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6" r:id="rId1"/>
  </p:sldMasterIdLst>
  <p:notesMasterIdLst>
    <p:notesMasterId r:id="rId6"/>
  </p:notesMasterIdLst>
  <p:handoutMasterIdLst>
    <p:handoutMasterId r:id="rId7"/>
  </p:handoutMasterIdLst>
  <p:sldIdLst>
    <p:sldId id="256" r:id="rId2"/>
    <p:sldId id="408" r:id="rId3"/>
    <p:sldId id="425" r:id="rId4"/>
    <p:sldId id="424" r:id="rId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>
          <p15:clr>
            <a:srgbClr val="A4A3A4"/>
          </p15:clr>
        </p15:guide>
        <p15:guide id="2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B5"/>
    <a:srgbClr val="FF3300"/>
    <a:srgbClr val="009644"/>
    <a:srgbClr val="F77547"/>
    <a:srgbClr val="F78247"/>
    <a:srgbClr val="70AC2E"/>
    <a:srgbClr val="006100"/>
    <a:srgbClr val="C6EFCE"/>
    <a:srgbClr val="DBF5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5" autoAdjust="0"/>
    <p:restoredTop sz="90171" autoAdjust="0"/>
  </p:normalViewPr>
  <p:slideViewPr>
    <p:cSldViewPr showGuides="1">
      <p:cViewPr varScale="1">
        <p:scale>
          <a:sx n="105" d="100"/>
          <a:sy n="105" d="100"/>
        </p:scale>
        <p:origin x="1800" y="102"/>
      </p:cViewPr>
      <p:guideLst>
        <p:guide orient="horz" pos="81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9270-7B54-4D7C-8DD4-CF63D88EDDCF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DDC0B2-0EBF-4904-9EF4-D04E58D102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813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91F084-C06D-49B0-B02F-18A6730B83F6}" type="datetimeFigureOut">
              <a:rPr lang="en-US"/>
              <a:pPr>
                <a:defRPr/>
              </a:pPr>
              <a:t>6/25/2014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5EC535-FC31-4244-9C64-EE05A8ED5E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4711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99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03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5EC535-FC31-4244-9C64-EE05A8ED5E6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6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AD91A-1515-4F94-9899-29FF7A0E3D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5486400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638800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78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15921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594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5568294"/>
            <a:ext cx="1447800" cy="98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C:\lasso\My Dropbox\PerkWeb\PerkLogo2010-base-with-text-300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718175"/>
            <a:ext cx="38862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977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4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>
          <a:xfrm>
            <a:off x="7162800" y="6356350"/>
            <a:ext cx="533400" cy="36512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905000" y="6356350"/>
            <a:ext cx="5257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7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4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732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14533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00682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34025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6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952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  <p:pic>
        <p:nvPicPr>
          <p:cNvPr id="5" name="Picture 1" descr="C:\lasso\PerkFacilities\PerkWeb\images\logo-Queens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6425" y="6270170"/>
            <a:ext cx="68897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C:\lasso\My Dropbox\PerkWeb\PerkLogo2010-base-white-round-45dpi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709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747035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68018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5F340-7448-44BF-A898-61D36272D658}" type="datetimeFigureOut">
              <a:rPr lang="en-US" smtClean="0"/>
              <a:t>6/25/2014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Laboratory for Percutaneous Surgery (The Perk Lab) – Copyright © Queen’s University,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- </a:t>
            </a:r>
            <a:fld id="{475D6290-06D0-4868-A6EB-0AF4BB68ED62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 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67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759" r:id="rId12"/>
    <p:sldLayoutId id="2147483760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6553200"/>
          </a:xfrm>
        </p:spPr>
        <p:txBody>
          <a:bodyPr>
            <a:noAutofit/>
          </a:bodyPr>
          <a:lstStyle/>
          <a:p>
            <a:pPr eaLnBrk="1" hangingPunct="1"/>
            <a:r>
              <a:rPr lang="en-CA" sz="6600" b="1" dirty="0" smtClean="0"/>
              <a:t>Contours</a:t>
            </a:r>
            <a:endParaRPr lang="en-US" sz="6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17"/>
    </mc:Choice>
    <mc:Fallback xmlns="">
      <p:transition spd="slow" advTm="1321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2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2620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3 Nodes -&gt; 1 Node</a:t>
            </a:r>
          </a:p>
          <a:p>
            <a:r>
              <a:rPr lang="en-CA" sz="2800" dirty="0" err="1" smtClean="0"/>
              <a:t>vtkMRMLContourNode</a:t>
            </a:r>
            <a:r>
              <a:rPr lang="en-CA" sz="2800" dirty="0" smtClean="0"/>
              <a:t> is now</a:t>
            </a:r>
          </a:p>
          <a:p>
            <a:pPr lvl="1"/>
            <a:r>
              <a:rPr lang="en-CA" sz="2400" dirty="0" err="1" smtClean="0"/>
              <a:t>vtkImageData</a:t>
            </a:r>
            <a:r>
              <a:rPr lang="en-CA" sz="2400" dirty="0" smtClean="0"/>
              <a:t>*</a:t>
            </a:r>
          </a:p>
          <a:p>
            <a:pPr lvl="1"/>
            <a:r>
              <a:rPr lang="en-CA" sz="2400" dirty="0" err="1" smtClean="0"/>
              <a:t>vtkPolyData</a:t>
            </a:r>
            <a:r>
              <a:rPr lang="en-CA" sz="2400" dirty="0" smtClean="0"/>
              <a:t>*    x 2 (under design to be reduced to 1)</a:t>
            </a:r>
          </a:p>
          <a:p>
            <a:pPr lvl="1"/>
            <a:r>
              <a:rPr lang="en-CA" sz="2400" dirty="0" err="1" smtClean="0"/>
              <a:t>ImageData</a:t>
            </a:r>
            <a:r>
              <a:rPr lang="en-CA" sz="2400" dirty="0" smtClean="0"/>
              <a:t> will hopefully be used as an editable representation in the Editor module</a:t>
            </a:r>
          </a:p>
          <a:p>
            <a:r>
              <a:rPr lang="en-CA" sz="2800" dirty="0" err="1" smtClean="0"/>
              <a:t>vtkMRMLContourStorageNode</a:t>
            </a:r>
            <a:r>
              <a:rPr lang="en-CA" sz="2800" dirty="0" smtClean="0"/>
              <a:t> as expected</a:t>
            </a:r>
          </a:p>
          <a:p>
            <a:pPr lvl="1"/>
            <a:r>
              <a:rPr lang="en-CA" sz="2400" dirty="0" err="1" smtClean="0"/>
              <a:t>qSlicerContoursReader</a:t>
            </a:r>
            <a:endParaRPr lang="en-CA" sz="2400" dirty="0" smtClean="0"/>
          </a:p>
          <a:p>
            <a:pPr lvl="1"/>
            <a:endParaRPr lang="en-CA" sz="2400" dirty="0" smtClean="0"/>
          </a:p>
          <a:p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Summary of Changes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8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3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8600" y="12620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err="1"/>
              <a:t>vtkMRMLContourModelDisplayNode</a:t>
            </a:r>
            <a:endParaRPr lang="en-CA" sz="2800" dirty="0"/>
          </a:p>
          <a:p>
            <a:pPr lvl="1"/>
            <a:r>
              <a:rPr lang="en-CA" sz="2400" dirty="0"/>
              <a:t>Child of </a:t>
            </a:r>
            <a:r>
              <a:rPr lang="en-CA" sz="2400" dirty="0" err="1" smtClean="0"/>
              <a:t>vtkMRMLModelDisplayNode</a:t>
            </a:r>
            <a:endParaRPr lang="en-CA" sz="2400" dirty="0" smtClean="0"/>
          </a:p>
          <a:p>
            <a:pPr lvl="1"/>
            <a:r>
              <a:rPr lang="en-CA" sz="2400" dirty="0" smtClean="0"/>
              <a:t>Essentially empty, but RTTI information is used</a:t>
            </a:r>
            <a:endParaRPr lang="en-CA" sz="2400" dirty="0"/>
          </a:p>
          <a:p>
            <a:r>
              <a:rPr lang="en-CA" sz="2800" dirty="0"/>
              <a:t>Accessory </a:t>
            </a:r>
            <a:r>
              <a:rPr lang="en-CA" sz="2800" dirty="0" err="1"/>
              <a:t>fuctions</a:t>
            </a:r>
            <a:r>
              <a:rPr lang="en-CA" sz="2800" dirty="0"/>
              <a:t> to create from and extract to </a:t>
            </a:r>
            <a:r>
              <a:rPr lang="en-CA" sz="2800" dirty="0" err="1"/>
              <a:t>labelmap</a:t>
            </a:r>
            <a:r>
              <a:rPr lang="en-CA" sz="2800" dirty="0"/>
              <a:t> (and other smaller functions</a:t>
            </a:r>
            <a:r>
              <a:rPr lang="en-CA" sz="2800" dirty="0" smtClean="0"/>
              <a:t>)</a:t>
            </a:r>
          </a:p>
          <a:p>
            <a:endParaRPr lang="en-CA" sz="28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Summary of Changes (</a:t>
            </a:r>
            <a:r>
              <a:rPr lang="en-CA" b="1" dirty="0" err="1" smtClean="0">
                <a:solidFill>
                  <a:schemeClr val="tx2"/>
                </a:solidFill>
              </a:rPr>
              <a:t>con’t</a:t>
            </a:r>
            <a:r>
              <a:rPr lang="en-CA" b="1" dirty="0" smtClean="0">
                <a:solidFill>
                  <a:schemeClr val="tx2"/>
                </a:solidFill>
              </a:rPr>
              <a:t>)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Laboratory for Percutaneous Surgery – Copyright © Queen’s University, 2013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- </a:t>
            </a:r>
            <a:fld id="{CF70E430-998E-4908-836F-E9BC2B613AC2}" type="slidenum">
              <a:rPr lang="en-US" smtClean="0"/>
              <a:pPr algn="ctr">
                <a:defRPr/>
              </a:pPr>
              <a:t>4</a:t>
            </a:fld>
            <a:r>
              <a:rPr lang="en-US" dirty="0" smtClean="0"/>
              <a:t> -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04800" y="1262062"/>
            <a:ext cx="8534400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800" dirty="0" smtClean="0"/>
              <a:t>Requested features</a:t>
            </a:r>
          </a:p>
          <a:p>
            <a:pPr lvl="1"/>
            <a:r>
              <a:rPr lang="en-CA" sz="2400" dirty="0" smtClean="0"/>
              <a:t>Edit contour from Editor module (Rankin)</a:t>
            </a:r>
          </a:p>
          <a:p>
            <a:pPr lvl="1"/>
            <a:r>
              <a:rPr lang="en-CA" sz="2400" dirty="0" smtClean="0"/>
              <a:t>Ensure single data origin (mesh? Points?) (Rankin)</a:t>
            </a:r>
          </a:p>
          <a:p>
            <a:pPr lvl="2"/>
            <a:r>
              <a:rPr lang="en-CA" sz="2000" dirty="0" smtClean="0"/>
              <a:t>After editing contour, propagate changes to origin</a:t>
            </a:r>
          </a:p>
          <a:p>
            <a:pPr lvl="1"/>
            <a:r>
              <a:rPr lang="en-CA" sz="2400" dirty="0" smtClean="0"/>
              <a:t>&lt;your feature here&gt;</a:t>
            </a:r>
          </a:p>
          <a:p>
            <a:r>
              <a:rPr lang="en-CA" sz="3200" dirty="0" smtClean="0"/>
              <a:t>Core integration?</a:t>
            </a:r>
          </a:p>
          <a:p>
            <a:pPr lvl="1"/>
            <a:r>
              <a:rPr lang="en-CA" dirty="0" smtClean="0"/>
              <a:t>Necessary for some features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CA" b="1" dirty="0" smtClean="0">
                <a:solidFill>
                  <a:schemeClr val="tx2"/>
                </a:solidFill>
              </a:rPr>
              <a:t>Going Forward</a:t>
            </a:r>
            <a:endParaRPr lang="en-CA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26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58"/>
    </mc:Choice>
    <mc:Fallback xmlns="">
      <p:transition spd="slow" advTm="715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12186</TotalTime>
  <Words>166</Words>
  <Application>Microsoft Office PowerPoint</Application>
  <PresentationFormat>On-screen Show (4:3)</PresentationFormat>
  <Paragraphs>31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Contours</vt:lpstr>
      <vt:lpstr>PowerPoint Presentation</vt:lpstr>
      <vt:lpstr>PowerPoint Presentation</vt:lpstr>
      <vt:lpstr>PowerPoint Presentation</vt:lpstr>
    </vt:vector>
  </TitlesOfParts>
  <Company>Queen's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Andras Lasso</dc:creator>
  <cp:lastModifiedBy>rankin</cp:lastModifiedBy>
  <cp:revision>322</cp:revision>
  <cp:lastPrinted>2013-02-02T23:26:38Z</cp:lastPrinted>
  <dcterms:created xsi:type="dcterms:W3CDTF">2010-01-28T18:12:58Z</dcterms:created>
  <dcterms:modified xsi:type="dcterms:W3CDTF">2014-06-25T13:41:20Z</dcterms:modified>
</cp:coreProperties>
</file>