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259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BFCC-325F-5F44-A32E-0C9C4D8A71C0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4222-B5C2-4642-9E54-C7B65D540E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8" y="314264"/>
            <a:ext cx="4253022" cy="380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14264"/>
            <a:ext cx="4051544" cy="3495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64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~/</a:t>
            </a:r>
            <a:r>
              <a:rPr lang="en-US" sz="2400" dirty="0" err="1" smtClean="0"/>
              <a:t>CommandLineTools/GeneratePartialLungLabelMap</a:t>
            </a:r>
            <a:endParaRPr lang="en-US" sz="2400" dirty="0" smtClean="0"/>
          </a:p>
          <a:p>
            <a:r>
              <a:rPr lang="en-US" sz="2400" dirty="0" smtClean="0"/>
              <a:t>~/</a:t>
            </a:r>
            <a:r>
              <a:rPr lang="en-US" sz="2400" dirty="0" err="1" smtClean="0"/>
              <a:t>CommandLineTools/ExtractChestLabelMap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848600" cy="1856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8600" y="3048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2" y="2590800"/>
            <a:ext cx="8693718" cy="24259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5715000"/>
            <a:ext cx="550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~/</a:t>
            </a:r>
            <a:r>
              <a:rPr lang="en-US" sz="2400" dirty="0" err="1" smtClean="0"/>
              <a:t>cip_python/particles/vessel_particles.py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915400" cy="1230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5" y="2133600"/>
            <a:ext cx="5910590" cy="1930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195" y="2082928"/>
            <a:ext cx="1654205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47244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~/</a:t>
            </a:r>
            <a:r>
              <a:rPr lang="en-US" dirty="0" err="1" smtClean="0"/>
              <a:t>CommandLineTools/GenerateLobeSurfaceModels</a:t>
            </a:r>
            <a:endParaRPr lang="en-US" dirty="0" smtClean="0"/>
          </a:p>
          <a:p>
            <a:r>
              <a:rPr lang="en-US" dirty="0" smtClean="0"/>
              <a:t>~/</a:t>
            </a:r>
            <a:r>
              <a:rPr lang="en-US" dirty="0" err="1" smtClean="0"/>
              <a:t>CommandLineTools/FilterFissureParticlesData</a:t>
            </a:r>
            <a:endParaRPr lang="en-US" dirty="0" smtClean="0"/>
          </a:p>
          <a:p>
            <a:r>
              <a:rPr lang="en-US" dirty="0" smtClean="0"/>
              <a:t>~/</a:t>
            </a:r>
            <a:r>
              <a:rPr lang="en-US" dirty="0" err="1" smtClean="0"/>
              <a:t>CommandLineTools</a:t>
            </a:r>
            <a:r>
              <a:rPr lang="en-US" dirty="0" err="1" smtClean="0"/>
              <a:t>/FitLobeSurfaceModelsToParticleData</a:t>
            </a:r>
            <a:endParaRPr lang="en-US" dirty="0" smtClean="0"/>
          </a:p>
          <a:p>
            <a:r>
              <a:rPr lang="en-US" dirty="0" smtClean="0"/>
              <a:t>~/</a:t>
            </a:r>
            <a:r>
              <a:rPr lang="en-US" dirty="0" err="1" smtClean="0"/>
              <a:t>CommandLineTools/</a:t>
            </a:r>
            <a:r>
              <a:rPr lang="en-US" dirty="0" err="1" smtClean="0"/>
              <a:t>ClassifyFissureParticles</a:t>
            </a:r>
            <a:endParaRPr lang="en-US" dirty="0" smtClean="0"/>
          </a:p>
          <a:p>
            <a:r>
              <a:rPr lang="en-US" dirty="0" smtClean="0"/>
              <a:t>~/</a:t>
            </a:r>
            <a:r>
              <a:rPr lang="en-US" dirty="0" err="1" smtClean="0"/>
              <a:t>CommandLineTools/SegmentLobeLobes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9016"/>
            <a:ext cx="8839200" cy="206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8458200" cy="2730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823466"/>
            <a:ext cx="790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~/</a:t>
            </a:r>
            <a:r>
              <a:rPr lang="en-US" sz="2400" dirty="0" err="1" smtClean="0"/>
              <a:t>cip_python/phenotypes/body_composition_phenotypes.py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8</cp:revision>
  <dcterms:created xsi:type="dcterms:W3CDTF">2015-01-06T15:07:36Z</dcterms:created>
  <dcterms:modified xsi:type="dcterms:W3CDTF">2015-01-06T15:59:11Z</dcterms:modified>
</cp:coreProperties>
</file>