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4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1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1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5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4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B0F4-F9E3-491D-ABEF-17751EB15D9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B8FD-018E-401D-9CFA-2918B66E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2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132" y="2085077"/>
            <a:ext cx="81649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Simple Multi-shell </a:t>
            </a:r>
            <a:r>
              <a:rPr lang="en-US" sz="4000" dirty="0" smtClean="0"/>
              <a:t>Diffusion</a:t>
            </a:r>
            <a:r>
              <a:rPr lang="en-US" sz="4000" dirty="0" smtClean="0"/>
              <a:t> </a:t>
            </a:r>
            <a:r>
              <a:rPr lang="en-US" sz="4000" dirty="0" smtClean="0"/>
              <a:t>Gradients </a:t>
            </a:r>
          </a:p>
          <a:p>
            <a:pPr algn="ctr"/>
            <a:r>
              <a:rPr lang="en-US" sz="4000" dirty="0" smtClean="0"/>
              <a:t>Information Extractor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88132" y="3645024"/>
            <a:ext cx="436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Laurent Chauvin, PhD Student, ETS Montreal</a:t>
            </a:r>
            <a:endParaRPr lang="en-US" dirty="0"/>
          </a:p>
        </p:txBody>
      </p:sp>
      <p:pic>
        <p:nvPicPr>
          <p:cNvPr id="1026" name="Picture 2" descr="C:\Users\Laurent\Documents\Courses\DGA1005\ETS-rouge-devise-impr-fond_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2130078" cy="14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urent\Documents\Courses\DGA1005\CRCHUM_logo_rgb_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12227"/>
            <a:ext cx="2477170" cy="82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urent\Documents\Courses\DGA1005\LIO_logo+signa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0154"/>
            <a:ext cx="2404468" cy="101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24918" y="290153"/>
            <a:ext cx="348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Tutorial Contest Project Week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Python script parsing multi-shell sensitizing gradients information from </a:t>
            </a:r>
            <a:r>
              <a:rPr lang="en-US" dirty="0" err="1" smtClean="0"/>
              <a:t>nifti</a:t>
            </a:r>
            <a:r>
              <a:rPr lang="en-US" dirty="0" smtClean="0"/>
              <a:t> file format (separated </a:t>
            </a:r>
            <a:r>
              <a:rPr lang="en-US" dirty="0" err="1" smtClean="0"/>
              <a:t>bvecs</a:t>
            </a:r>
            <a:r>
              <a:rPr lang="en-US" dirty="0" smtClean="0"/>
              <a:t>, </a:t>
            </a:r>
            <a:r>
              <a:rPr lang="en-US" dirty="0" err="1" smtClean="0"/>
              <a:t>bvals</a:t>
            </a:r>
            <a:r>
              <a:rPr lang="en-US" dirty="0" smtClean="0"/>
              <a:t> files)</a:t>
            </a:r>
          </a:p>
        </p:txBody>
      </p:sp>
    </p:spTree>
    <p:extLst>
      <p:ext uri="{BB962C8B-B14F-4D97-AF65-F5344CB8AC3E}">
        <p14:creationId xmlns:p14="http://schemas.microsoft.com/office/powerpoint/2010/main" val="6893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Several commands: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: Display the help message</a:t>
            </a:r>
          </a:p>
          <a:p>
            <a:pPr lvl="1"/>
            <a:r>
              <a:rPr lang="en-US" dirty="0" smtClean="0"/>
              <a:t>info : Print information about the number of gradients in each shell</a:t>
            </a:r>
          </a:p>
          <a:p>
            <a:pPr lvl="1"/>
            <a:r>
              <a:rPr lang="en-US" dirty="0" smtClean="0"/>
              <a:t>symmetry : Find symmetrical gradients (given a certain error) with similar b-values</a:t>
            </a:r>
          </a:p>
          <a:p>
            <a:pPr lvl="1"/>
            <a:r>
              <a:rPr lang="en-US" dirty="0" smtClean="0"/>
              <a:t>print : Print all gradient  vectors (or a single one if specified with option –</a:t>
            </a:r>
            <a:r>
              <a:rPr lang="en-US" dirty="0" err="1" smtClean="0"/>
              <a:t>bvec</a:t>
            </a:r>
            <a:r>
              <a:rPr lang="en-US" dirty="0" smtClean="0"/>
              <a:t> #</a:t>
            </a:r>
            <a:r>
              <a:rPr lang="en-US" dirty="0" err="1" smtClean="0"/>
              <a:t>bvec_id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how : Display a graphical representation of the gradient vector distribution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2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 command will print information about the number of gradient vectors within each shell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1" y="3068960"/>
            <a:ext cx="920352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2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 command will ask users to provide an error range for the dot product and output all symmetrical gradient vectors within this range and within the same shell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" y="3778746"/>
            <a:ext cx="9131276" cy="289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8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command </a:t>
            </a:r>
            <a:r>
              <a:rPr lang="en-US" dirty="0" err="1" smtClean="0"/>
              <a:t>specfied</a:t>
            </a:r>
            <a:r>
              <a:rPr lang="en-US" dirty="0" smtClean="0"/>
              <a:t> with –</a:t>
            </a:r>
            <a:r>
              <a:rPr lang="en-US" dirty="0" err="1" smtClean="0"/>
              <a:t>bvec</a:t>
            </a:r>
            <a:r>
              <a:rPr lang="en-US" dirty="0" smtClean="0"/>
              <a:t> option, followed by gradient vectors id, such as –</a:t>
            </a:r>
            <a:r>
              <a:rPr lang="en-US" dirty="0" err="1" smtClean="0"/>
              <a:t>bvec</a:t>
            </a:r>
            <a:r>
              <a:rPr lang="en-US" dirty="0" smtClean="0"/>
              <a:t> 22 for example, only the information about this specific vector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6" y="4149080"/>
            <a:ext cx="89603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1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we could output information about all gradient vectors without specifying a –</a:t>
            </a:r>
            <a:r>
              <a:rPr lang="en-US" dirty="0" err="1" smtClean="0"/>
              <a:t>bvec</a:t>
            </a:r>
            <a:r>
              <a:rPr lang="en-US" dirty="0" smtClean="0"/>
              <a:t> option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81" y="1212598"/>
            <a:ext cx="5988694" cy="537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3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command will ask users which shell they want to visualize and then provide a graphical representation of the vector distribution of that shell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2" y="843914"/>
            <a:ext cx="620077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687248" y="4509121"/>
            <a:ext cx="1732624" cy="1200329"/>
            <a:chOff x="1687248" y="4509121"/>
            <a:chExt cx="1732624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1907704" y="4509121"/>
              <a:ext cx="15121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 = 0</a:t>
              </a:r>
            </a:p>
            <a:p>
              <a:r>
                <a:rPr lang="en-US" dirty="0"/>
                <a:t>b</a:t>
              </a:r>
              <a:r>
                <a:rPr lang="en-US" dirty="0" smtClean="0"/>
                <a:t> = 1000</a:t>
              </a:r>
            </a:p>
            <a:p>
              <a:r>
                <a:rPr lang="en-US" dirty="0"/>
                <a:t>b</a:t>
              </a:r>
              <a:r>
                <a:rPr lang="en-US" dirty="0" smtClean="0"/>
                <a:t> = 2000</a:t>
              </a:r>
            </a:p>
            <a:p>
              <a:r>
                <a:rPr lang="en-US" dirty="0"/>
                <a:t>b</a:t>
              </a:r>
              <a:r>
                <a:rPr lang="en-US" dirty="0" smtClean="0"/>
                <a:t> = 3000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1689658" y="4712033"/>
              <a:ext cx="2180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689658" y="4941168"/>
              <a:ext cx="21804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687248" y="5229200"/>
              <a:ext cx="218046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689658" y="5517232"/>
              <a:ext cx="21804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005" y="1027552"/>
            <a:ext cx="62007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842058" y="4931876"/>
            <a:ext cx="1730214" cy="369332"/>
            <a:chOff x="1842058" y="4931876"/>
            <a:chExt cx="1730214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2060104" y="493187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 = 1000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1842058" y="5093568"/>
              <a:ext cx="21804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07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Presentation</vt:lpstr>
      <vt:lpstr>Presentation</vt:lpstr>
      <vt:lpstr>Info Command</vt:lpstr>
      <vt:lpstr>Symmetry Command</vt:lpstr>
      <vt:lpstr>Print Command</vt:lpstr>
      <vt:lpstr>Print Command</vt:lpstr>
      <vt:lpstr>Show Command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</dc:creator>
  <cp:lastModifiedBy>Laurent</cp:lastModifiedBy>
  <cp:revision>14</cp:revision>
  <dcterms:created xsi:type="dcterms:W3CDTF">2017-01-10T21:06:07Z</dcterms:created>
  <dcterms:modified xsi:type="dcterms:W3CDTF">2017-01-11T00:41:27Z</dcterms:modified>
</cp:coreProperties>
</file>