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image9.jpg" ContentType="image/png"/>
  <Override PartName="/ppt/media/image12.jpg" ContentType="image/png"/>
  <Override PartName="/ppt/media/image13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1"/>
  </p:notesMasterIdLst>
  <p:sldIdLst>
    <p:sldId id="256" r:id="rId3"/>
    <p:sldId id="273" r:id="rId4"/>
    <p:sldId id="274" r:id="rId5"/>
    <p:sldId id="265" r:id="rId6"/>
    <p:sldId id="266" r:id="rId7"/>
    <p:sldId id="270" r:id="rId8"/>
    <p:sldId id="258" r:id="rId9"/>
    <p:sldId id="271" r:id="rId10"/>
    <p:sldId id="259" r:id="rId11"/>
    <p:sldId id="272" r:id="rId12"/>
    <p:sldId id="260" r:id="rId13"/>
    <p:sldId id="261" r:id="rId14"/>
    <p:sldId id="264" r:id="rId15"/>
    <p:sldId id="267" r:id="rId16"/>
    <p:sldId id="269" r:id="rId17"/>
    <p:sldId id="262" r:id="rId18"/>
    <p:sldId id="263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A11F5-3DE4-4382-A9B1-D7E558DA6FB1}" type="datetimeFigureOut">
              <a:rPr lang="en-US" smtClean="0"/>
              <a:t>2/1/2012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B69C9-5F08-4AC2-A102-6F915AA9D1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04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AB69C9-5F08-4AC2-A102-6F915AA9D12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07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589D5A-11DE-4C08-A72C-758F1D69FF2C}" type="datetime1">
              <a:rPr lang="en-US" smtClean="0"/>
              <a:t>2/1/2012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ACFB3F-5670-4FB7-BD6D-7230AC0CBE2A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B9A096-2CD5-44E0-9A89-1B6C7C67E77C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655FF-B24C-4368-A4F1-907FC2FFE4B4}" type="datetime1">
              <a:rPr lang="en-US" smtClean="0"/>
              <a:t>2/1/2012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467F9-F61A-45AD-9154-4A926C372F1D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27B78B-F070-43D5-8B06-489A2FC6B4A1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071BB-8147-4CCA-9A58-052DD1ADA190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B17C1-6A5D-4C43-841A-A49187F8801F}" type="datetime1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2FB4E-CA95-48ED-86E3-1948246BBF28}" type="datetime1">
              <a:rPr lang="en-US" smtClean="0"/>
              <a:t>2/1/2012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463F5-9B05-43E6-8B87-4541F73CF13E}" type="datetime1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D664B-C196-4193-BF62-92E5EB9BD8A0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E2E184C-CBF8-45BB-8B1A-3AE57EAFD5C7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98DCF33-B142-4811-9F63-15A98B3BD3E7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9CBDA-F0E4-48D8-818E-D5F2950D6E58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2453-BA04-44D8-AAC6-55BBE42FF954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B4C6BC-4FB0-46F5-B294-0C4C8C4D84BB}" type="datetime1">
              <a:rPr lang="en-US" smtClean="0"/>
              <a:t>2/1/2012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58DD54-DD95-484F-8CDA-F2CB10867AF6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67CB0-B795-44A2-A529-7E065AA73188}" type="datetime1">
              <a:rPr lang="en-US" smtClean="0"/>
              <a:t>2/1/2012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216DA4F-AEB0-4018-A9E6-009D2D568508}" type="datetime1">
              <a:rPr lang="en-US" smtClean="0"/>
              <a:t>2/1/2012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DE070AB-E5B0-45FE-8301-F8BF7F4BD8E6}" type="datetime1">
              <a:rPr lang="en-US" smtClean="0"/>
              <a:t>2/1/2012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C5745E-3D9A-4958-A1AF-C67E80054F38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9E8BA7E-F77D-4AEC-BDAC-4401AE03177D}" type="datetime1">
              <a:rPr lang="en-US" smtClean="0"/>
              <a:t>2/1/2012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28121C8D-15D6-4865-8BFD-E9AC6B40BDF2}" type="datetime1">
              <a:rPr lang="en-US" smtClean="0"/>
              <a:t>2/1/2012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525F64-D5CA-4E98-85C5-0C8D238632F8}" type="datetime1">
              <a:rPr lang="en-US" smtClean="0"/>
              <a:t>2/1/2012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3E6BD10-BA30-4FD5-80CE-343D9B1E962B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cvachet@unc.edu" TargetMode="External"/><Relationship Id="rId2" Type="http://schemas.openxmlformats.org/officeDocument/2006/relationships/hyperlink" Target="mailto:jean-baptiste.berger@cpe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hyperlink" Target="mailto:martin_styner@ieee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1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743200"/>
            <a:ext cx="6480048" cy="2301240"/>
          </a:xfrm>
        </p:spPr>
        <p:txBody>
          <a:bodyPr/>
          <a:lstStyle/>
          <a:p>
            <a:r>
              <a:rPr lang="en-US" dirty="0" err="1" smtClean="0"/>
              <a:t>FiberViewer</a:t>
            </a:r>
            <a:r>
              <a:rPr lang="en-US" dirty="0" smtClean="0"/>
              <a:t> Light</a:t>
            </a:r>
            <a:br>
              <a:rPr lang="en-US" dirty="0" smtClean="0"/>
            </a:br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7200" y="6324600"/>
            <a:ext cx="762000" cy="365125"/>
          </a:xfrm>
        </p:spPr>
        <p:txBody>
          <a:bodyPr/>
          <a:lstStyle/>
          <a:p>
            <a:fld id="{83E6BD10-BA30-4FD5-80CE-343D9B1E962B}" type="slidenum">
              <a:rPr lang="en-US" smtClean="0"/>
              <a:t>1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024" y="5657165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Berger Jean-Baptiste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jean-baptiste.berger@cpe.fr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332" y="228600"/>
            <a:ext cx="1600200" cy="19497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275"/>
            <a:ext cx="2590799" cy="228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5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Cluster Selector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47800" y="21336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Structure of the table : Number of elements of </a:t>
            </a:r>
            <a:r>
              <a:rPr lang="en-US" sz="2000" dirty="0" err="1" smtClean="0"/>
              <a:t>Idth</a:t>
            </a:r>
            <a:r>
              <a:rPr lang="en-US" sz="2000" dirty="0"/>
              <a:t> </a:t>
            </a:r>
            <a:r>
              <a:rPr lang="en-US" sz="2000" dirty="0" smtClean="0"/>
              <a:t>class and associated color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Click on the number of elements to select class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Click again to deselect a class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10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692786"/>
            <a:ext cx="3242193" cy="4359502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Cluster Selector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854" y="1828800"/>
            <a:ext cx="4191000" cy="4178147"/>
          </a:xfrm>
        </p:spPr>
      </p:pic>
      <p:sp>
        <p:nvSpPr>
          <p:cNvPr id="5" name="TextBox 4"/>
          <p:cNvSpPr txBox="1"/>
          <p:nvPr/>
        </p:nvSpPr>
        <p:spPr>
          <a:xfrm>
            <a:off x="1170296" y="2057400"/>
            <a:ext cx="3581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Click on “Show”  to display selected clusters only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“Undo” to go back to the Distribution panel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“Next” to keep changes and go back to main menu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Normalized Cut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886200"/>
            <a:ext cx="4370781" cy="1761972"/>
          </a:xfrm>
        </p:spPr>
      </p:pic>
      <p:sp>
        <p:nvSpPr>
          <p:cNvPr id="5" name="TextBox 4"/>
          <p:cNvSpPr txBox="1"/>
          <p:nvPr/>
        </p:nvSpPr>
        <p:spPr>
          <a:xfrm>
            <a:off x="1371600" y="1981200"/>
            <a:ext cx="746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Choose the number of cluster which will be the number of classes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Pairwise mean distance based algorithm</a:t>
            </a: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Saving your VTK File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471684" y="1628635"/>
            <a:ext cx="72151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When you are done 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Enter a VTK Filename on the main menu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400" dirty="0"/>
          </a:p>
          <a:p>
            <a:pPr lvl="1"/>
            <a:r>
              <a:rPr lang="en-US" sz="2400" dirty="0" smtClean="0"/>
              <a:t>Or</a:t>
            </a:r>
          </a:p>
          <a:p>
            <a:pPr lvl="1"/>
            <a:endParaRPr lang="en-US" sz="2400" dirty="0" smtClean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Click on “Save VTK” on the main menu and it will open a browser.</a:t>
            </a:r>
          </a:p>
          <a:p>
            <a:pPr lvl="1"/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If there is a VTK Filename specified on the main menu,  each time you will click on “Save VTK”, it will update the VTK output file</a:t>
            </a:r>
            <a:endParaRPr lang="en-US" sz="24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6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514600"/>
            <a:ext cx="7498080" cy="1143000"/>
          </a:xfrm>
        </p:spPr>
        <p:txBody>
          <a:bodyPr>
            <a:noAutofit/>
          </a:bodyPr>
          <a:lstStyle/>
          <a:p>
            <a:r>
              <a:rPr lang="en-US" sz="10500" dirty="0" smtClean="0"/>
              <a:t>Visualization</a:t>
            </a:r>
            <a:endParaRPr lang="en-US" sz="10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9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Plane Settings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876800"/>
            <a:ext cx="4305300" cy="1485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1676400"/>
            <a:ext cx="7720084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Display a plane by clicking on Plane Option button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Default display : Center of gravity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Change origin and normal settings and update thanks to the corresponding button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Retrieve coordinates </a:t>
            </a:r>
            <a:r>
              <a:rPr lang="en-US" sz="2000" dirty="0"/>
              <a:t>by clicking  </a:t>
            </a:r>
            <a:r>
              <a:rPr lang="en-US" sz="2000" dirty="0" smtClean="0"/>
              <a:t>“Get </a:t>
            </a:r>
            <a:r>
              <a:rPr lang="en-US" sz="2000" dirty="0"/>
              <a:t>Plan </a:t>
            </a:r>
            <a:r>
              <a:rPr lang="en-US" sz="2000" dirty="0" err="1" smtClean="0"/>
              <a:t>Param</a:t>
            </a:r>
            <a:r>
              <a:rPr lang="en-US" sz="2000" dirty="0" smtClean="0"/>
              <a:t>” </a:t>
            </a:r>
            <a:r>
              <a:rPr lang="en-US" sz="2000" dirty="0"/>
              <a:t>button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3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Plane Settings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447800"/>
            <a:ext cx="3777033" cy="4771353"/>
          </a:xfrm>
        </p:spPr>
      </p:pic>
      <p:sp>
        <p:nvSpPr>
          <p:cNvPr id="8" name="TextBox 7"/>
          <p:cNvSpPr txBox="1"/>
          <p:nvPr/>
        </p:nvSpPr>
        <p:spPr>
          <a:xfrm>
            <a:off x="1117979" y="2133600"/>
            <a:ext cx="3886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Translate the plan by dragging it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Rotate the plan by dragging  the normal arrow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6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Visualization Controls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498080" cy="4800600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en-US" sz="2000" dirty="0"/>
          </a:p>
          <a:p>
            <a:r>
              <a:rPr lang="en-US" sz="2800" dirty="0" smtClean="0"/>
              <a:t>Drag to rotate the view</a:t>
            </a:r>
          </a:p>
          <a:p>
            <a:endParaRPr lang="en-US" sz="2800" dirty="0" smtClean="0"/>
          </a:p>
          <a:p>
            <a:r>
              <a:rPr lang="en-US" sz="2800" dirty="0" smtClean="0"/>
              <a:t>Shift + Drag to translate the fiber</a:t>
            </a:r>
          </a:p>
          <a:p>
            <a:endParaRPr lang="en-US" sz="2800" dirty="0"/>
          </a:p>
          <a:p>
            <a:r>
              <a:rPr lang="en-US" sz="2800" dirty="0" smtClean="0"/>
              <a:t>Ctrl + Drag to rotate on the perpendicular axe to the screen</a:t>
            </a:r>
          </a:p>
          <a:p>
            <a:endParaRPr lang="en-US" sz="2800" dirty="0"/>
          </a:p>
          <a:p>
            <a:r>
              <a:rPr lang="en-US" sz="2800" dirty="0" smtClean="0"/>
              <a:t>Right dragging or wheel to zoom in or out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0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143000"/>
            <a:ext cx="7498080" cy="4800600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Jean-Baptiste Berger : </a:t>
            </a:r>
          </a:p>
          <a:p>
            <a:pPr marL="402336" lvl="1" indent="0">
              <a:buNone/>
            </a:pPr>
            <a:r>
              <a:rPr lang="en-US" sz="2400" dirty="0" smtClean="0">
                <a:hlinkClick r:id="rId2"/>
              </a:rPr>
              <a:t>jean-baptiste.berger@cpe.fr</a:t>
            </a: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Clement </a:t>
            </a:r>
            <a:r>
              <a:rPr lang="en-US" sz="2400" dirty="0" err="1" smtClean="0"/>
              <a:t>Vachet</a:t>
            </a:r>
            <a:r>
              <a:rPr lang="en-US" sz="2400" dirty="0" smtClean="0"/>
              <a:t> :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3"/>
              </a:rPr>
              <a:t>cvachet@unc.edu</a:t>
            </a:r>
            <a:endParaRPr lang="en-US" sz="2400" dirty="0" smtClean="0"/>
          </a:p>
          <a:p>
            <a:pPr marL="82296" indent="0">
              <a:buNone/>
            </a:pPr>
            <a:endParaRPr lang="en-US" sz="2400" dirty="0" smtClean="0"/>
          </a:p>
          <a:p>
            <a:r>
              <a:rPr lang="en-US" sz="2400" dirty="0" smtClean="0"/>
              <a:t>Martin </a:t>
            </a:r>
            <a:r>
              <a:rPr lang="en-US" sz="2400" dirty="0" err="1" smtClean="0"/>
              <a:t>Styner</a:t>
            </a:r>
            <a:r>
              <a:rPr lang="en-US" sz="2400" dirty="0" smtClean="0"/>
              <a:t> :</a:t>
            </a:r>
          </a:p>
          <a:p>
            <a:pPr marL="82296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</a:t>
            </a:r>
            <a:r>
              <a:rPr lang="en-US" sz="2400" dirty="0" smtClean="0">
                <a:hlinkClick r:id="rId4"/>
              </a:rPr>
              <a:t>martin_styner@ieee.org</a:t>
            </a:r>
            <a:endParaRPr lang="en-US" sz="2400" dirty="0" smtClean="0"/>
          </a:p>
          <a:p>
            <a:pPr marL="82296" indent="0">
              <a:buNone/>
            </a:pP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74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Launch from Slicer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901" y="2019300"/>
            <a:ext cx="772537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10029" y="1405719"/>
            <a:ext cx="3812675" cy="193899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Linux and Mac users: </a:t>
            </a:r>
          </a:p>
          <a:p>
            <a:r>
              <a:rPr lang="en-US" sz="2400" dirty="0" smtClean="0"/>
              <a:t>Open the modules list </a:t>
            </a:r>
          </a:p>
          <a:p>
            <a:r>
              <a:rPr lang="en-US" sz="2400" dirty="0" smtClean="0">
                <a:sym typeface="Wingdings" pitchFamily="2" charset="2"/>
              </a:rPr>
              <a:t>Diffusion </a:t>
            </a:r>
          </a:p>
          <a:p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Tractography</a:t>
            </a:r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</a:t>
            </a:r>
            <a:r>
              <a:rPr lang="en-US" sz="2400" dirty="0" err="1" smtClean="0">
                <a:sym typeface="Wingdings" pitchFamily="2" charset="2"/>
              </a:rPr>
              <a:t>FiberViewer</a:t>
            </a:r>
            <a:r>
              <a:rPr lang="en-US" sz="2400" dirty="0" smtClean="0">
                <a:sym typeface="Wingdings" pitchFamily="2" charset="2"/>
              </a:rPr>
              <a:t> Light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14800" y="2190549"/>
            <a:ext cx="4572000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ym typeface="Wingdings" pitchFamily="2" charset="2"/>
              </a:rPr>
              <a:t>For Windows users:</a:t>
            </a:r>
          </a:p>
          <a:p>
            <a:r>
              <a:rPr lang="en-US" sz="2400" dirty="0">
                <a:sym typeface="Wingdings" pitchFamily="2" charset="2"/>
              </a:rPr>
              <a:t>Go into your Slicer directory (Slicer 4.0.1) then open </a:t>
            </a:r>
          </a:p>
          <a:p>
            <a:r>
              <a:rPr lang="en-US" sz="2400" dirty="0">
                <a:sym typeface="Wingdings" pitchFamily="2" charset="2"/>
              </a:rPr>
              <a:t> lib  Slicer-4.0  cli-modules</a:t>
            </a:r>
          </a:p>
          <a:p>
            <a:r>
              <a:rPr lang="en-US" sz="2400" dirty="0">
                <a:sym typeface="Wingdings" pitchFamily="2" charset="2"/>
              </a:rPr>
              <a:t> Double click on FiberViewerLight.exe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63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Launch from Slicer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33600"/>
            <a:ext cx="7486586" cy="421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0" y="1663662"/>
            <a:ext cx="3812675" cy="230832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For Linux and Mac users: </a:t>
            </a:r>
          </a:p>
          <a:p>
            <a:r>
              <a:rPr lang="en-US" sz="2400" dirty="0" smtClean="0"/>
              <a:t>Select your </a:t>
            </a:r>
            <a:r>
              <a:rPr lang="en-US" sz="2400" dirty="0" err="1" smtClean="0"/>
              <a:t>FiberBundle</a:t>
            </a:r>
            <a:endParaRPr lang="en-US" sz="2400" dirty="0"/>
          </a:p>
          <a:p>
            <a:endParaRPr lang="en-US" sz="2400" dirty="0" smtClean="0">
              <a:sym typeface="Wingdings" pitchFamily="2" charset="2"/>
            </a:endParaRPr>
          </a:p>
          <a:p>
            <a:r>
              <a:rPr lang="en-US" sz="2400" dirty="0" smtClean="0">
                <a:sym typeface="Wingdings" pitchFamily="2" charset="2"/>
              </a:rPr>
              <a:t>You can select a </a:t>
            </a:r>
            <a:r>
              <a:rPr lang="en-US" sz="2400" dirty="0" err="1" smtClean="0">
                <a:sym typeface="Wingdings" pitchFamily="2" charset="2"/>
              </a:rPr>
              <a:t>FiberBundle</a:t>
            </a:r>
            <a:r>
              <a:rPr lang="en-US" sz="2400" dirty="0" smtClean="0">
                <a:sym typeface="Wingdings" pitchFamily="2" charset="2"/>
              </a:rPr>
              <a:t> to save on or create a new one</a:t>
            </a:r>
          </a:p>
        </p:txBody>
      </p:sp>
    </p:spTree>
    <p:extLst>
      <p:ext uri="{BB962C8B-B14F-4D97-AF65-F5344CB8AC3E}">
        <p14:creationId xmlns:p14="http://schemas.microsoft.com/office/powerpoint/2010/main" val="108680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9116" y="1869743"/>
            <a:ext cx="4062484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From GUI 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Select a VTK Input File</a:t>
            </a:r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/>
          </a:p>
          <a:p>
            <a:pPr marL="800100" lvl="1" indent="-342900">
              <a:buFont typeface="Wingdings" pitchFamily="2" charset="2"/>
              <a:buChar char="Ø"/>
            </a:pPr>
            <a:r>
              <a:rPr lang="en-US" sz="2000" dirty="0" smtClean="0"/>
              <a:t>Choose the Clustering Method</a:t>
            </a:r>
            <a:endParaRPr lang="en-US" sz="2000" dirty="0"/>
          </a:p>
          <a:p>
            <a:pPr marL="800100" lvl="1" indent="-342900">
              <a:buFont typeface="Wingdings" pitchFamily="2" charset="2"/>
              <a:buChar char="Ø"/>
            </a:pPr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From Command Line :</a:t>
            </a:r>
            <a:endParaRPr lang="en-US" sz="2000" dirty="0"/>
          </a:p>
          <a:p>
            <a:endParaRPr lang="en-US" sz="2000" dirty="0"/>
          </a:p>
          <a:p>
            <a:r>
              <a:rPr lang="en-US" sz="1600" i="1" dirty="0" smtClean="0"/>
              <a:t>./</a:t>
            </a:r>
            <a:r>
              <a:rPr lang="en-US" sz="1600" i="1" dirty="0" err="1" smtClean="0"/>
              <a:t>FiberViewerLight</a:t>
            </a:r>
            <a:r>
              <a:rPr lang="en-US" sz="1600" i="1" dirty="0" smtClean="0"/>
              <a:t> -i </a:t>
            </a:r>
            <a:r>
              <a:rPr lang="en-US" sz="1600" i="1" dirty="0" err="1" smtClean="0"/>
              <a:t>input_name</a:t>
            </a:r>
            <a:r>
              <a:rPr lang="en-US" sz="1600" i="1" dirty="0" smtClean="0"/>
              <a:t> -o </a:t>
            </a:r>
            <a:r>
              <a:rPr lang="en-US" sz="1600" i="1" dirty="0" err="1" smtClean="0"/>
              <a:t>output_name</a:t>
            </a:r>
            <a:endParaRPr lang="en-US" sz="1600" i="1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24" y="1545887"/>
            <a:ext cx="4369392" cy="3330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1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7498080" cy="1143000"/>
          </a:xfrm>
        </p:spPr>
        <p:txBody>
          <a:bodyPr>
            <a:noAutofit/>
          </a:bodyPr>
          <a:lstStyle/>
          <a:p>
            <a:r>
              <a:rPr lang="en-US" sz="10500" dirty="0" smtClean="0"/>
              <a:t>Clustering</a:t>
            </a:r>
            <a:endParaRPr lang="en-US" sz="105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52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Method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71600" y="1524000"/>
            <a:ext cx="381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Fiber extremities is Threshold default values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Bars option is the number of bars that will be used on the histogram if none of the fibers were </a:t>
            </a:r>
            <a:r>
              <a:rPr lang="en-US" sz="2000" dirty="0" err="1" smtClean="0"/>
              <a:t>thresholded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Click on Apply Threshold to display the </a:t>
            </a:r>
            <a:r>
              <a:rPr lang="en-US" sz="2000" dirty="0" err="1" smtClean="0"/>
              <a:t>thresholded</a:t>
            </a:r>
            <a:r>
              <a:rPr lang="en-US" sz="2000" dirty="0" smtClean="0"/>
              <a:t> fiber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/>
              <a:t>Click Next or Undo to go back to the main screen, Next will keep changes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6</a:t>
            </a:fld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668690"/>
            <a:ext cx="3251200" cy="44196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0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Length Method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881561"/>
            <a:ext cx="4114800" cy="4149235"/>
          </a:xfrm>
        </p:spPr>
      </p:pic>
      <p:sp>
        <p:nvSpPr>
          <p:cNvPr id="8" name="TextBox 7"/>
          <p:cNvSpPr txBox="1"/>
          <p:nvPr/>
        </p:nvSpPr>
        <p:spPr>
          <a:xfrm>
            <a:off x="1064525" y="3124200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Colors go from blue (shortest) to red (longest)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6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Gravity, </a:t>
            </a:r>
            <a:r>
              <a:rPr lang="en-US" sz="3800" dirty="0" err="1" smtClean="0"/>
              <a:t>Hausdorff</a:t>
            </a:r>
            <a:r>
              <a:rPr lang="en-US" sz="3800" dirty="0" smtClean="0"/>
              <a:t> and Mean Methods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1193042" y="1981200"/>
            <a:ext cx="72253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Same general approach for each method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Algorithm based on gravity, </a:t>
            </a:r>
            <a:r>
              <a:rPr lang="en-US" sz="2000" dirty="0" err="1"/>
              <a:t>H</a:t>
            </a:r>
            <a:r>
              <a:rPr lang="en-US" sz="2000" dirty="0" err="1" smtClean="0"/>
              <a:t>ausdorff</a:t>
            </a:r>
            <a:r>
              <a:rPr lang="en-US" sz="2000" dirty="0" smtClean="0"/>
              <a:t> or mean </a:t>
            </a:r>
            <a:r>
              <a:rPr lang="en-US" sz="2000" dirty="0"/>
              <a:t>pairwise </a:t>
            </a:r>
            <a:r>
              <a:rPr lang="en-US" sz="2000" dirty="0" smtClean="0"/>
              <a:t>distance matrix :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Distance between each center of gravity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Maximum of pair wise distances of two fibers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Mean of pair wise distances between two fibers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60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638"/>
            <a:ext cx="7638288" cy="1143000"/>
          </a:xfrm>
        </p:spPr>
        <p:txBody>
          <a:bodyPr>
            <a:noAutofit/>
          </a:bodyPr>
          <a:lstStyle/>
          <a:p>
            <a:r>
              <a:rPr lang="en-US" sz="3800" dirty="0" smtClean="0"/>
              <a:t>Gravity, </a:t>
            </a:r>
            <a:r>
              <a:rPr lang="en-US" sz="3800" dirty="0" err="1" smtClean="0"/>
              <a:t>Hausdorff</a:t>
            </a:r>
            <a:r>
              <a:rPr lang="en-US" sz="3800" dirty="0" smtClean="0"/>
              <a:t> and Mean Methods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1295400" y="16764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Clicking on “Compute Distribution” will generate histogram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There will be (Max – Min)/Step bars from Min to Max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Click on Next to display generated classes with Threshold value parameter</a:t>
            </a:r>
            <a:endParaRPr lang="en-US" sz="2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6BD10-BA30-4FD5-80CE-343D9B1E962B}" type="slidenum">
              <a:rPr lang="en-US" smtClean="0"/>
              <a:t>9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1411832"/>
            <a:ext cx="3429000" cy="4774963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019800"/>
            <a:ext cx="562859" cy="685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6495"/>
            <a:ext cx="979820" cy="86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8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1586</TotalTime>
  <Words>531</Words>
  <Application>Microsoft Office PowerPoint</Application>
  <PresentationFormat>On-screen Show (4:3)</PresentationFormat>
  <Paragraphs>150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Solstice</vt:lpstr>
      <vt:lpstr>Technic</vt:lpstr>
      <vt:lpstr>FiberViewer Light Tutorial</vt:lpstr>
      <vt:lpstr>Launch from Slicer</vt:lpstr>
      <vt:lpstr>Launch from Slicer</vt:lpstr>
      <vt:lpstr>Getting Started</vt:lpstr>
      <vt:lpstr>Clustering</vt:lpstr>
      <vt:lpstr>Length Method</vt:lpstr>
      <vt:lpstr>Length Method</vt:lpstr>
      <vt:lpstr>Gravity, Hausdorff and Mean Methods</vt:lpstr>
      <vt:lpstr>Gravity, Hausdorff and Mean Methods</vt:lpstr>
      <vt:lpstr>Cluster Selector</vt:lpstr>
      <vt:lpstr>Cluster Selector</vt:lpstr>
      <vt:lpstr>Normalized Cut</vt:lpstr>
      <vt:lpstr>Saving your VTK File</vt:lpstr>
      <vt:lpstr>Visualization</vt:lpstr>
      <vt:lpstr>Plane Settings</vt:lpstr>
      <vt:lpstr>Plane Settings</vt:lpstr>
      <vt:lpstr>General Visualization Controls</vt:lpstr>
      <vt:lpstr>Contributors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Djib</dc:creator>
  <cp:lastModifiedBy>Djib</cp:lastModifiedBy>
  <cp:revision>38</cp:revision>
  <dcterms:created xsi:type="dcterms:W3CDTF">2011-11-14T13:47:58Z</dcterms:created>
  <dcterms:modified xsi:type="dcterms:W3CDTF">2012-02-01T15:55:05Z</dcterms:modified>
</cp:coreProperties>
</file>