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0" r:id="rId1"/>
  </p:sldMasterIdLst>
  <p:notesMasterIdLst>
    <p:notesMasterId r:id="rId6"/>
  </p:notesMasterIdLst>
  <p:handoutMasterIdLst>
    <p:handoutMasterId r:id="rId7"/>
  </p:handoutMasterIdLst>
  <p:sldIdLst>
    <p:sldId id="256" r:id="rId2"/>
    <p:sldId id="263" r:id="rId3"/>
    <p:sldId id="262" r:id="rId4"/>
    <p:sldId id="264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D2D"/>
    <a:srgbClr val="008040"/>
    <a:srgbClr val="128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90" autoAdjust="0"/>
  </p:normalViewPr>
  <p:slideViewPr>
    <p:cSldViewPr snapToGrid="0" snapToObjects="1">
      <p:cViewPr varScale="1">
        <p:scale>
          <a:sx n="124" d="100"/>
          <a:sy n="124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CF4C9-372B-224C-A063-255F61C31EF2}" type="datetimeFigureOut">
              <a:rPr lang="en-US" smtClean="0"/>
              <a:t>1/5/15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A81D1-92F4-5449-AE79-4B2B62036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6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D8F4C-F934-154D-994F-E7793A5F1F34}" type="datetimeFigureOut">
              <a:rPr lang="en-US" smtClean="0"/>
              <a:t>1/5/15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1254F-EAAC-4849-AE9A-AB9047C1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1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65A4-9194-C84E-9C01-0F22F08538C4}" type="datetime1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1" y="4048760"/>
            <a:ext cx="2367281" cy="365760"/>
          </a:xfrm>
        </p:spPr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ACA5-3B7D-1F43-A130-750A3BBD9A89}" type="datetime1">
              <a:rPr lang="en-US" smtClean="0"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7D79-0CAE-9842-A8AB-65BEA626E666}" type="datetime1">
              <a:rPr lang="en-US" smtClean="0"/>
              <a:t>1/5/15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BF58-E085-7046-B871-2CC29775AD2C}" type="datetime1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C2B4-6957-664D-BB32-7F4A7693A57E}" type="datetime1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32" y="1014264"/>
            <a:ext cx="7620000" cy="503093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51349" y="4013201"/>
            <a:ext cx="2438399" cy="365760"/>
          </a:xfrm>
        </p:spPr>
        <p:txBody>
          <a:bodyPr/>
          <a:lstStyle>
            <a:lvl1pPr algn="r">
              <a:defRPr/>
            </a:lvl1pPr>
          </a:lstStyle>
          <a:p>
            <a:fld id="{0D6E153A-1A2F-3045-8ACA-7011A801A390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454979" y="2916829"/>
            <a:ext cx="4631144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192828"/>
            <a:ext cx="8454521" cy="0"/>
          </a:xfrm>
          <a:prstGeom prst="line">
            <a:avLst/>
          </a:prstGeom>
          <a:ln>
            <a:solidFill>
              <a:srgbClr val="3E3D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44656" y="6360451"/>
            <a:ext cx="27586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rgbClr val="128A53"/>
                </a:solidFill>
              </a:rPr>
              <a:t>Applied</a:t>
            </a:r>
            <a:r>
              <a:rPr lang="en-US" sz="1400" baseline="0" dirty="0" smtClean="0">
                <a:solidFill>
                  <a:srgbClr val="128A53"/>
                </a:solidFill>
              </a:rPr>
              <a:t> Chest Imaging Laboratory</a:t>
            </a:r>
            <a:endParaRPr lang="en-US" sz="1400" dirty="0">
              <a:solidFill>
                <a:srgbClr val="128A53"/>
              </a:solidFill>
            </a:endParaRPr>
          </a:p>
        </p:txBody>
      </p:sp>
      <p:pic>
        <p:nvPicPr>
          <p:cNvPr id="10" name="Picture 9" descr="bwh-logo-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28" y="6402889"/>
            <a:ext cx="1469572" cy="295955"/>
          </a:xfrm>
          <a:prstGeom prst="rect">
            <a:avLst/>
          </a:prstGeom>
        </p:spPr>
      </p:pic>
      <p:pic>
        <p:nvPicPr>
          <p:cNvPr id="11" name="Picture 10" descr="harvard medical school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88" y="6389729"/>
            <a:ext cx="1061357" cy="26533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2531"/>
            <a:ext cx="8455696" cy="771606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ACI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2" y="6334883"/>
            <a:ext cx="387960" cy="387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-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92828"/>
            <a:ext cx="8454521" cy="0"/>
          </a:xfrm>
          <a:prstGeom prst="line">
            <a:avLst/>
          </a:prstGeom>
          <a:ln>
            <a:solidFill>
              <a:srgbClr val="3E3D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wh-logo-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28" y="6402889"/>
            <a:ext cx="1469572" cy="295955"/>
          </a:xfrm>
          <a:prstGeom prst="rect">
            <a:avLst/>
          </a:prstGeom>
        </p:spPr>
      </p:pic>
      <p:pic>
        <p:nvPicPr>
          <p:cNvPr id="10" name="Picture 9" descr="harvard medical school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88" y="6389729"/>
            <a:ext cx="1061357" cy="26533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2531"/>
            <a:ext cx="8455696" cy="771606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 rot="5400000">
            <a:off x="7551349" y="4013201"/>
            <a:ext cx="2438399" cy="365760"/>
          </a:xfrm>
        </p:spPr>
        <p:txBody>
          <a:bodyPr/>
          <a:lstStyle>
            <a:lvl1pPr algn="r">
              <a:defRPr/>
            </a:lvl1pPr>
          </a:lstStyle>
          <a:p>
            <a:fld id="{0D6E153A-1A2F-3045-8ACA-7011A801A390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454979" y="2916829"/>
            <a:ext cx="4631144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44656" y="6360451"/>
            <a:ext cx="27586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rgbClr val="128A53"/>
                </a:solidFill>
              </a:rPr>
              <a:t>Applied</a:t>
            </a:r>
            <a:r>
              <a:rPr lang="en-US" sz="1400" baseline="0" dirty="0" smtClean="0">
                <a:solidFill>
                  <a:srgbClr val="128A53"/>
                </a:solidFill>
              </a:rPr>
              <a:t> Chest Imaging Laboratory</a:t>
            </a:r>
            <a:endParaRPr lang="en-US" sz="1400" dirty="0">
              <a:solidFill>
                <a:srgbClr val="128A53"/>
              </a:solidFill>
            </a:endParaRPr>
          </a:p>
        </p:txBody>
      </p:sp>
      <p:pic>
        <p:nvPicPr>
          <p:cNvPr id="16" name="Picture 15" descr="ACI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2" y="6334883"/>
            <a:ext cx="387960" cy="3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968F-B966-8E47-BC5A-353E4803D787}" type="datetime1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58C8-72B7-8F4A-AA59-ED5CF0CAEC3F}" type="datetime1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9548-33F1-FA4F-B93F-B77FFC325EB5}" type="datetime1">
              <a:rPr lang="en-US" smtClean="0"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881F-A996-204A-AF77-EE6925FA69E2}" type="datetime1">
              <a:rPr lang="en-US" smtClean="0"/>
              <a:t>1/5/15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34D5-0BE0-2447-B851-441267253C39}" type="datetime1">
              <a:rPr lang="en-US" smtClean="0"/>
              <a:t>1/5/15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F9FD-807B-EB42-B868-665652E218D3}" type="datetime1">
              <a:rPr lang="en-US" smtClean="0"/>
              <a:t>1/5/15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Chest Imaging Platform (CIP)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237023A-2594-AF4A-A2D0-9DF6453BA006}" type="datetime1">
              <a:rPr lang="en-US" smtClean="0"/>
              <a:t>1/5/15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62" r:id="rId3"/>
    <p:sldLayoutId id="2147483963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Chest Imaging Platform (CIP)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Slicer Modules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714" y="156607"/>
            <a:ext cx="38644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28A53"/>
                </a:solidFill>
              </a:rPr>
              <a:t>Applied Chest Imaging Laboratory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Boston, Massachusetts. USA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bwh-logo-trans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85" y="222999"/>
            <a:ext cx="1973943" cy="397530"/>
          </a:xfrm>
          <a:prstGeom prst="rect">
            <a:avLst/>
          </a:prstGeom>
        </p:spPr>
      </p:pic>
      <p:pic>
        <p:nvPicPr>
          <p:cNvPr id="7" name="Picture 6" descr="harvard medical school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6" y="708660"/>
            <a:ext cx="1315357" cy="328839"/>
          </a:xfrm>
          <a:prstGeom prst="rect">
            <a:avLst/>
          </a:prstGeom>
        </p:spPr>
      </p:pic>
      <p:pic>
        <p:nvPicPr>
          <p:cNvPr id="9" name="Picture 8" descr="ACIL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5" y="156607"/>
            <a:ext cx="620529" cy="6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9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Slicer modules: Get Image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pic>
        <p:nvPicPr>
          <p:cNvPr id="6" name="Picture 5" descr="ACIL_GetImage - Screen Shot 2014-12-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4" y="1192047"/>
            <a:ext cx="6007160" cy="435870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285269" y="1030573"/>
            <a:ext cx="209508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Quick images download from SSH server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Automatic label map splitting 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Based on our name conventions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Work in Unix (authorized host) or Windows mode (SSH key as a parameter)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5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Slicer modules: Body 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pic>
        <p:nvPicPr>
          <p:cNvPr id="5" name="Picture 4" descr="ACIL_Body_Composition - 2014-11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7" y="1242275"/>
            <a:ext cx="5628543" cy="46075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86646" y="1029048"/>
            <a:ext cx="249371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Quick visualization of the results of CIP algorithms to segment different chest structures (muscle, fat, etc.)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Customization of the Slicer Editor for edition of label maps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Fast analysis of different structures from the label map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Fast shortcut to load and save volumes with label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8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Slicer modules: Picasa Snap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Chest Imaging Platform (CIP)</a:t>
            </a:r>
            <a:endParaRPr lang="en-US" dirty="0"/>
          </a:p>
        </p:txBody>
      </p:sp>
      <p:pic>
        <p:nvPicPr>
          <p:cNvPr id="5" name="Picture 4" descr="Picasa Snap Scren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" y="1250779"/>
            <a:ext cx="6095403" cy="44908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75998" y="1158069"/>
            <a:ext cx="2020928" cy="529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Upload Slicer snapshots to a Picasa album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Synchronism with Scene, avoiding duplicate uploads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Assign tags to the snapshots and create new tags directly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/>
              <a:t>P</a:t>
            </a:r>
            <a:r>
              <a:rPr lang="en-US" dirty="0" smtClean="0"/>
              <a:t>ick your album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 smtClean="0"/>
              <a:t>Auto login if desired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4184</TotalTime>
  <Words>167</Words>
  <Application>Microsoft Macintosh PowerPoint</Application>
  <PresentationFormat>On-screen Show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Adjacency</vt:lpstr>
      <vt:lpstr>Chest Imaging Platform (CIP)</vt:lpstr>
      <vt:lpstr>Slicer modules: Get Image</vt:lpstr>
      <vt:lpstr>Slicer modules: Body Composition</vt:lpstr>
      <vt:lpstr>Slicer modules: Picasa Snap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 Imaging Platform</dc:title>
  <dc:creator>Jorge Onieva</dc:creator>
  <cp:lastModifiedBy>Raul San Jose</cp:lastModifiedBy>
  <cp:revision>43</cp:revision>
  <dcterms:created xsi:type="dcterms:W3CDTF">2014-12-26T16:36:43Z</dcterms:created>
  <dcterms:modified xsi:type="dcterms:W3CDTF">2015-01-06T09:24:23Z</dcterms:modified>
</cp:coreProperties>
</file>