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3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3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7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2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0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9ADA-D060-4345-BEF3-0860ADABC0C7}" type="datetimeFigureOut">
              <a:rPr lang="en-US" smtClean="0"/>
              <a:t>11/2/12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5C7C-F2BA-44CE-91DF-874E1CE7D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594" y="6191250"/>
            <a:ext cx="396875" cy="482600"/>
          </a:xfrm>
          <a:prstGeom prst="rect">
            <a:avLst/>
          </a:prstGeom>
          <a:noFill/>
          <a:ln w="0">
            <a:noFill/>
            <a:round/>
            <a:headEnd/>
            <a:tailEnd/>
          </a:ln>
          <a:effectLst/>
        </p:spPr>
      </p:pic>
      <p:pic>
        <p:nvPicPr>
          <p:cNvPr id="1036" name="Picture 1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69" y="6197600"/>
            <a:ext cx="292100" cy="469900"/>
          </a:xfrm>
          <a:prstGeom prst="rect">
            <a:avLst/>
          </a:prstGeom>
          <a:noFill/>
          <a:ln w="0">
            <a:noFill/>
            <a:round/>
            <a:headEnd/>
            <a:tailEnd/>
          </a:ln>
          <a:effectLst/>
        </p:spPr>
      </p:pic>
      <p:pic>
        <p:nvPicPr>
          <p:cNvPr id="1035" name="Picture 11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792" y="6172200"/>
            <a:ext cx="520700" cy="520700"/>
          </a:xfrm>
          <a:prstGeom prst="rect">
            <a:avLst/>
          </a:prstGeom>
          <a:noFill/>
          <a:ln w="0">
            <a:noFill/>
            <a:round/>
            <a:headEnd/>
            <a:tailEnd/>
          </a:ln>
          <a:effectLst/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676767"/>
                </a:solidFill>
                <a:effectLst/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8263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914400"/>
            <a:ext cx="259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rgbClr val="676767"/>
                </a:solidFill>
                <a:effectLst/>
                <a:latin typeface="Verdana"/>
                <a:ea typeface="ヒラギノ角ゴ Pro W3"/>
                <a:cs typeface="Times New Roman"/>
              </a:rPr>
              <a:t>3D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Verdana"/>
                <a:ea typeface="ヒラギノ角ゴ Pro W3"/>
                <a:cs typeface="Times New Roman"/>
              </a:rPr>
              <a:t> Slicer</a:t>
            </a:r>
            <a:r>
              <a:rPr lang="en-US" sz="1200" dirty="0" smtClean="0">
                <a:solidFill>
                  <a:srgbClr val="343434"/>
                </a:solidFill>
                <a:effectLst/>
                <a:latin typeface="Verdana"/>
                <a:ea typeface="ヒラギノ角ゴ Pro W3"/>
                <a:cs typeface="Times New Roman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is free, open source software for visualization and image analysis on Windows, Linux and Mac OSX.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Segmentation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Volume Rendering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Measurement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Multi-Modality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ea typeface="ヒラギノ角ゴ Pro W3"/>
                <a:cs typeface="Times New Roman"/>
              </a:rPr>
              <a:t>R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egistration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Diffusion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ea typeface="ヒラギノ角ゴ Pro W3"/>
                <a:cs typeface="Times New Roman"/>
              </a:rPr>
              <a:t>T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ractography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Compare View and Crosshairs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marR="0" lvl="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ヒラギノ角ゴ Pro W3"/>
                <a:cs typeface="Times New Roman"/>
              </a:rPr>
              <a:t>DICOM I/O and Networking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Verdana"/>
                <a:ea typeface="Times New Roman"/>
                <a:cs typeface="Times New Roman"/>
              </a:rPr>
              <a:t>Image-Guided Therapy</a:t>
            </a:r>
          </a:p>
        </p:txBody>
      </p:sp>
      <p:pic>
        <p:nvPicPr>
          <p:cNvPr id="2" name="Image 1" descr="Screen Shot 2012-11-02 at 3.17.0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46" y="1371600"/>
            <a:ext cx="606886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1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Macintosh PowerPoint</Application>
  <PresentationFormat>Présentation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Isomics,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Pieper</dc:creator>
  <cp:lastModifiedBy>Sonia Pujol</cp:lastModifiedBy>
  <cp:revision>4</cp:revision>
  <dcterms:created xsi:type="dcterms:W3CDTF">2011-11-24T15:48:08Z</dcterms:created>
  <dcterms:modified xsi:type="dcterms:W3CDTF">2012-11-02T19:44:01Z</dcterms:modified>
</cp:coreProperties>
</file>