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332" r:id="rId2"/>
    <p:sldId id="349" r:id="rId3"/>
    <p:sldId id="353" r:id="rId4"/>
    <p:sldId id="333" r:id="rId5"/>
    <p:sldId id="316" r:id="rId6"/>
    <p:sldId id="340" r:id="rId7"/>
    <p:sldId id="320" r:id="rId8"/>
    <p:sldId id="329" r:id="rId9"/>
    <p:sldId id="326" r:id="rId10"/>
    <p:sldId id="357" r:id="rId11"/>
    <p:sldId id="318" r:id="rId12"/>
    <p:sldId id="339" r:id="rId13"/>
    <p:sldId id="341" r:id="rId14"/>
    <p:sldId id="342" r:id="rId15"/>
    <p:sldId id="343" r:id="rId16"/>
    <p:sldId id="348" r:id="rId17"/>
    <p:sldId id="344" r:id="rId18"/>
    <p:sldId id="345" r:id="rId19"/>
    <p:sldId id="346" r:id="rId20"/>
    <p:sldId id="347" r:id="rId21"/>
    <p:sldId id="356" r:id="rId22"/>
    <p:sldId id="337" r:id="rId23"/>
    <p:sldId id="317" r:id="rId24"/>
    <p:sldId id="338" r:id="rId25"/>
  </p:sldIdLst>
  <p:sldSz cx="9144000" cy="6858000" type="screen4x3"/>
  <p:notesSz cx="6807200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6666FF"/>
    <a:srgbClr val="FF0000"/>
    <a:srgbClr val="6699FF"/>
    <a:srgbClr val="FF7C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309" autoAdjust="0"/>
    <p:restoredTop sz="93016" autoAdjust="0"/>
  </p:normalViewPr>
  <p:slideViewPr>
    <p:cSldViewPr>
      <p:cViewPr varScale="1">
        <p:scale>
          <a:sx n="77" d="100"/>
          <a:sy n="77" d="100"/>
        </p:scale>
        <p:origin x="-8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116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4450" y="0"/>
            <a:ext cx="295116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0863"/>
            <a:ext cx="295116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4450" y="9440863"/>
            <a:ext cx="295116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fld id="{FE08B58B-5A5F-487E-AE99-947E26DD1114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038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657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5125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849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49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038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fld id="{6453A014-367D-4899-B220-B1709213F3DA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53A014-367D-4899-B220-B1709213F3DA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53A014-367D-4899-B220-B1709213F3DA}" type="slidenum">
              <a:rPr lang="en-US" altLang="ja-JP" smtClean="0"/>
              <a:pPr>
                <a:defRPr/>
              </a:pPr>
              <a:t>10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53A014-367D-4899-B220-B1709213F3DA}" type="slidenum">
              <a:rPr lang="en-US" altLang="ja-JP" smtClean="0"/>
              <a:pPr>
                <a:defRPr/>
              </a:pPr>
              <a:t>11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53A014-367D-4899-B220-B1709213F3DA}" type="slidenum">
              <a:rPr lang="en-US" altLang="ja-JP" smtClean="0"/>
              <a:pPr>
                <a:defRPr/>
              </a:pPr>
              <a:t>12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53A014-367D-4899-B220-B1709213F3DA}" type="slidenum">
              <a:rPr lang="en-US" altLang="ja-JP" smtClean="0"/>
              <a:pPr>
                <a:defRPr/>
              </a:pPr>
              <a:t>13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53A014-367D-4899-B220-B1709213F3DA}" type="slidenum">
              <a:rPr lang="en-US" altLang="ja-JP" smtClean="0"/>
              <a:pPr>
                <a:defRPr/>
              </a:pPr>
              <a:t>14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53A014-367D-4899-B220-B1709213F3DA}" type="slidenum">
              <a:rPr lang="en-US" altLang="ja-JP" smtClean="0"/>
              <a:pPr>
                <a:defRPr/>
              </a:pPr>
              <a:t>15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53A014-367D-4899-B220-B1709213F3DA}" type="slidenum">
              <a:rPr lang="en-US" altLang="ja-JP" smtClean="0"/>
              <a:pPr>
                <a:defRPr/>
              </a:pPr>
              <a:t>16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53A014-367D-4899-B220-B1709213F3DA}" type="slidenum">
              <a:rPr lang="en-US" altLang="ja-JP" smtClean="0"/>
              <a:pPr>
                <a:defRPr/>
              </a:pPr>
              <a:t>17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53A014-367D-4899-B220-B1709213F3DA}" type="slidenum">
              <a:rPr lang="en-US" altLang="ja-JP" smtClean="0"/>
              <a:pPr>
                <a:defRPr/>
              </a:pPr>
              <a:t>18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53A014-367D-4899-B220-B1709213F3DA}" type="slidenum">
              <a:rPr lang="en-US" altLang="ja-JP" smtClean="0"/>
              <a:pPr>
                <a:defRPr/>
              </a:pPr>
              <a:t>19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53A014-367D-4899-B220-B1709213F3DA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53A014-367D-4899-B220-B1709213F3DA}" type="slidenum">
              <a:rPr lang="en-US" altLang="ja-JP" smtClean="0"/>
              <a:pPr>
                <a:defRPr/>
              </a:pPr>
              <a:t>20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53A014-367D-4899-B220-B1709213F3DA}" type="slidenum">
              <a:rPr lang="en-US" altLang="ja-JP" smtClean="0"/>
              <a:pPr>
                <a:defRPr/>
              </a:pPr>
              <a:t>21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53A014-367D-4899-B220-B1709213F3DA}" type="slidenum">
              <a:rPr lang="en-US" altLang="ja-JP" smtClean="0"/>
              <a:pPr>
                <a:defRPr/>
              </a:pPr>
              <a:t>22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53A014-367D-4899-B220-B1709213F3DA}" type="slidenum">
              <a:rPr lang="en-US" altLang="ja-JP" smtClean="0"/>
              <a:pPr>
                <a:defRPr/>
              </a:pPr>
              <a:t>23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53A014-367D-4899-B220-B1709213F3DA}" type="slidenum">
              <a:rPr lang="en-US" altLang="ja-JP" smtClean="0"/>
              <a:pPr>
                <a:defRPr/>
              </a:pPr>
              <a:t>24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53A014-367D-4899-B220-B1709213F3DA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53A014-367D-4899-B220-B1709213F3DA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53A014-367D-4899-B220-B1709213F3DA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53A014-367D-4899-B220-B1709213F3DA}" type="slidenum">
              <a:rPr lang="en-US" altLang="ja-JP" smtClean="0"/>
              <a:pPr>
                <a:defRPr/>
              </a:pPr>
              <a:t>6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53A014-367D-4899-B220-B1709213F3DA}" type="slidenum">
              <a:rPr lang="en-US" altLang="ja-JP" smtClean="0"/>
              <a:pPr>
                <a:defRPr/>
              </a:pPr>
              <a:t>7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7E64C43-F352-4077-AE76-60BF19DE90EC}" type="slidenum">
              <a:rPr lang="en-US" altLang="ja-JP" smtClean="0">
                <a:ea typeface="ＭＳ Ｐゴシック" charset="-128"/>
              </a:rPr>
              <a:pPr/>
              <a:t>8</a:t>
            </a:fld>
            <a:endParaRPr lang="en-US" altLang="ja-JP" smtClean="0">
              <a:ea typeface="ＭＳ Ｐゴシック" charset="-128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70462" cy="3727450"/>
          </a:xfrm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9638"/>
            <a:ext cx="5445125" cy="4475162"/>
          </a:xfrm>
          <a:noFill/>
          <a:ln/>
        </p:spPr>
        <p:txBody>
          <a:bodyPr/>
          <a:lstStyle/>
          <a:p>
            <a:endParaRPr lang="en-US" altLang="ja-JP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53A014-367D-4899-B220-B1709213F3DA}" type="slidenum">
              <a:rPr lang="en-US" altLang="ja-JP" smtClean="0"/>
              <a:pPr>
                <a:defRPr/>
              </a:pPr>
              <a:t>9</a:t>
            </a:fld>
            <a:endParaRPr lang="en-US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8D1BB2-0678-4D11-984C-0DA73C5C0046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2FB73E-DF81-457C-B7AF-C9263A74DC34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B46ED5-9E60-46D4-9C18-12E2BAEF219C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7ABC2-8531-4E7B-8C4E-E2A0325B4D84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32D5B9-1922-4FF6-9310-6EC6D92F4084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DF34C-6A09-4212-BD19-81A952B9CFC9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EEAC27-B22D-4E9B-8216-1867446B1A53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4DDE15-DD26-4AD0-A6DB-D4AB953AB8C0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B97491-8C34-4868-8C1A-C56A1CB6FAD6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43ABD2-9BDC-4722-94E8-A1ED118A74F6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1F5651-B4CF-49D3-B2BA-71498055AD9C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290369-4E21-48BA-AC47-51ECDEB2073E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ＭＳ Ｐゴシック" pitchFamily="50" charset="-128"/>
              </a:defRPr>
            </a:lvl1pPr>
          </a:lstStyle>
          <a:p>
            <a:pPr>
              <a:defRPr/>
            </a:pPr>
            <a:fld id="{110A55A5-32B5-4998-A35F-3B897F37FC9B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fel.t.u-tokyo.ac.jp/" TargetMode="Externa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e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My%20Documents\ogasawara\front_Ql160Qg14_3pentanol_12ml.wmv" TargetMode="External"/><Relationship Id="rId5" Type="http://schemas.openxmlformats.org/officeDocument/2006/relationships/image" Target="../media/image10.pn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oyama\Documents\D1\&#30330;&#34920;&#36039;&#26009;D1\freesurface.m1v" TargetMode="Externa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oyama\Documents\D1\&#30330;&#34920;&#36039;&#26009;D1\st140_visc008-1.avi" TargetMode="Externa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video" Target="file:///D:\My%20Documents\ogasawara\front_Ql160Qg14_tritonX100_05ml.wmv" TargetMode="External"/><Relationship Id="rId7" Type="http://schemas.openxmlformats.org/officeDocument/2006/relationships/image" Target="../media/image10.png"/><Relationship Id="rId2" Type="http://schemas.openxmlformats.org/officeDocument/2006/relationships/video" Target="file:///D:\My%20Documents\ogasawara\front_Ql160Qg14_3pentanol_12ml.wmv" TargetMode="External"/><Relationship Id="rId1" Type="http://schemas.openxmlformats.org/officeDocument/2006/relationships/video" Target="file:///D:\My%20Documents\ogasawara\front_Ql160Qg14_tap_water.wmv" TargetMode="External"/><Relationship Id="rId6" Type="http://schemas.openxmlformats.org/officeDocument/2006/relationships/image" Target="../media/image14.png"/><Relationship Id="rId11" Type="http://schemas.openxmlformats.org/officeDocument/2006/relationships/image" Target="../media/image18.png"/><Relationship Id="rId5" Type="http://schemas.openxmlformats.org/officeDocument/2006/relationships/notesSlide" Target="../notesSlides/notesSlide8.xml"/><Relationship Id="rId10" Type="http://schemas.openxmlformats.org/officeDocument/2006/relationships/image" Target="../media/image17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0063" y="274639"/>
            <a:ext cx="8186737" cy="1582726"/>
          </a:xfrm>
        </p:spPr>
        <p:txBody>
          <a:bodyPr/>
          <a:lstStyle/>
          <a:p>
            <a:pPr>
              <a:defRPr/>
            </a:pPr>
            <a:r>
              <a:rPr lang="en-US" altLang="ja-JP" sz="3600" dirty="0" smtClean="0">
                <a:solidFill>
                  <a:schemeClr val="accent6"/>
                </a:solidFill>
              </a:rPr>
              <a:t>Single bubble bouncing on a free surface with a front-tracking method</a:t>
            </a:r>
            <a:endParaRPr lang="ja-JP" altLang="en-US" sz="3600" dirty="0">
              <a:solidFill>
                <a:schemeClr val="accent6"/>
              </a:solidFill>
            </a:endParaRPr>
          </a:p>
        </p:txBody>
      </p:sp>
      <p:grpSp>
        <p:nvGrpSpPr>
          <p:cNvPr id="2051" name="グループ化 7"/>
          <p:cNvGrpSpPr>
            <a:grpSpLocks/>
          </p:cNvGrpSpPr>
          <p:nvPr/>
        </p:nvGrpSpPr>
        <p:grpSpPr bwMode="auto">
          <a:xfrm>
            <a:off x="0" y="4675188"/>
            <a:ext cx="9072563" cy="2182812"/>
            <a:chOff x="4286248" y="0"/>
            <a:chExt cx="27322602" cy="6572272"/>
          </a:xfrm>
        </p:grpSpPr>
        <p:pic>
          <p:nvPicPr>
            <p:cNvPr id="2054" name="Picture 2" descr="D:\Tecplot\t27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286248" y="22"/>
              <a:ext cx="7391400" cy="6572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5" name="Picture 3" descr="D:\Tecplot\t29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0968134" y="0"/>
              <a:ext cx="7391400" cy="6572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6" name="Picture 4" descr="D:\Tecplot\t34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7611868" y="0"/>
              <a:ext cx="7391400" cy="6572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7" name="Picture 5" descr="D:\Tecplot\t37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4217450" y="0"/>
              <a:ext cx="7391400" cy="6572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052" name="Picture 13" descr="気泡の反発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85813" y="2000250"/>
            <a:ext cx="4572000" cy="317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テキスト ボックス 10"/>
          <p:cNvSpPr txBox="1">
            <a:spLocks noChangeArrowheads="1"/>
          </p:cNvSpPr>
          <p:nvPr/>
        </p:nvSpPr>
        <p:spPr bwMode="auto">
          <a:xfrm>
            <a:off x="5952910" y="3670300"/>
            <a:ext cx="276267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ja-JP" sz="2400" dirty="0">
                <a:latin typeface="+mn-lt"/>
              </a:rPr>
              <a:t>University of Tokyo</a:t>
            </a:r>
          </a:p>
          <a:p>
            <a:pPr algn="ctr"/>
            <a:r>
              <a:rPr lang="en-US" altLang="ja-JP" sz="2400" dirty="0">
                <a:latin typeface="+mn-lt"/>
              </a:rPr>
              <a:t>OYAMA Toshiyuki</a:t>
            </a:r>
            <a:endParaRPr lang="ja-JP" altLang="en-US" sz="24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746137" y="428604"/>
            <a:ext cx="53976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/>
              <a:t>Thank you for your attention</a:t>
            </a:r>
            <a:r>
              <a:rPr lang="en-US" altLang="ja-JP" sz="3200" dirty="0" smtClean="0"/>
              <a:t>!</a:t>
            </a:r>
            <a:endParaRPr kumimoji="1" lang="ja-JP" altLang="en-US" sz="3200" dirty="0"/>
          </a:p>
        </p:txBody>
      </p:sp>
      <p:pic>
        <p:nvPicPr>
          <p:cNvPr id="1026" name="Picture 2" descr="C:\Users\oyama\Pictures\渦輪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034404"/>
            <a:ext cx="5178452" cy="2823596"/>
          </a:xfrm>
          <a:prstGeom prst="rect">
            <a:avLst/>
          </a:prstGeom>
          <a:noFill/>
        </p:spPr>
      </p:pic>
      <p:pic>
        <p:nvPicPr>
          <p:cNvPr id="1027" name="Picture 3" descr="C:\Users\oyama\Pictures\銀杏並木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8" y="1333504"/>
            <a:ext cx="4143372" cy="5524496"/>
          </a:xfrm>
          <a:prstGeom prst="rect">
            <a:avLst/>
          </a:prstGeom>
          <a:noFill/>
        </p:spPr>
      </p:pic>
      <p:sp>
        <p:nvSpPr>
          <p:cNvPr id="5" name="正方形/長方形 4"/>
          <p:cNvSpPr/>
          <p:nvPr/>
        </p:nvSpPr>
        <p:spPr>
          <a:xfrm>
            <a:off x="1000100" y="2285992"/>
            <a:ext cx="40046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dirty="0" smtClean="0">
                <a:solidFill>
                  <a:srgbClr val="0070C0"/>
                </a:solidFill>
              </a:rPr>
              <a:t>t_oyama@fel.t.u-tokyo.ac.jp</a:t>
            </a:r>
            <a:endParaRPr lang="ja-JP" altLang="en-US" sz="2400" dirty="0">
              <a:solidFill>
                <a:srgbClr val="0070C0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1357290" y="3071810"/>
            <a:ext cx="36215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dirty="0" smtClean="0">
                <a:hlinkClick r:id="rId5"/>
              </a:rPr>
              <a:t>http://www.fel.t.u-tokyo.ac.jp/</a:t>
            </a:r>
            <a:endParaRPr lang="en-US" altLang="ja-JP" dirty="0" smtClean="0"/>
          </a:p>
          <a:p>
            <a:pPr algn="ctr"/>
            <a:r>
              <a:rPr lang="en-US" altLang="ja-JP" dirty="0" smtClean="0"/>
              <a:t>Search “FEL”  to find our website</a:t>
            </a:r>
            <a:endParaRPr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714480" y="1752889"/>
            <a:ext cx="26252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0070C0"/>
                </a:solidFill>
              </a:rPr>
              <a:t>Toshiyuki OYAMA</a:t>
            </a:r>
            <a:endParaRPr kumimoji="1" lang="ja-JP" altLang="en-US" sz="24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88913"/>
            <a:ext cx="9144000" cy="1025525"/>
          </a:xfrm>
        </p:spPr>
        <p:txBody>
          <a:bodyPr/>
          <a:lstStyle/>
          <a:p>
            <a:r>
              <a:rPr lang="en-US" altLang="ja-JP" sz="4000" dirty="0" smtClean="0">
                <a:solidFill>
                  <a:schemeClr val="accent2"/>
                </a:solidFill>
              </a:rPr>
              <a:t>Governing equations and procedure</a:t>
            </a:r>
            <a:br>
              <a:rPr lang="en-US" altLang="ja-JP" sz="4000" dirty="0" smtClean="0">
                <a:solidFill>
                  <a:schemeClr val="accent2"/>
                </a:solidFill>
              </a:rPr>
            </a:br>
            <a:r>
              <a:rPr lang="en-US" altLang="ja-JP" sz="4000" dirty="0" smtClean="0">
                <a:solidFill>
                  <a:schemeClr val="accent2"/>
                </a:solidFill>
              </a:rPr>
              <a:t>of front-tracking method</a:t>
            </a:r>
          </a:p>
        </p:txBody>
      </p:sp>
      <p:sp>
        <p:nvSpPr>
          <p:cNvPr id="7171" name="Text Box 5"/>
          <p:cNvSpPr txBox="1">
            <a:spLocks noChangeArrowheads="1"/>
          </p:cNvSpPr>
          <p:nvPr/>
        </p:nvSpPr>
        <p:spPr bwMode="auto">
          <a:xfrm>
            <a:off x="611188" y="3141663"/>
            <a:ext cx="3395662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/>
              <a:t>decision of time step </a:t>
            </a:r>
            <a:r>
              <a:rPr lang="en-US" altLang="ja-JP" sz="2400" i="1"/>
              <a:t>dt </a:t>
            </a:r>
            <a:endParaRPr lang="en-US" altLang="ja-JP" sz="2400"/>
          </a:p>
        </p:txBody>
      </p:sp>
      <p:sp>
        <p:nvSpPr>
          <p:cNvPr id="7172" name="Text Box 6"/>
          <p:cNvSpPr txBox="1">
            <a:spLocks noChangeArrowheads="1"/>
          </p:cNvSpPr>
          <p:nvPr/>
        </p:nvSpPr>
        <p:spPr bwMode="auto">
          <a:xfrm>
            <a:off x="611188" y="3894138"/>
            <a:ext cx="3157537" cy="466725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/>
              <a:t>treatment front points </a:t>
            </a:r>
          </a:p>
        </p:txBody>
      </p:sp>
      <p:sp>
        <p:nvSpPr>
          <p:cNvPr id="7173" name="Text Box 7"/>
          <p:cNvSpPr txBox="1">
            <a:spLocks noChangeArrowheads="1"/>
          </p:cNvSpPr>
          <p:nvPr/>
        </p:nvSpPr>
        <p:spPr bwMode="auto">
          <a:xfrm>
            <a:off x="971550" y="4406900"/>
            <a:ext cx="29495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/>
              <a:t>subtraction then addition</a:t>
            </a:r>
          </a:p>
        </p:txBody>
      </p:sp>
      <p:sp>
        <p:nvSpPr>
          <p:cNvPr id="7174" name="Text Box 8"/>
          <p:cNvSpPr txBox="1">
            <a:spLocks noChangeArrowheads="1"/>
          </p:cNvSpPr>
          <p:nvPr/>
        </p:nvSpPr>
        <p:spPr bwMode="auto">
          <a:xfrm>
            <a:off x="630238" y="4868863"/>
            <a:ext cx="3401893" cy="461665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 dirty="0" smtClean="0"/>
              <a:t>migration of </a:t>
            </a:r>
            <a:r>
              <a:rPr lang="en-US" altLang="ja-JP" sz="2400" dirty="0"/>
              <a:t>front points</a:t>
            </a:r>
          </a:p>
        </p:txBody>
      </p:sp>
      <p:sp>
        <p:nvSpPr>
          <p:cNvPr id="7175" name="Text Box 9"/>
          <p:cNvSpPr txBox="1">
            <a:spLocks noChangeArrowheads="1"/>
          </p:cNvSpPr>
          <p:nvPr/>
        </p:nvSpPr>
        <p:spPr bwMode="auto">
          <a:xfrm>
            <a:off x="971550" y="5337175"/>
            <a:ext cx="40909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/>
              <a:t>interpolate velocities at front points</a:t>
            </a:r>
          </a:p>
        </p:txBody>
      </p:sp>
      <p:sp>
        <p:nvSpPr>
          <p:cNvPr id="7176" name="Text Box 10"/>
          <p:cNvSpPr txBox="1">
            <a:spLocks noChangeArrowheads="1"/>
          </p:cNvSpPr>
          <p:nvPr/>
        </p:nvSpPr>
        <p:spPr bwMode="auto">
          <a:xfrm>
            <a:off x="684213" y="5915025"/>
            <a:ext cx="3125787" cy="466725"/>
          </a:xfrm>
          <a:prstGeom prst="rect">
            <a:avLst/>
          </a:prstGeom>
          <a:solidFill>
            <a:srgbClr val="92D05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 dirty="0"/>
              <a:t>construct density field</a:t>
            </a:r>
          </a:p>
        </p:txBody>
      </p:sp>
      <p:sp>
        <p:nvSpPr>
          <p:cNvPr id="7177" name="Text Box 12"/>
          <p:cNvSpPr txBox="1">
            <a:spLocks noChangeArrowheads="1"/>
          </p:cNvSpPr>
          <p:nvPr/>
        </p:nvSpPr>
        <p:spPr bwMode="auto">
          <a:xfrm>
            <a:off x="5219700" y="4114800"/>
            <a:ext cx="1468672" cy="461665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 dirty="0" smtClean="0"/>
              <a:t>curvature</a:t>
            </a:r>
            <a:endParaRPr lang="en-US" altLang="ja-JP" sz="2400" dirty="0"/>
          </a:p>
        </p:txBody>
      </p:sp>
      <p:sp>
        <p:nvSpPr>
          <p:cNvPr id="7178" name="Text Box 13"/>
          <p:cNvSpPr txBox="1">
            <a:spLocks noChangeArrowheads="1"/>
          </p:cNvSpPr>
          <p:nvPr/>
        </p:nvSpPr>
        <p:spPr bwMode="auto">
          <a:xfrm>
            <a:off x="4284663" y="5767388"/>
            <a:ext cx="4824412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2400"/>
              <a:t>construct density and velocity field </a:t>
            </a:r>
          </a:p>
        </p:txBody>
      </p:sp>
      <p:sp>
        <p:nvSpPr>
          <p:cNvPr id="7179" name="Line 14"/>
          <p:cNvSpPr>
            <a:spLocks noChangeShapeType="1"/>
          </p:cNvSpPr>
          <p:nvPr/>
        </p:nvSpPr>
        <p:spPr bwMode="auto">
          <a:xfrm>
            <a:off x="971550" y="3602038"/>
            <a:ext cx="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7180" name="Line 15"/>
          <p:cNvSpPr>
            <a:spLocks noChangeShapeType="1"/>
          </p:cNvSpPr>
          <p:nvPr/>
        </p:nvSpPr>
        <p:spPr bwMode="auto">
          <a:xfrm>
            <a:off x="971550" y="4365625"/>
            <a:ext cx="0" cy="5032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7181" name="Line 16"/>
          <p:cNvSpPr>
            <a:spLocks noChangeShapeType="1"/>
          </p:cNvSpPr>
          <p:nvPr/>
        </p:nvSpPr>
        <p:spPr bwMode="auto">
          <a:xfrm>
            <a:off x="971550" y="5341938"/>
            <a:ext cx="0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ja-JP" altLang="en-US"/>
          </a:p>
        </p:txBody>
      </p:sp>
      <p:cxnSp>
        <p:nvCxnSpPr>
          <p:cNvPr id="7182" name="AutoShape 19"/>
          <p:cNvCxnSpPr>
            <a:cxnSpLocks noChangeShapeType="1"/>
            <a:endCxn id="7177" idx="0"/>
          </p:cNvCxnSpPr>
          <p:nvPr/>
        </p:nvCxnSpPr>
        <p:spPr bwMode="auto">
          <a:xfrm>
            <a:off x="4211638" y="3429000"/>
            <a:ext cx="1742398" cy="685800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7183" name="Rectangle 37"/>
          <p:cNvSpPr>
            <a:spLocks noChangeArrowheads="1"/>
          </p:cNvSpPr>
          <p:nvPr/>
        </p:nvSpPr>
        <p:spPr bwMode="auto">
          <a:xfrm>
            <a:off x="0" y="26908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ja-JP" altLang="ja-JP"/>
          </a:p>
        </p:txBody>
      </p:sp>
      <p:sp>
        <p:nvSpPr>
          <p:cNvPr id="7184" name="Rectangle 39"/>
          <p:cNvSpPr>
            <a:spLocks noChangeArrowheads="1"/>
          </p:cNvSpPr>
          <p:nvPr/>
        </p:nvSpPr>
        <p:spPr bwMode="auto">
          <a:xfrm>
            <a:off x="0" y="2838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ja-JP" altLang="ja-JP"/>
          </a:p>
        </p:txBody>
      </p:sp>
      <p:sp>
        <p:nvSpPr>
          <p:cNvPr id="7185" name="Rectangle 42"/>
          <p:cNvSpPr>
            <a:spLocks noChangeArrowheads="1"/>
          </p:cNvSpPr>
          <p:nvPr/>
        </p:nvSpPr>
        <p:spPr bwMode="auto">
          <a:xfrm>
            <a:off x="0" y="2838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ja-JP" altLang="ja-JP"/>
          </a:p>
        </p:txBody>
      </p:sp>
      <p:sp>
        <p:nvSpPr>
          <p:cNvPr id="7186" name="Rectangle 48"/>
          <p:cNvSpPr>
            <a:spLocks noChangeArrowheads="1"/>
          </p:cNvSpPr>
          <p:nvPr/>
        </p:nvSpPr>
        <p:spPr bwMode="auto">
          <a:xfrm>
            <a:off x="0" y="27670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ja-JP" altLang="ja-JP"/>
          </a:p>
        </p:txBody>
      </p:sp>
      <p:sp>
        <p:nvSpPr>
          <p:cNvPr id="7187" name="Rectangle 52"/>
          <p:cNvSpPr>
            <a:spLocks noChangeArrowheads="1"/>
          </p:cNvSpPr>
          <p:nvPr/>
        </p:nvSpPr>
        <p:spPr bwMode="auto">
          <a:xfrm>
            <a:off x="0" y="2838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ja-JP" altLang="ja-JP"/>
          </a:p>
        </p:txBody>
      </p:sp>
      <p:pic>
        <p:nvPicPr>
          <p:cNvPr id="7188" name="Picture 5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8313" y="1196975"/>
            <a:ext cx="1944687" cy="66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89" name="Text Box 55"/>
          <p:cNvSpPr txBox="1">
            <a:spLocks noChangeArrowheads="1"/>
          </p:cNvSpPr>
          <p:nvPr/>
        </p:nvSpPr>
        <p:spPr bwMode="auto">
          <a:xfrm>
            <a:off x="4932363" y="1685925"/>
            <a:ext cx="24415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800" dirty="0">
                <a:solidFill>
                  <a:schemeClr val="hlink"/>
                </a:solidFill>
              </a:rPr>
              <a:t>buoyant force </a:t>
            </a:r>
          </a:p>
        </p:txBody>
      </p:sp>
      <p:sp>
        <p:nvSpPr>
          <p:cNvPr id="7190" name="Text Box 57"/>
          <p:cNvSpPr txBox="1">
            <a:spLocks noChangeArrowheads="1"/>
          </p:cNvSpPr>
          <p:nvPr/>
        </p:nvSpPr>
        <p:spPr bwMode="auto">
          <a:xfrm>
            <a:off x="6435725" y="2708275"/>
            <a:ext cx="26003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800">
                <a:solidFill>
                  <a:schemeClr val="hlink"/>
                </a:solidFill>
              </a:rPr>
              <a:t>surface tension</a:t>
            </a:r>
          </a:p>
        </p:txBody>
      </p:sp>
      <p:sp>
        <p:nvSpPr>
          <p:cNvPr id="7191" name="Line 58"/>
          <p:cNvSpPr>
            <a:spLocks noChangeShapeType="1"/>
          </p:cNvSpPr>
          <p:nvPr/>
        </p:nvSpPr>
        <p:spPr bwMode="auto">
          <a:xfrm>
            <a:off x="971550" y="6381750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7192" name="Line 59"/>
          <p:cNvSpPr>
            <a:spLocks noChangeShapeType="1"/>
          </p:cNvSpPr>
          <p:nvPr/>
        </p:nvSpPr>
        <p:spPr bwMode="auto">
          <a:xfrm>
            <a:off x="971550" y="6526213"/>
            <a:ext cx="32400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7193" name="Line 60"/>
          <p:cNvSpPr>
            <a:spLocks noChangeShapeType="1"/>
          </p:cNvSpPr>
          <p:nvPr/>
        </p:nvSpPr>
        <p:spPr bwMode="auto">
          <a:xfrm flipV="1">
            <a:off x="4211638" y="3429000"/>
            <a:ext cx="0" cy="1800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7194" name="Text Box 61"/>
          <p:cNvSpPr txBox="1">
            <a:spLocks noChangeArrowheads="1"/>
          </p:cNvSpPr>
          <p:nvPr/>
        </p:nvSpPr>
        <p:spPr bwMode="auto">
          <a:xfrm>
            <a:off x="6072198" y="6237288"/>
            <a:ext cx="768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i="1" dirty="0">
                <a:latin typeface="Times New Roman" pitchFamily="18" charset="0"/>
              </a:rPr>
              <a:t>repeat</a:t>
            </a:r>
          </a:p>
        </p:txBody>
      </p:sp>
      <p:sp>
        <p:nvSpPr>
          <p:cNvPr id="7195" name="Line 62"/>
          <p:cNvSpPr>
            <a:spLocks noChangeShapeType="1"/>
          </p:cNvSpPr>
          <p:nvPr/>
        </p:nvSpPr>
        <p:spPr bwMode="auto">
          <a:xfrm flipV="1">
            <a:off x="4211638" y="5805488"/>
            <a:ext cx="0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7196" name="Line 64"/>
          <p:cNvSpPr>
            <a:spLocks noChangeShapeType="1"/>
          </p:cNvSpPr>
          <p:nvPr/>
        </p:nvSpPr>
        <p:spPr bwMode="auto">
          <a:xfrm>
            <a:off x="6000760" y="5119688"/>
            <a:ext cx="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7197" name="Rectangle 66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ja-JP" altLang="ja-JP"/>
          </a:p>
        </p:txBody>
      </p:sp>
      <p:pic>
        <p:nvPicPr>
          <p:cNvPr id="7198" name="Picture 6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8313" y="2133600"/>
            <a:ext cx="8389937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99" name="Text Box 68"/>
          <p:cNvSpPr txBox="1">
            <a:spLocks noChangeArrowheads="1"/>
          </p:cNvSpPr>
          <p:nvPr/>
        </p:nvSpPr>
        <p:spPr bwMode="auto">
          <a:xfrm>
            <a:off x="5219700" y="4652963"/>
            <a:ext cx="2273379" cy="461665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 dirty="0" smtClean="0"/>
              <a:t>surface </a:t>
            </a:r>
            <a:r>
              <a:rPr lang="en-US" altLang="ja-JP" sz="2400" dirty="0"/>
              <a:t>tension</a:t>
            </a:r>
          </a:p>
        </p:txBody>
      </p:sp>
      <p:sp>
        <p:nvSpPr>
          <p:cNvPr id="7200" name="Line 69"/>
          <p:cNvSpPr>
            <a:spLocks noChangeShapeType="1"/>
          </p:cNvSpPr>
          <p:nvPr/>
        </p:nvSpPr>
        <p:spPr bwMode="auto">
          <a:xfrm>
            <a:off x="6000760" y="6237288"/>
            <a:ext cx="0" cy="503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Oval 4"/>
          <p:cNvSpPr>
            <a:spLocks noChangeArrowheads="1"/>
          </p:cNvSpPr>
          <p:nvPr/>
        </p:nvSpPr>
        <p:spPr bwMode="auto">
          <a:xfrm>
            <a:off x="757238" y="1835155"/>
            <a:ext cx="142875" cy="142875"/>
          </a:xfrm>
          <a:prstGeom prst="ellipse">
            <a:avLst/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149" name="Oval 5"/>
          <p:cNvSpPr>
            <a:spLocks noChangeArrowheads="1"/>
          </p:cNvSpPr>
          <p:nvPr/>
        </p:nvSpPr>
        <p:spPr bwMode="auto">
          <a:xfrm>
            <a:off x="1187450" y="2630492"/>
            <a:ext cx="142875" cy="142875"/>
          </a:xfrm>
          <a:prstGeom prst="ellipse">
            <a:avLst/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150" name="Oval 6"/>
          <p:cNvSpPr>
            <a:spLocks noChangeArrowheads="1"/>
          </p:cNvSpPr>
          <p:nvPr/>
        </p:nvSpPr>
        <p:spPr bwMode="auto">
          <a:xfrm>
            <a:off x="2771775" y="3495680"/>
            <a:ext cx="142875" cy="142875"/>
          </a:xfrm>
          <a:prstGeom prst="ellipse">
            <a:avLst/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151" name="Oval 7"/>
          <p:cNvSpPr>
            <a:spLocks noChangeArrowheads="1"/>
          </p:cNvSpPr>
          <p:nvPr/>
        </p:nvSpPr>
        <p:spPr bwMode="auto">
          <a:xfrm>
            <a:off x="3635375" y="2919417"/>
            <a:ext cx="142875" cy="142875"/>
          </a:xfrm>
          <a:prstGeom prst="ellipse">
            <a:avLst/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152" name="Oval 8"/>
          <p:cNvSpPr>
            <a:spLocks noChangeArrowheads="1"/>
          </p:cNvSpPr>
          <p:nvPr/>
        </p:nvSpPr>
        <p:spPr bwMode="auto">
          <a:xfrm>
            <a:off x="1619250" y="3351217"/>
            <a:ext cx="142875" cy="142875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153" name="Oval 9"/>
          <p:cNvSpPr>
            <a:spLocks noChangeArrowheads="1"/>
          </p:cNvSpPr>
          <p:nvPr/>
        </p:nvSpPr>
        <p:spPr bwMode="auto">
          <a:xfrm>
            <a:off x="5651500" y="2479680"/>
            <a:ext cx="142875" cy="142875"/>
          </a:xfrm>
          <a:prstGeom prst="ellipse">
            <a:avLst/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154" name="Oval 10"/>
          <p:cNvSpPr>
            <a:spLocks noChangeArrowheads="1"/>
          </p:cNvSpPr>
          <p:nvPr/>
        </p:nvSpPr>
        <p:spPr bwMode="auto">
          <a:xfrm>
            <a:off x="7740650" y="3200405"/>
            <a:ext cx="142875" cy="142875"/>
          </a:xfrm>
          <a:prstGeom prst="ellipse">
            <a:avLst/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155" name="Oval 11"/>
          <p:cNvSpPr>
            <a:spLocks noChangeArrowheads="1"/>
          </p:cNvSpPr>
          <p:nvPr/>
        </p:nvSpPr>
        <p:spPr bwMode="auto">
          <a:xfrm>
            <a:off x="8459788" y="2697167"/>
            <a:ext cx="142875" cy="142875"/>
          </a:xfrm>
          <a:prstGeom prst="ellipse">
            <a:avLst/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156" name="Line 12"/>
          <p:cNvSpPr>
            <a:spLocks noChangeShapeType="1"/>
          </p:cNvSpPr>
          <p:nvPr/>
        </p:nvSpPr>
        <p:spPr bwMode="auto">
          <a:xfrm>
            <a:off x="722313" y="1401767"/>
            <a:ext cx="73025" cy="43180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6157" name="Line 13"/>
          <p:cNvSpPr>
            <a:spLocks noChangeShapeType="1"/>
          </p:cNvSpPr>
          <p:nvPr/>
        </p:nvSpPr>
        <p:spPr bwMode="auto">
          <a:xfrm>
            <a:off x="846138" y="1990730"/>
            <a:ext cx="360362" cy="64770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6158" name="Line 14"/>
          <p:cNvSpPr>
            <a:spLocks noChangeShapeType="1"/>
          </p:cNvSpPr>
          <p:nvPr/>
        </p:nvSpPr>
        <p:spPr bwMode="auto">
          <a:xfrm flipH="1">
            <a:off x="3779838" y="2224092"/>
            <a:ext cx="431800" cy="719138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6159" name="Line 15"/>
          <p:cNvSpPr>
            <a:spLocks noChangeShapeType="1"/>
          </p:cNvSpPr>
          <p:nvPr/>
        </p:nvSpPr>
        <p:spPr bwMode="auto">
          <a:xfrm>
            <a:off x="1322388" y="2760667"/>
            <a:ext cx="1439862" cy="792163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6160" name="Line 16"/>
          <p:cNvSpPr>
            <a:spLocks noChangeShapeType="1"/>
          </p:cNvSpPr>
          <p:nvPr/>
        </p:nvSpPr>
        <p:spPr bwMode="auto">
          <a:xfrm flipH="1">
            <a:off x="2925763" y="3052767"/>
            <a:ext cx="719137" cy="504825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6161" name="Line 17"/>
          <p:cNvSpPr>
            <a:spLocks noChangeShapeType="1"/>
          </p:cNvSpPr>
          <p:nvPr/>
        </p:nvSpPr>
        <p:spPr bwMode="auto">
          <a:xfrm>
            <a:off x="5651500" y="1768480"/>
            <a:ext cx="73025" cy="719137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6162" name="Line 18"/>
          <p:cNvSpPr>
            <a:spLocks noChangeShapeType="1"/>
          </p:cNvSpPr>
          <p:nvPr/>
        </p:nvSpPr>
        <p:spPr bwMode="auto">
          <a:xfrm>
            <a:off x="1282700" y="2774955"/>
            <a:ext cx="360363" cy="576262"/>
          </a:xfrm>
          <a:prstGeom prst="line">
            <a:avLst/>
          </a:prstGeom>
          <a:noFill/>
          <a:ln w="28575">
            <a:solidFill>
              <a:schemeClr val="hlink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6163" name="Line 19"/>
          <p:cNvSpPr>
            <a:spLocks noChangeShapeType="1"/>
          </p:cNvSpPr>
          <p:nvPr/>
        </p:nvSpPr>
        <p:spPr bwMode="auto">
          <a:xfrm>
            <a:off x="1763713" y="3422655"/>
            <a:ext cx="1008062" cy="144462"/>
          </a:xfrm>
          <a:prstGeom prst="line">
            <a:avLst/>
          </a:prstGeom>
          <a:noFill/>
          <a:ln w="28575">
            <a:solidFill>
              <a:schemeClr val="hlink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6164" name="Text Box 20"/>
          <p:cNvSpPr txBox="1">
            <a:spLocks noChangeArrowheads="1"/>
          </p:cNvSpPr>
          <p:nvPr/>
        </p:nvSpPr>
        <p:spPr bwMode="auto">
          <a:xfrm>
            <a:off x="851877" y="3686180"/>
            <a:ext cx="314861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2000" dirty="0"/>
              <a:t>Addition where too sparse</a:t>
            </a:r>
          </a:p>
        </p:txBody>
      </p:sp>
      <p:sp>
        <p:nvSpPr>
          <p:cNvPr id="6165" name="Text Box 21"/>
          <p:cNvSpPr txBox="1">
            <a:spLocks noChangeArrowheads="1"/>
          </p:cNvSpPr>
          <p:nvPr/>
        </p:nvSpPr>
        <p:spPr bwMode="auto">
          <a:xfrm>
            <a:off x="4899239" y="3686180"/>
            <a:ext cx="388760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2000" dirty="0"/>
              <a:t>Subtraction where too numerous</a:t>
            </a:r>
          </a:p>
        </p:txBody>
      </p:sp>
      <p:sp>
        <p:nvSpPr>
          <p:cNvPr id="6166" name="Text Box 22"/>
          <p:cNvSpPr txBox="1">
            <a:spLocks noChangeArrowheads="1"/>
          </p:cNvSpPr>
          <p:nvPr/>
        </p:nvSpPr>
        <p:spPr bwMode="auto">
          <a:xfrm>
            <a:off x="827088" y="1400180"/>
            <a:ext cx="704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/>
              <a:t>-1/16</a:t>
            </a:r>
          </a:p>
        </p:txBody>
      </p:sp>
      <p:sp>
        <p:nvSpPr>
          <p:cNvPr id="6167" name="Text Box 23"/>
          <p:cNvSpPr txBox="1">
            <a:spLocks noChangeArrowheads="1"/>
          </p:cNvSpPr>
          <p:nvPr/>
        </p:nvSpPr>
        <p:spPr bwMode="auto">
          <a:xfrm>
            <a:off x="1258888" y="2198692"/>
            <a:ext cx="628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/>
              <a:t>9/16</a:t>
            </a:r>
          </a:p>
        </p:txBody>
      </p:sp>
      <p:sp>
        <p:nvSpPr>
          <p:cNvPr id="6168" name="Text Box 24"/>
          <p:cNvSpPr txBox="1">
            <a:spLocks noChangeArrowheads="1"/>
          </p:cNvSpPr>
          <p:nvPr/>
        </p:nvSpPr>
        <p:spPr bwMode="auto">
          <a:xfrm>
            <a:off x="2574925" y="3128967"/>
            <a:ext cx="628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/>
              <a:t>9/16</a:t>
            </a:r>
          </a:p>
        </p:txBody>
      </p:sp>
      <p:sp>
        <p:nvSpPr>
          <p:cNvPr id="6169" name="Text Box 25"/>
          <p:cNvSpPr txBox="1">
            <a:spLocks noChangeArrowheads="1"/>
          </p:cNvSpPr>
          <p:nvPr/>
        </p:nvSpPr>
        <p:spPr bwMode="auto">
          <a:xfrm>
            <a:off x="6659563" y="3344867"/>
            <a:ext cx="628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/>
              <a:t>9/16</a:t>
            </a:r>
          </a:p>
        </p:txBody>
      </p:sp>
      <p:sp>
        <p:nvSpPr>
          <p:cNvPr id="6170" name="Text Box 26"/>
          <p:cNvSpPr txBox="1">
            <a:spLocks noChangeArrowheads="1"/>
          </p:cNvSpPr>
          <p:nvPr/>
        </p:nvSpPr>
        <p:spPr bwMode="auto">
          <a:xfrm>
            <a:off x="3203575" y="2584455"/>
            <a:ext cx="704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/>
              <a:t>-1/16</a:t>
            </a:r>
          </a:p>
        </p:txBody>
      </p:sp>
      <p:sp>
        <p:nvSpPr>
          <p:cNvPr id="6171" name="Oval 27"/>
          <p:cNvSpPr>
            <a:spLocks noChangeArrowheads="1"/>
          </p:cNvSpPr>
          <p:nvPr/>
        </p:nvSpPr>
        <p:spPr bwMode="auto">
          <a:xfrm>
            <a:off x="6443663" y="3055942"/>
            <a:ext cx="142875" cy="142875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172" name="Oval 28"/>
          <p:cNvSpPr>
            <a:spLocks noChangeArrowheads="1"/>
          </p:cNvSpPr>
          <p:nvPr/>
        </p:nvSpPr>
        <p:spPr bwMode="auto">
          <a:xfrm>
            <a:off x="6948488" y="3128967"/>
            <a:ext cx="142875" cy="142875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173" name="Line 29"/>
          <p:cNvSpPr>
            <a:spLocks noChangeShapeType="1"/>
          </p:cNvSpPr>
          <p:nvPr/>
        </p:nvSpPr>
        <p:spPr bwMode="auto">
          <a:xfrm>
            <a:off x="5786438" y="2600330"/>
            <a:ext cx="647700" cy="504825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6174" name="Line 30"/>
          <p:cNvSpPr>
            <a:spLocks noChangeShapeType="1"/>
          </p:cNvSpPr>
          <p:nvPr/>
        </p:nvSpPr>
        <p:spPr bwMode="auto">
          <a:xfrm flipH="1">
            <a:off x="8575675" y="1981205"/>
            <a:ext cx="215900" cy="720725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6175" name="Line 31"/>
          <p:cNvSpPr>
            <a:spLocks noChangeShapeType="1"/>
          </p:cNvSpPr>
          <p:nvPr/>
        </p:nvSpPr>
        <p:spPr bwMode="auto">
          <a:xfrm flipV="1">
            <a:off x="7880350" y="2825755"/>
            <a:ext cx="638175" cy="427037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6176" name="Line 32"/>
          <p:cNvSpPr>
            <a:spLocks noChangeShapeType="1"/>
          </p:cNvSpPr>
          <p:nvPr/>
        </p:nvSpPr>
        <p:spPr bwMode="auto">
          <a:xfrm>
            <a:off x="7092950" y="3200405"/>
            <a:ext cx="647700" cy="71437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6177" name="Line 33"/>
          <p:cNvSpPr>
            <a:spLocks noChangeShapeType="1"/>
          </p:cNvSpPr>
          <p:nvPr/>
        </p:nvSpPr>
        <p:spPr bwMode="auto">
          <a:xfrm>
            <a:off x="6588125" y="3143255"/>
            <a:ext cx="360363" cy="5715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6178" name="Text Box 34"/>
          <p:cNvSpPr txBox="1">
            <a:spLocks noChangeArrowheads="1"/>
          </p:cNvSpPr>
          <p:nvPr/>
        </p:nvSpPr>
        <p:spPr bwMode="auto">
          <a:xfrm>
            <a:off x="6084888" y="3271842"/>
            <a:ext cx="628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/>
              <a:t>9/16</a:t>
            </a:r>
          </a:p>
        </p:txBody>
      </p:sp>
      <p:sp>
        <p:nvSpPr>
          <p:cNvPr id="6179" name="Text Box 35"/>
          <p:cNvSpPr txBox="1">
            <a:spLocks noChangeArrowheads="1"/>
          </p:cNvSpPr>
          <p:nvPr/>
        </p:nvSpPr>
        <p:spPr bwMode="auto">
          <a:xfrm>
            <a:off x="5076825" y="2624142"/>
            <a:ext cx="704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/>
              <a:t>-1/16</a:t>
            </a:r>
          </a:p>
        </p:txBody>
      </p:sp>
      <p:sp>
        <p:nvSpPr>
          <p:cNvPr id="6180" name="Text Box 36"/>
          <p:cNvSpPr txBox="1">
            <a:spLocks noChangeArrowheads="1"/>
          </p:cNvSpPr>
          <p:nvPr/>
        </p:nvSpPr>
        <p:spPr bwMode="auto">
          <a:xfrm>
            <a:off x="7380288" y="3344867"/>
            <a:ext cx="704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/>
              <a:t>-1/16</a:t>
            </a:r>
          </a:p>
        </p:txBody>
      </p:sp>
      <p:sp>
        <p:nvSpPr>
          <p:cNvPr id="6181" name="Line 37"/>
          <p:cNvSpPr>
            <a:spLocks noChangeShapeType="1"/>
          </p:cNvSpPr>
          <p:nvPr/>
        </p:nvSpPr>
        <p:spPr bwMode="auto">
          <a:xfrm>
            <a:off x="5800725" y="2595567"/>
            <a:ext cx="863600" cy="431800"/>
          </a:xfrm>
          <a:prstGeom prst="line">
            <a:avLst/>
          </a:prstGeom>
          <a:noFill/>
          <a:ln w="28575">
            <a:solidFill>
              <a:schemeClr val="hlink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6182" name="Oval 38"/>
          <p:cNvSpPr>
            <a:spLocks noChangeArrowheads="1"/>
          </p:cNvSpPr>
          <p:nvPr/>
        </p:nvSpPr>
        <p:spPr bwMode="auto">
          <a:xfrm>
            <a:off x="6659563" y="2986092"/>
            <a:ext cx="142875" cy="142875"/>
          </a:xfrm>
          <a:prstGeom prst="ellipse">
            <a:avLst/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183" name="Line 39"/>
          <p:cNvSpPr>
            <a:spLocks noChangeShapeType="1"/>
          </p:cNvSpPr>
          <p:nvPr/>
        </p:nvSpPr>
        <p:spPr bwMode="auto">
          <a:xfrm>
            <a:off x="6804025" y="3074992"/>
            <a:ext cx="936625" cy="144463"/>
          </a:xfrm>
          <a:prstGeom prst="line">
            <a:avLst/>
          </a:prstGeom>
          <a:noFill/>
          <a:ln w="28575">
            <a:solidFill>
              <a:schemeClr val="hlink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6184" name="Text Box 40"/>
          <p:cNvSpPr txBox="1">
            <a:spLocks noChangeArrowheads="1"/>
          </p:cNvSpPr>
          <p:nvPr/>
        </p:nvSpPr>
        <p:spPr bwMode="auto">
          <a:xfrm>
            <a:off x="1285852" y="1903419"/>
            <a:ext cx="844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dirty="0"/>
              <a:t>weight</a:t>
            </a:r>
          </a:p>
        </p:txBody>
      </p:sp>
      <p:sp>
        <p:nvSpPr>
          <p:cNvPr id="63" name="Text Box 6"/>
          <p:cNvSpPr txBox="1">
            <a:spLocks noChangeArrowheads="1"/>
          </p:cNvSpPr>
          <p:nvPr/>
        </p:nvSpPr>
        <p:spPr bwMode="auto">
          <a:xfrm>
            <a:off x="428596" y="357166"/>
            <a:ext cx="8118441" cy="646331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3600" dirty="0" smtClean="0"/>
              <a:t>Treatment and migration of </a:t>
            </a:r>
            <a:r>
              <a:rPr lang="en-US" altLang="ja-JP" sz="3600" dirty="0"/>
              <a:t>front </a:t>
            </a:r>
            <a:r>
              <a:rPr lang="en-US" altLang="ja-JP" sz="3600" dirty="0" smtClean="0"/>
              <a:t>points</a:t>
            </a:r>
            <a:endParaRPr lang="en-US" altLang="ja-JP" sz="3600" dirty="0"/>
          </a:p>
        </p:txBody>
      </p:sp>
      <p:sp>
        <p:nvSpPr>
          <p:cNvPr id="65" name="Rectangle 43"/>
          <p:cNvSpPr>
            <a:spLocks noChangeArrowheads="1"/>
          </p:cNvSpPr>
          <p:nvPr/>
        </p:nvSpPr>
        <p:spPr bwMode="auto">
          <a:xfrm>
            <a:off x="500034" y="5198050"/>
            <a:ext cx="2592387" cy="6477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6" name="Line 44"/>
          <p:cNvSpPr>
            <a:spLocks noChangeShapeType="1"/>
          </p:cNvSpPr>
          <p:nvPr/>
        </p:nvSpPr>
        <p:spPr bwMode="auto">
          <a:xfrm>
            <a:off x="1147734" y="5198050"/>
            <a:ext cx="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67" name="Line 45"/>
          <p:cNvSpPr>
            <a:spLocks noChangeShapeType="1"/>
          </p:cNvSpPr>
          <p:nvPr/>
        </p:nvSpPr>
        <p:spPr bwMode="auto">
          <a:xfrm>
            <a:off x="1795434" y="5198050"/>
            <a:ext cx="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68" name="Line 46"/>
          <p:cNvSpPr>
            <a:spLocks noChangeShapeType="1"/>
          </p:cNvSpPr>
          <p:nvPr/>
        </p:nvSpPr>
        <p:spPr bwMode="auto">
          <a:xfrm>
            <a:off x="2443134" y="5198050"/>
            <a:ext cx="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69" name="Oval 47"/>
          <p:cNvSpPr>
            <a:spLocks noChangeArrowheads="1"/>
          </p:cNvSpPr>
          <p:nvPr/>
        </p:nvSpPr>
        <p:spPr bwMode="auto">
          <a:xfrm>
            <a:off x="933421" y="4982150"/>
            <a:ext cx="142875" cy="142875"/>
          </a:xfrm>
          <a:prstGeom prst="ellipse">
            <a:avLst/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0" name="Oval 48"/>
          <p:cNvSpPr>
            <a:spLocks noChangeArrowheads="1"/>
          </p:cNvSpPr>
          <p:nvPr/>
        </p:nvSpPr>
        <p:spPr bwMode="auto">
          <a:xfrm>
            <a:off x="1365221" y="5271075"/>
            <a:ext cx="142875" cy="142875"/>
          </a:xfrm>
          <a:prstGeom prst="ellipse">
            <a:avLst/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1" name="Oval 49"/>
          <p:cNvSpPr>
            <a:spLocks noChangeArrowheads="1"/>
          </p:cNvSpPr>
          <p:nvPr/>
        </p:nvSpPr>
        <p:spPr bwMode="auto">
          <a:xfrm>
            <a:off x="1866871" y="5342512"/>
            <a:ext cx="142875" cy="142875"/>
          </a:xfrm>
          <a:prstGeom prst="ellipse">
            <a:avLst/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" name="Oval 50"/>
          <p:cNvSpPr>
            <a:spLocks noChangeArrowheads="1"/>
          </p:cNvSpPr>
          <p:nvPr/>
        </p:nvSpPr>
        <p:spPr bwMode="auto">
          <a:xfrm>
            <a:off x="2228821" y="5342512"/>
            <a:ext cx="142875" cy="142875"/>
          </a:xfrm>
          <a:prstGeom prst="ellipse">
            <a:avLst/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3" name="Oval 51"/>
          <p:cNvSpPr>
            <a:spLocks noChangeArrowheads="1"/>
          </p:cNvSpPr>
          <p:nvPr/>
        </p:nvSpPr>
        <p:spPr bwMode="auto">
          <a:xfrm>
            <a:off x="2589184" y="5198050"/>
            <a:ext cx="142875" cy="142875"/>
          </a:xfrm>
          <a:prstGeom prst="ellipse">
            <a:avLst/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4" name="Oval 52"/>
          <p:cNvSpPr>
            <a:spLocks noChangeArrowheads="1"/>
          </p:cNvSpPr>
          <p:nvPr/>
        </p:nvSpPr>
        <p:spPr bwMode="auto">
          <a:xfrm>
            <a:off x="2876521" y="4982150"/>
            <a:ext cx="142875" cy="142875"/>
          </a:xfrm>
          <a:prstGeom prst="ellipse">
            <a:avLst/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5" name="Line 58"/>
          <p:cNvSpPr>
            <a:spLocks noChangeShapeType="1"/>
          </p:cNvSpPr>
          <p:nvPr/>
        </p:nvSpPr>
        <p:spPr bwMode="auto">
          <a:xfrm flipH="1" flipV="1">
            <a:off x="1076296" y="5093275"/>
            <a:ext cx="295275" cy="201612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76" name="Line 59"/>
          <p:cNvSpPr>
            <a:spLocks noChangeShapeType="1"/>
          </p:cNvSpPr>
          <p:nvPr/>
        </p:nvSpPr>
        <p:spPr bwMode="auto">
          <a:xfrm flipH="1" flipV="1">
            <a:off x="1508096" y="5342512"/>
            <a:ext cx="358775" cy="71438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77" name="Line 60"/>
          <p:cNvSpPr>
            <a:spLocks noChangeShapeType="1"/>
          </p:cNvSpPr>
          <p:nvPr/>
        </p:nvSpPr>
        <p:spPr bwMode="auto">
          <a:xfrm flipH="1" flipV="1">
            <a:off x="2011334" y="5413950"/>
            <a:ext cx="215900" cy="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78" name="Line 61"/>
          <p:cNvSpPr>
            <a:spLocks noChangeShapeType="1"/>
          </p:cNvSpPr>
          <p:nvPr/>
        </p:nvSpPr>
        <p:spPr bwMode="auto">
          <a:xfrm flipH="1">
            <a:off x="2381221" y="5318700"/>
            <a:ext cx="215900" cy="71437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79" name="Line 62"/>
          <p:cNvSpPr>
            <a:spLocks noChangeShapeType="1"/>
          </p:cNvSpPr>
          <p:nvPr/>
        </p:nvSpPr>
        <p:spPr bwMode="auto">
          <a:xfrm flipH="1">
            <a:off x="2741584" y="5102800"/>
            <a:ext cx="142875" cy="142875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80" name="Line 63"/>
          <p:cNvSpPr>
            <a:spLocks noChangeShapeType="1"/>
          </p:cNvSpPr>
          <p:nvPr/>
        </p:nvSpPr>
        <p:spPr bwMode="auto">
          <a:xfrm flipH="1">
            <a:off x="2987646" y="4766250"/>
            <a:ext cx="142875" cy="21590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81" name="Line 64"/>
          <p:cNvSpPr>
            <a:spLocks noChangeShapeType="1"/>
          </p:cNvSpPr>
          <p:nvPr/>
        </p:nvSpPr>
        <p:spPr bwMode="auto">
          <a:xfrm>
            <a:off x="892146" y="4837687"/>
            <a:ext cx="73025" cy="144463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82" name="テキスト ボックス 81"/>
          <p:cNvSpPr txBox="1"/>
          <p:nvPr/>
        </p:nvSpPr>
        <p:spPr>
          <a:xfrm>
            <a:off x="2786050" y="4429132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surface</a:t>
            </a:r>
            <a:endParaRPr kumimoji="1" lang="ja-JP" altLang="en-US" dirty="0"/>
          </a:p>
        </p:txBody>
      </p:sp>
      <p:sp>
        <p:nvSpPr>
          <p:cNvPr id="83" name="テキスト ボックス 82"/>
          <p:cNvSpPr txBox="1"/>
          <p:nvPr/>
        </p:nvSpPr>
        <p:spPr>
          <a:xfrm>
            <a:off x="2357422" y="5845750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FDM grid</a:t>
            </a:r>
            <a:endParaRPr kumimoji="1" lang="ja-JP" altLang="en-US" dirty="0"/>
          </a:p>
        </p:txBody>
      </p:sp>
      <p:cxnSp>
        <p:nvCxnSpPr>
          <p:cNvPr id="85" name="直線コネクタ 84"/>
          <p:cNvCxnSpPr/>
          <p:nvPr/>
        </p:nvCxnSpPr>
        <p:spPr>
          <a:xfrm>
            <a:off x="285720" y="4143380"/>
            <a:ext cx="8572560" cy="0"/>
          </a:xfrm>
          <a:prstGeom prst="line">
            <a:avLst/>
          </a:prstGeom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右矢印 85"/>
          <p:cNvSpPr/>
          <p:nvPr/>
        </p:nvSpPr>
        <p:spPr>
          <a:xfrm>
            <a:off x="1142976" y="5429264"/>
            <a:ext cx="285752" cy="1428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7" name="右矢印 86"/>
          <p:cNvSpPr/>
          <p:nvPr/>
        </p:nvSpPr>
        <p:spPr>
          <a:xfrm>
            <a:off x="1785918" y="5429264"/>
            <a:ext cx="285752" cy="1428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8" name="右矢印 87"/>
          <p:cNvSpPr/>
          <p:nvPr/>
        </p:nvSpPr>
        <p:spPr>
          <a:xfrm>
            <a:off x="2428860" y="5429264"/>
            <a:ext cx="285752" cy="1428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9" name="右矢印 88"/>
          <p:cNvSpPr/>
          <p:nvPr/>
        </p:nvSpPr>
        <p:spPr>
          <a:xfrm rot="-5400000">
            <a:off x="2000232" y="5000636"/>
            <a:ext cx="285752" cy="142876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0" name="右矢印 89"/>
          <p:cNvSpPr/>
          <p:nvPr/>
        </p:nvSpPr>
        <p:spPr>
          <a:xfrm rot="-5400000">
            <a:off x="2000232" y="5643578"/>
            <a:ext cx="285752" cy="142876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1" name="右矢印 90"/>
          <p:cNvSpPr/>
          <p:nvPr/>
        </p:nvSpPr>
        <p:spPr>
          <a:xfrm rot="-5400000">
            <a:off x="1357290" y="5643578"/>
            <a:ext cx="285752" cy="142876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2" name="右矢印 91"/>
          <p:cNvSpPr/>
          <p:nvPr/>
        </p:nvSpPr>
        <p:spPr>
          <a:xfrm rot="-5400000">
            <a:off x="1357290" y="5000636"/>
            <a:ext cx="285752" cy="142876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94" name="Picture 34" descr="デルタ関数の傘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37529" y="4252860"/>
            <a:ext cx="2906503" cy="1533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5" name="テキスト ボックス 94"/>
          <p:cNvSpPr txBox="1"/>
          <p:nvPr/>
        </p:nvSpPr>
        <p:spPr>
          <a:xfrm>
            <a:off x="90309" y="6274378"/>
            <a:ext cx="53335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i="1" dirty="0" smtClean="0">
                <a:latin typeface="Times New Roman" pitchFamily="18" charset="0"/>
                <a:cs typeface="Times New Roman" pitchFamily="18" charset="0"/>
              </a:rPr>
              <a:t>Position </a:t>
            </a:r>
            <a:r>
              <a:rPr kumimoji="1" lang="en-US" altLang="ja-JP" sz="2000" i="1" baseline="30000" dirty="0" smtClean="0">
                <a:latin typeface="Times New Roman" pitchFamily="18" charset="0"/>
                <a:cs typeface="Times New Roman" pitchFamily="18" charset="0"/>
              </a:rPr>
              <a:t>i+1</a:t>
            </a:r>
            <a:r>
              <a:rPr kumimoji="1" lang="en-US" altLang="ja-JP" sz="2000" i="1" dirty="0" smtClean="0">
                <a:latin typeface="Times New Roman" pitchFamily="18" charset="0"/>
                <a:cs typeface="Times New Roman" pitchFamily="18" charset="0"/>
              </a:rPr>
              <a:t>=Position </a:t>
            </a:r>
            <a:r>
              <a:rPr kumimoji="1" lang="en-US" altLang="ja-JP" sz="2000" i="1" baseline="30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kumimoji="1" lang="en-US" altLang="ja-JP" sz="2000" i="1" baseline="30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ja-JP" sz="2000" i="1" dirty="0" smtClean="0">
                <a:latin typeface="Times New Roman" pitchFamily="18" charset="0"/>
                <a:cs typeface="Times New Roman" pitchFamily="18" charset="0"/>
              </a:rPr>
              <a:t>+ interpolated velocity * </a:t>
            </a:r>
            <a:r>
              <a:rPr lang="en-US" altLang="ja-JP" sz="2000" i="1" dirty="0" err="1" smtClean="0">
                <a:latin typeface="Times New Roman" pitchFamily="18" charset="0"/>
                <a:cs typeface="Times New Roman" pitchFamily="18" charset="0"/>
              </a:rPr>
              <a:t>dt</a:t>
            </a:r>
            <a:endParaRPr kumimoji="1" lang="ja-JP" altLang="en-US" sz="20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6" name="Picture 1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3438" y="5572140"/>
            <a:ext cx="4322785" cy="961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7" name="Text Box 45"/>
          <p:cNvSpPr txBox="1">
            <a:spLocks noChangeArrowheads="1"/>
          </p:cNvSpPr>
          <p:nvPr/>
        </p:nvSpPr>
        <p:spPr bwMode="auto">
          <a:xfrm>
            <a:off x="6500826" y="6429396"/>
            <a:ext cx="187915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i="1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altLang="ja-JP" dirty="0">
                <a:latin typeface="Times New Roman" pitchFamily="18" charset="0"/>
                <a:cs typeface="Times New Roman" pitchFamily="18" charset="0"/>
              </a:rPr>
              <a:t>: cell size</a:t>
            </a:r>
          </a:p>
        </p:txBody>
      </p:sp>
      <p:sp>
        <p:nvSpPr>
          <p:cNvPr id="98" name="テキスト ボックス 97"/>
          <p:cNvSpPr txBox="1"/>
          <p:nvPr/>
        </p:nvSpPr>
        <p:spPr>
          <a:xfrm>
            <a:off x="3338269" y="4935692"/>
            <a:ext cx="294824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dirty="0" smtClean="0"/>
              <a:t>Weight function</a:t>
            </a:r>
          </a:p>
          <a:p>
            <a:pPr algn="ctr"/>
            <a:r>
              <a:rPr lang="en-US" altLang="ja-JP" sz="2000" dirty="0" smtClean="0"/>
              <a:t>Smoothed delta function</a:t>
            </a:r>
            <a:endParaRPr kumimoji="1" lang="ja-JP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0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2012645" y="492195"/>
            <a:ext cx="5118709" cy="707886"/>
          </a:xfrm>
          <a:prstGeom prst="rect">
            <a:avLst/>
          </a:prstGeom>
          <a:solidFill>
            <a:srgbClr val="92D05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4000" dirty="0"/>
              <a:t>construct density field</a:t>
            </a:r>
          </a:p>
        </p:txBody>
      </p:sp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pic>
        <p:nvPicPr>
          <p:cNvPr id="35846" name="Picture 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57818" y="1682334"/>
            <a:ext cx="2143140" cy="803678"/>
          </a:xfrm>
          <a:prstGeom prst="rect">
            <a:avLst/>
          </a:prstGeom>
          <a:noFill/>
        </p:spPr>
      </p:pic>
      <p:pic>
        <p:nvPicPr>
          <p:cNvPr id="35845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86380" y="3429000"/>
            <a:ext cx="2500330" cy="745440"/>
          </a:xfrm>
          <a:prstGeom prst="rect">
            <a:avLst/>
          </a:prstGeom>
          <a:noFill/>
        </p:spPr>
      </p:pic>
      <p:sp>
        <p:nvSpPr>
          <p:cNvPr id="35847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35849" name="Rectangle 9"/>
          <p:cNvSpPr>
            <a:spLocks noChangeArrowheads="1"/>
          </p:cNvSpPr>
          <p:nvPr/>
        </p:nvSpPr>
        <p:spPr bwMode="auto">
          <a:xfrm>
            <a:off x="0" y="2743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15" name="Oval 4"/>
          <p:cNvSpPr>
            <a:spLocks noChangeArrowheads="1"/>
          </p:cNvSpPr>
          <p:nvPr/>
        </p:nvSpPr>
        <p:spPr bwMode="auto">
          <a:xfrm>
            <a:off x="757238" y="2049469"/>
            <a:ext cx="142875" cy="142875"/>
          </a:xfrm>
          <a:prstGeom prst="ellipse">
            <a:avLst/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Oval 5"/>
          <p:cNvSpPr>
            <a:spLocks noChangeArrowheads="1"/>
          </p:cNvSpPr>
          <p:nvPr/>
        </p:nvSpPr>
        <p:spPr bwMode="auto">
          <a:xfrm>
            <a:off x="1187450" y="2844806"/>
            <a:ext cx="142875" cy="142875"/>
          </a:xfrm>
          <a:prstGeom prst="ellipse">
            <a:avLst/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" name="Oval 7"/>
          <p:cNvSpPr>
            <a:spLocks noChangeArrowheads="1"/>
          </p:cNvSpPr>
          <p:nvPr/>
        </p:nvSpPr>
        <p:spPr bwMode="auto">
          <a:xfrm>
            <a:off x="3635375" y="3133731"/>
            <a:ext cx="142875" cy="142875"/>
          </a:xfrm>
          <a:prstGeom prst="ellipse">
            <a:avLst/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" name="Line 12"/>
          <p:cNvSpPr>
            <a:spLocks noChangeShapeType="1"/>
          </p:cNvSpPr>
          <p:nvPr/>
        </p:nvSpPr>
        <p:spPr bwMode="auto">
          <a:xfrm>
            <a:off x="722313" y="1616081"/>
            <a:ext cx="73025" cy="43180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9" name="Line 13"/>
          <p:cNvSpPr>
            <a:spLocks noChangeShapeType="1"/>
          </p:cNvSpPr>
          <p:nvPr/>
        </p:nvSpPr>
        <p:spPr bwMode="auto">
          <a:xfrm>
            <a:off x="846138" y="2205044"/>
            <a:ext cx="360362" cy="64770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20" name="Line 14"/>
          <p:cNvSpPr>
            <a:spLocks noChangeShapeType="1"/>
          </p:cNvSpPr>
          <p:nvPr/>
        </p:nvSpPr>
        <p:spPr bwMode="auto">
          <a:xfrm flipH="1">
            <a:off x="3779838" y="2357430"/>
            <a:ext cx="506410" cy="800114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21" name="Line 15"/>
          <p:cNvSpPr>
            <a:spLocks noChangeShapeType="1"/>
          </p:cNvSpPr>
          <p:nvPr/>
        </p:nvSpPr>
        <p:spPr bwMode="auto">
          <a:xfrm>
            <a:off x="1322388" y="2974981"/>
            <a:ext cx="1439862" cy="792163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22" name="Line 16"/>
          <p:cNvSpPr>
            <a:spLocks noChangeShapeType="1"/>
          </p:cNvSpPr>
          <p:nvPr/>
        </p:nvSpPr>
        <p:spPr bwMode="auto">
          <a:xfrm flipH="1">
            <a:off x="2925763" y="3267081"/>
            <a:ext cx="719137" cy="504825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23" name="Oval 7"/>
          <p:cNvSpPr>
            <a:spLocks noChangeArrowheads="1"/>
          </p:cNvSpPr>
          <p:nvPr/>
        </p:nvSpPr>
        <p:spPr bwMode="auto">
          <a:xfrm>
            <a:off x="2786051" y="3714753"/>
            <a:ext cx="142875" cy="142875"/>
          </a:xfrm>
          <a:prstGeom prst="ellipse">
            <a:avLst/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3143240" y="3000372"/>
            <a:ext cx="428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s1</a:t>
            </a:r>
            <a:endParaRPr kumimoji="1" lang="ja-JP" altLang="en-US" dirty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1714480" y="2857496"/>
            <a:ext cx="428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s2</a:t>
            </a:r>
            <a:endParaRPr kumimoji="1" lang="ja-JP" altLang="en-US" dirty="0"/>
          </a:p>
        </p:txBody>
      </p:sp>
      <p:sp>
        <p:nvSpPr>
          <p:cNvPr id="27" name="右矢印 26"/>
          <p:cNvSpPr/>
          <p:nvPr/>
        </p:nvSpPr>
        <p:spPr>
          <a:xfrm rot="7213585">
            <a:off x="1476200" y="3588846"/>
            <a:ext cx="785048" cy="177722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右矢印 27"/>
          <p:cNvSpPr/>
          <p:nvPr/>
        </p:nvSpPr>
        <p:spPr>
          <a:xfrm rot="3310618">
            <a:off x="3224456" y="3639780"/>
            <a:ext cx="636136" cy="186137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4414030" y="2428868"/>
            <a:ext cx="426751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Density gap is proportional to</a:t>
            </a:r>
          </a:p>
          <a:p>
            <a:r>
              <a:rPr kumimoji="1" lang="en-US" altLang="ja-JP" sz="2000" dirty="0" smtClean="0"/>
              <a:t> unit normal vector </a:t>
            </a:r>
            <a:r>
              <a:rPr lang="en-US" altLang="ja-JP" sz="2000" dirty="0" smtClean="0"/>
              <a:t>if front points are</a:t>
            </a:r>
          </a:p>
          <a:p>
            <a:r>
              <a:rPr lang="en-US" altLang="ja-JP" sz="2000" dirty="0" smtClean="0"/>
              <a:t> completely distributed uniformly.</a:t>
            </a:r>
            <a:r>
              <a:rPr kumimoji="1" lang="en-US" altLang="ja-JP" sz="2000" dirty="0" smtClean="0"/>
              <a:t> </a:t>
            </a:r>
            <a:endParaRPr kumimoji="1" lang="ja-JP" altLang="en-US" sz="2000" dirty="0"/>
          </a:p>
        </p:txBody>
      </p:sp>
      <p:pic>
        <p:nvPicPr>
          <p:cNvPr id="35850" name="Picture 10" descr="C:\Users\oyama\Pictures\密度ギャップ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4190142"/>
            <a:ext cx="3000396" cy="2667858"/>
          </a:xfrm>
          <a:prstGeom prst="rect">
            <a:avLst/>
          </a:prstGeom>
          <a:noFill/>
        </p:spPr>
      </p:pic>
      <p:pic>
        <p:nvPicPr>
          <p:cNvPr id="35851" name="Picture 11" descr="C:\Users\oyama\Pictures\密度そのもの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86116" y="4190141"/>
            <a:ext cx="3000396" cy="2667859"/>
          </a:xfrm>
          <a:prstGeom prst="rect">
            <a:avLst/>
          </a:prstGeom>
          <a:noFill/>
        </p:spPr>
      </p:pic>
      <p:sp>
        <p:nvSpPr>
          <p:cNvPr id="32" name="テキスト ボックス 31"/>
          <p:cNvSpPr txBox="1"/>
          <p:nvPr/>
        </p:nvSpPr>
        <p:spPr>
          <a:xfrm>
            <a:off x="6429388" y="4929198"/>
            <a:ext cx="24432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Left: density gap</a:t>
            </a:r>
          </a:p>
          <a:p>
            <a:r>
              <a:rPr lang="en-US" altLang="ja-JP" sz="2400" dirty="0" smtClean="0"/>
              <a:t>Right: density</a:t>
            </a:r>
            <a:endParaRPr kumimoji="1" lang="ja-JP" altLang="en-US" sz="2400" dirty="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1643042" y="2571744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element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pic>
        <p:nvPicPr>
          <p:cNvPr id="51204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15206" y="1714488"/>
            <a:ext cx="1257300" cy="914400"/>
          </a:xfrm>
          <a:prstGeom prst="rect">
            <a:avLst/>
          </a:prstGeom>
          <a:noFill/>
        </p:spPr>
      </p:pic>
      <p:pic>
        <p:nvPicPr>
          <p:cNvPr id="51203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29322" y="3357562"/>
            <a:ext cx="2676525" cy="457200"/>
          </a:xfrm>
          <a:prstGeom prst="rect">
            <a:avLst/>
          </a:prstGeom>
          <a:noFill/>
        </p:spPr>
      </p:pic>
      <p:sp>
        <p:nvSpPr>
          <p:cNvPr id="5120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51206" name="Rectangle 6"/>
          <p:cNvSpPr>
            <a:spLocks noChangeArrowheads="1"/>
          </p:cNvSpPr>
          <p:nvPr/>
        </p:nvSpPr>
        <p:spPr bwMode="auto">
          <a:xfrm>
            <a:off x="0" y="13716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51207" name="Rectangle 7"/>
          <p:cNvSpPr>
            <a:spLocks noChangeArrowheads="1"/>
          </p:cNvSpPr>
          <p:nvPr/>
        </p:nvSpPr>
        <p:spPr bwMode="auto">
          <a:xfrm>
            <a:off x="0" y="2286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11" name="Text Box 12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1356219" y="492195"/>
            <a:ext cx="6431568" cy="707886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4000" dirty="0" smtClean="0"/>
              <a:t>curvature</a:t>
            </a:r>
            <a:r>
              <a:rPr lang="el-GR" altLang="ja-JP" sz="4000" dirty="0" smtClean="0"/>
              <a:t> </a:t>
            </a:r>
            <a:r>
              <a:rPr lang="en-US" altLang="ja-JP" sz="4000" dirty="0" smtClean="0"/>
              <a:t>&amp; surface tension</a:t>
            </a:r>
            <a:endParaRPr lang="en-US" altLang="ja-JP" sz="4000" dirty="0"/>
          </a:p>
        </p:txBody>
      </p:sp>
      <p:sp>
        <p:nvSpPr>
          <p:cNvPr id="12" name="Oval 4"/>
          <p:cNvSpPr>
            <a:spLocks noChangeArrowheads="1"/>
          </p:cNvSpPr>
          <p:nvPr/>
        </p:nvSpPr>
        <p:spPr bwMode="auto">
          <a:xfrm>
            <a:off x="757238" y="2049469"/>
            <a:ext cx="142875" cy="142875"/>
          </a:xfrm>
          <a:prstGeom prst="ellipse">
            <a:avLst/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Oval 5"/>
          <p:cNvSpPr>
            <a:spLocks noChangeArrowheads="1"/>
          </p:cNvSpPr>
          <p:nvPr/>
        </p:nvSpPr>
        <p:spPr bwMode="auto">
          <a:xfrm>
            <a:off x="1187450" y="2844806"/>
            <a:ext cx="142875" cy="142875"/>
          </a:xfrm>
          <a:prstGeom prst="ellipse">
            <a:avLst/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Oval 7"/>
          <p:cNvSpPr>
            <a:spLocks noChangeArrowheads="1"/>
          </p:cNvSpPr>
          <p:nvPr/>
        </p:nvSpPr>
        <p:spPr bwMode="auto">
          <a:xfrm>
            <a:off x="3635375" y="3133731"/>
            <a:ext cx="142875" cy="142875"/>
          </a:xfrm>
          <a:prstGeom prst="ellipse">
            <a:avLst/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Line 12"/>
          <p:cNvSpPr>
            <a:spLocks noChangeShapeType="1"/>
          </p:cNvSpPr>
          <p:nvPr/>
        </p:nvSpPr>
        <p:spPr bwMode="auto">
          <a:xfrm>
            <a:off x="722313" y="1616081"/>
            <a:ext cx="73025" cy="43180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7" name="Line 13"/>
          <p:cNvSpPr>
            <a:spLocks noChangeShapeType="1"/>
          </p:cNvSpPr>
          <p:nvPr/>
        </p:nvSpPr>
        <p:spPr bwMode="auto">
          <a:xfrm>
            <a:off x="846138" y="2205044"/>
            <a:ext cx="360362" cy="64770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8" name="Line 14"/>
          <p:cNvSpPr>
            <a:spLocks noChangeShapeType="1"/>
          </p:cNvSpPr>
          <p:nvPr/>
        </p:nvSpPr>
        <p:spPr bwMode="auto">
          <a:xfrm flipH="1">
            <a:off x="3779838" y="2438406"/>
            <a:ext cx="431800" cy="719138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9" name="Line 15"/>
          <p:cNvSpPr>
            <a:spLocks noChangeShapeType="1"/>
          </p:cNvSpPr>
          <p:nvPr/>
        </p:nvSpPr>
        <p:spPr bwMode="auto">
          <a:xfrm>
            <a:off x="1322388" y="2974981"/>
            <a:ext cx="1439862" cy="792163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20" name="Line 16"/>
          <p:cNvSpPr>
            <a:spLocks noChangeShapeType="1"/>
          </p:cNvSpPr>
          <p:nvPr/>
        </p:nvSpPr>
        <p:spPr bwMode="auto">
          <a:xfrm flipH="1">
            <a:off x="2925763" y="3267081"/>
            <a:ext cx="719137" cy="504825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28" name="Oval 7"/>
          <p:cNvSpPr>
            <a:spLocks noChangeArrowheads="1"/>
          </p:cNvSpPr>
          <p:nvPr/>
        </p:nvSpPr>
        <p:spPr bwMode="auto">
          <a:xfrm>
            <a:off x="2786051" y="3714753"/>
            <a:ext cx="142875" cy="142875"/>
          </a:xfrm>
          <a:prstGeom prst="ellipse">
            <a:avLst/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右矢印 28"/>
          <p:cNvSpPr/>
          <p:nvPr/>
        </p:nvSpPr>
        <p:spPr>
          <a:xfrm rot="19361159">
            <a:off x="2937183" y="3496779"/>
            <a:ext cx="857256" cy="214314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右矢印 29"/>
          <p:cNvSpPr/>
          <p:nvPr/>
        </p:nvSpPr>
        <p:spPr>
          <a:xfrm rot="12524188">
            <a:off x="1621607" y="3467593"/>
            <a:ext cx="1101502" cy="192998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下矢印 30"/>
          <p:cNvSpPr/>
          <p:nvPr/>
        </p:nvSpPr>
        <p:spPr>
          <a:xfrm rot="10800000">
            <a:off x="2643175" y="3000372"/>
            <a:ext cx="357190" cy="64294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4357686" y="2000240"/>
            <a:ext cx="22403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Two dimension</a:t>
            </a:r>
            <a:endParaRPr kumimoji="1" lang="ja-JP" altLang="en-US" sz="2400" dirty="0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4286248" y="2857496"/>
            <a:ext cx="24801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Three dimension</a:t>
            </a:r>
            <a:endParaRPr kumimoji="1" lang="ja-JP" altLang="en-US" sz="2400" dirty="0"/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3143240" y="3000372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s1</a:t>
            </a:r>
            <a:endParaRPr kumimoji="1" lang="ja-JP" altLang="en-US" dirty="0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1714480" y="2857496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s2</a:t>
            </a:r>
            <a:endParaRPr kumimoji="1" lang="ja-JP" altLang="en-US" dirty="0"/>
          </a:p>
        </p:txBody>
      </p:sp>
      <p:sp>
        <p:nvSpPr>
          <p:cNvPr id="5120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pic>
        <p:nvPicPr>
          <p:cNvPr id="51208" name="Picture 8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85852" y="4071942"/>
            <a:ext cx="2590800" cy="419100"/>
          </a:xfrm>
          <a:prstGeom prst="rect">
            <a:avLst/>
          </a:prstGeom>
          <a:noFill/>
        </p:spPr>
      </p:pic>
      <p:sp>
        <p:nvSpPr>
          <p:cNvPr id="38" name="正方形/長方形 37"/>
          <p:cNvSpPr/>
          <p:nvPr/>
        </p:nvSpPr>
        <p:spPr>
          <a:xfrm>
            <a:off x="428596" y="4714884"/>
            <a:ext cx="55419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dirty="0"/>
              <a:t>CSF</a:t>
            </a:r>
            <a:r>
              <a:rPr lang="ja-JP" altLang="en-US" sz="2400" dirty="0"/>
              <a:t>（</a:t>
            </a:r>
            <a:r>
              <a:rPr lang="en-US" altLang="ja-JP" sz="2400" dirty="0" smtClean="0"/>
              <a:t>Continuum Surface Force</a:t>
            </a:r>
            <a:r>
              <a:rPr lang="ja-JP" altLang="en-US" sz="2400" dirty="0" smtClean="0"/>
              <a:t>） </a:t>
            </a:r>
            <a:r>
              <a:rPr lang="en-US" altLang="ja-JP" sz="2400" dirty="0" smtClean="0"/>
              <a:t>model</a:t>
            </a:r>
            <a:endParaRPr lang="ja-JP" altLang="en-US" sz="2400" dirty="0"/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857225" y="5286388"/>
            <a:ext cx="50006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u="sng" dirty="0" smtClean="0"/>
              <a:t>Treat  surface tension </a:t>
            </a:r>
            <a:r>
              <a:rPr kumimoji="1" lang="en-US" altLang="ja-JP" sz="2000" dirty="0" smtClean="0"/>
              <a:t>that should exist only on surface </a:t>
            </a:r>
            <a:r>
              <a:rPr kumimoji="1" lang="en-US" altLang="ja-JP" sz="2000" u="sng" dirty="0" smtClean="0"/>
              <a:t>as volume force.</a:t>
            </a:r>
          </a:p>
          <a:p>
            <a:r>
              <a:rPr lang="en-US" altLang="ja-JP" sz="2000" dirty="0"/>
              <a:t>S</a:t>
            </a:r>
            <a:r>
              <a:rPr lang="en-US" altLang="ja-JP" sz="2000" dirty="0" smtClean="0"/>
              <a:t>o it is distributed to surrounding grids with smoothed delta weight function.</a:t>
            </a:r>
            <a:endParaRPr kumimoji="1" lang="ja-JP" altLang="en-US" sz="2000" dirty="0"/>
          </a:p>
        </p:txBody>
      </p:sp>
      <p:pic>
        <p:nvPicPr>
          <p:cNvPr id="41" name="Picture 34" descr="デルタ関数の傘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29322" y="4357694"/>
            <a:ext cx="3113994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タイトル 1"/>
          <p:cNvSpPr>
            <a:spLocks noGrp="1"/>
          </p:cNvSpPr>
          <p:nvPr>
            <p:ph type="title"/>
          </p:nvPr>
        </p:nvSpPr>
        <p:spPr>
          <a:xfrm>
            <a:off x="0" y="214313"/>
            <a:ext cx="9215438" cy="725487"/>
          </a:xfrm>
        </p:spPr>
        <p:txBody>
          <a:bodyPr/>
          <a:lstStyle/>
          <a:p>
            <a:r>
              <a:rPr lang="en-US" altLang="ja-JP" sz="4000" smtClean="0">
                <a:solidFill>
                  <a:schemeClr val="accent2"/>
                </a:solidFill>
              </a:rPr>
              <a:t>Effect of range of delta function</a:t>
            </a:r>
            <a:endParaRPr lang="ja-JP" altLang="en-US" sz="4000" smtClean="0">
              <a:solidFill>
                <a:schemeClr val="accent2"/>
              </a:solidFill>
            </a:endParaRPr>
          </a:p>
        </p:txBody>
      </p:sp>
      <p:pic>
        <p:nvPicPr>
          <p:cNvPr id="16387" name="Picture 5" descr="\\Strouhal\t_oyama\fx_narrow1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4148138"/>
            <a:ext cx="3048000" cy="270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6" descr="\\Strouhal\t_oyama\fx_narrow2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71813" y="4148138"/>
            <a:ext cx="3048000" cy="270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7" descr="\\Strouhal\t_oyama\fx_wide20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72188" y="4148138"/>
            <a:ext cx="3048000" cy="270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2" descr="\\Strouhal\t_oyama\rho_narrow10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438" y="1719263"/>
            <a:ext cx="3048000" cy="270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3" descr="\\Strouhal\t_oyama\rho_narrow20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71813" y="1719263"/>
            <a:ext cx="3048000" cy="270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2" name="Picture 4" descr="\\Strouhal\t_oyama\rho_wide20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72188" y="1719263"/>
            <a:ext cx="3048000" cy="270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3" name="テキスト ボックス 9"/>
          <p:cNvSpPr txBox="1">
            <a:spLocks noChangeArrowheads="1"/>
          </p:cNvSpPr>
          <p:nvPr/>
        </p:nvSpPr>
        <p:spPr bwMode="auto">
          <a:xfrm>
            <a:off x="428625" y="1357313"/>
            <a:ext cx="25050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/>
              <a:t>Narrow 10grids/bubble</a:t>
            </a:r>
            <a:endParaRPr lang="ja-JP" altLang="en-US"/>
          </a:p>
        </p:txBody>
      </p:sp>
      <p:sp>
        <p:nvSpPr>
          <p:cNvPr id="16394" name="テキスト ボックス 10"/>
          <p:cNvSpPr txBox="1">
            <a:spLocks noChangeArrowheads="1"/>
          </p:cNvSpPr>
          <p:nvPr/>
        </p:nvSpPr>
        <p:spPr bwMode="auto">
          <a:xfrm>
            <a:off x="3286125" y="1357313"/>
            <a:ext cx="25050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/>
              <a:t>Narrow 20grids/bubble</a:t>
            </a:r>
            <a:endParaRPr lang="ja-JP" altLang="en-US"/>
          </a:p>
        </p:txBody>
      </p:sp>
      <p:sp>
        <p:nvSpPr>
          <p:cNvPr id="16395" name="テキスト ボックス 11"/>
          <p:cNvSpPr txBox="1">
            <a:spLocks noChangeArrowheads="1"/>
          </p:cNvSpPr>
          <p:nvPr/>
        </p:nvSpPr>
        <p:spPr bwMode="auto">
          <a:xfrm>
            <a:off x="6353175" y="1344613"/>
            <a:ext cx="22875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/>
              <a:t>Wide 20grids/bubble</a:t>
            </a:r>
            <a:endParaRPr lang="ja-JP" altLang="en-US"/>
          </a:p>
        </p:txBody>
      </p:sp>
      <p:sp>
        <p:nvSpPr>
          <p:cNvPr id="16396" name="テキスト ボックス 12"/>
          <p:cNvSpPr txBox="1">
            <a:spLocks noChangeArrowheads="1"/>
          </p:cNvSpPr>
          <p:nvPr/>
        </p:nvSpPr>
        <p:spPr bwMode="auto">
          <a:xfrm>
            <a:off x="4005263" y="957263"/>
            <a:ext cx="49958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/>
              <a:t>Top: density field / Bottom: surface tension</a:t>
            </a:r>
            <a:endParaRPr lang="ja-JP" alt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タイトル 1"/>
          <p:cNvSpPr>
            <a:spLocks noGrp="1"/>
          </p:cNvSpPr>
          <p:nvPr>
            <p:ph type="title"/>
          </p:nvPr>
        </p:nvSpPr>
        <p:spPr>
          <a:xfrm>
            <a:off x="71438" y="560391"/>
            <a:ext cx="9001125" cy="939800"/>
          </a:xfrm>
        </p:spPr>
        <p:txBody>
          <a:bodyPr/>
          <a:lstStyle/>
          <a:p>
            <a:r>
              <a:rPr lang="en-US" altLang="ja-JP" sz="4000" dirty="0" smtClean="0">
                <a:solidFill>
                  <a:schemeClr val="accent2"/>
                </a:solidFill>
              </a:rPr>
              <a:t>Definition of contact time </a:t>
            </a:r>
            <a:endParaRPr lang="ja-JP" altLang="en-US" sz="4000" i="1" dirty="0" smtClean="0">
              <a:solidFill>
                <a:schemeClr val="accent2"/>
              </a:solidFill>
            </a:endParaRPr>
          </a:p>
        </p:txBody>
      </p:sp>
      <p:sp>
        <p:nvSpPr>
          <p:cNvPr id="9219" name="Text Box 7"/>
          <p:cNvSpPr txBox="1">
            <a:spLocks noChangeArrowheads="1"/>
          </p:cNvSpPr>
          <p:nvPr/>
        </p:nvSpPr>
        <p:spPr bwMode="auto">
          <a:xfrm>
            <a:off x="357158" y="1714488"/>
            <a:ext cx="85725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400" dirty="0" smtClean="0">
                <a:solidFill>
                  <a:srgbClr val="FF0000"/>
                </a:solidFill>
              </a:rPr>
              <a:t>Tc1</a:t>
            </a:r>
            <a:r>
              <a:rPr lang="en-US" altLang="ja-JP" sz="2400" dirty="0" smtClean="0"/>
              <a:t>: </a:t>
            </a:r>
            <a:r>
              <a:rPr lang="en-US" altLang="ja-JP" sz="2400" dirty="0"/>
              <a:t>Duration that distance </a:t>
            </a:r>
            <a:r>
              <a:rPr lang="en-US" altLang="ja-JP" sz="2400" dirty="0" smtClean="0"/>
              <a:t>between </a:t>
            </a:r>
            <a:r>
              <a:rPr lang="en-US" altLang="ja-JP" sz="2400" dirty="0"/>
              <a:t>bubble mass center and initial height of free surface is less than initial </a:t>
            </a:r>
            <a:r>
              <a:rPr lang="en-US" altLang="ja-JP" sz="2400" dirty="0" smtClean="0"/>
              <a:t>radius (0.5</a:t>
            </a:r>
            <a:r>
              <a:rPr lang="en-US" altLang="ja-JP" sz="2400" i="1" dirty="0" smtClean="0"/>
              <a:t>D</a:t>
            </a:r>
            <a:r>
              <a:rPr lang="en-US" altLang="ja-JP" sz="2400" dirty="0" smtClean="0"/>
              <a:t>)</a:t>
            </a:r>
            <a:endParaRPr lang="en-US" altLang="ja-JP" sz="2400" dirty="0"/>
          </a:p>
        </p:txBody>
      </p:sp>
      <p:grpSp>
        <p:nvGrpSpPr>
          <p:cNvPr id="2" name="グループ化 7"/>
          <p:cNvGrpSpPr>
            <a:grpSpLocks/>
          </p:cNvGrpSpPr>
          <p:nvPr/>
        </p:nvGrpSpPr>
        <p:grpSpPr bwMode="auto">
          <a:xfrm>
            <a:off x="-31" y="4143380"/>
            <a:ext cx="9144032" cy="2200008"/>
            <a:chOff x="4286248" y="0"/>
            <a:chExt cx="27322602" cy="6572272"/>
          </a:xfrm>
        </p:grpSpPr>
        <p:pic>
          <p:nvPicPr>
            <p:cNvPr id="15" name="Picture 2" descr="D:\Tecplot\t27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286248" y="22"/>
              <a:ext cx="7391400" cy="6572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3" descr="D:\Tecplot\t29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0968134" y="0"/>
              <a:ext cx="7391400" cy="6572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4" descr="D:\Tecplot\t34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7611868" y="0"/>
              <a:ext cx="7391400" cy="6572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5" descr="D:\Tecplot\t37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4217450" y="0"/>
              <a:ext cx="7391400" cy="6572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19" name="直線コネクタ 18"/>
          <p:cNvCxnSpPr/>
          <p:nvPr/>
        </p:nvCxnSpPr>
        <p:spPr>
          <a:xfrm>
            <a:off x="1071538" y="2857496"/>
            <a:ext cx="157163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円/楕円 19"/>
          <p:cNvSpPr/>
          <p:nvPr/>
        </p:nvSpPr>
        <p:spPr>
          <a:xfrm>
            <a:off x="1571604" y="3286124"/>
            <a:ext cx="428628" cy="428628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下矢印 20"/>
          <p:cNvSpPr/>
          <p:nvPr/>
        </p:nvSpPr>
        <p:spPr>
          <a:xfrm flipV="1">
            <a:off x="1287855" y="3000372"/>
            <a:ext cx="212311" cy="428628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2" name="直線コネクタ 21"/>
          <p:cNvCxnSpPr/>
          <p:nvPr/>
        </p:nvCxnSpPr>
        <p:spPr>
          <a:xfrm>
            <a:off x="3214678" y="2857496"/>
            <a:ext cx="157163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/>
          <p:cNvCxnSpPr/>
          <p:nvPr/>
        </p:nvCxnSpPr>
        <p:spPr>
          <a:xfrm>
            <a:off x="5500694" y="2857496"/>
            <a:ext cx="157163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円/楕円 23"/>
          <p:cNvSpPr/>
          <p:nvPr/>
        </p:nvSpPr>
        <p:spPr>
          <a:xfrm>
            <a:off x="3786182" y="2891863"/>
            <a:ext cx="500066" cy="285752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円/楕円 24"/>
          <p:cNvSpPr/>
          <p:nvPr/>
        </p:nvSpPr>
        <p:spPr>
          <a:xfrm>
            <a:off x="6072198" y="3143248"/>
            <a:ext cx="428628" cy="428628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下矢印 25"/>
          <p:cNvSpPr/>
          <p:nvPr/>
        </p:nvSpPr>
        <p:spPr>
          <a:xfrm>
            <a:off x="5857885" y="3000372"/>
            <a:ext cx="142876" cy="357190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7" name="直線矢印コネクタ 26"/>
          <p:cNvCxnSpPr/>
          <p:nvPr/>
        </p:nvCxnSpPr>
        <p:spPr>
          <a:xfrm rot="5400000">
            <a:off x="1570810" y="3499644"/>
            <a:ext cx="428628" cy="1588"/>
          </a:xfrm>
          <a:prstGeom prst="straightConnector1">
            <a:avLst/>
          </a:prstGeom>
          <a:ln>
            <a:solidFill>
              <a:srgbClr val="FF0000"/>
            </a:solidFill>
            <a:headEnd type="arrow" w="med" len="lg"/>
            <a:tailEnd type="arrow" w="med" len="lg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9" name="テキスト ボックス 28"/>
          <p:cNvSpPr txBox="1"/>
          <p:nvPr/>
        </p:nvSpPr>
        <p:spPr>
          <a:xfrm>
            <a:off x="2071670" y="3286124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i="1" dirty="0" smtClean="0">
                <a:solidFill>
                  <a:srgbClr val="FF0000"/>
                </a:solidFill>
              </a:rPr>
              <a:t>D</a:t>
            </a:r>
            <a:endParaRPr kumimoji="1" lang="ja-JP" altLang="en-US" sz="2400" i="1" dirty="0">
              <a:solidFill>
                <a:srgbClr val="FF0000"/>
              </a:solidFill>
            </a:endParaRPr>
          </a:p>
        </p:txBody>
      </p:sp>
      <p:cxnSp>
        <p:nvCxnSpPr>
          <p:cNvPr id="30" name="直線矢印コネクタ 29"/>
          <p:cNvCxnSpPr/>
          <p:nvPr/>
        </p:nvCxnSpPr>
        <p:spPr>
          <a:xfrm rot="5400000">
            <a:off x="3501224" y="2999578"/>
            <a:ext cx="285752" cy="1588"/>
          </a:xfrm>
          <a:prstGeom prst="straightConnector1">
            <a:avLst/>
          </a:prstGeom>
          <a:ln>
            <a:solidFill>
              <a:srgbClr val="FF0000"/>
            </a:solidFill>
            <a:headEnd type="arrow" w="med" len="lg"/>
            <a:tailEnd type="arrow" w="med" len="lg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2" name="テキスト ボックス 31"/>
          <p:cNvSpPr txBox="1"/>
          <p:nvPr/>
        </p:nvSpPr>
        <p:spPr>
          <a:xfrm>
            <a:off x="2714612" y="2786058"/>
            <a:ext cx="8354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FF0000"/>
                </a:solidFill>
              </a:rPr>
              <a:t>0.5</a:t>
            </a:r>
            <a:r>
              <a:rPr kumimoji="1" lang="en-US" altLang="ja-JP" sz="2400" i="1" dirty="0" smtClean="0">
                <a:solidFill>
                  <a:srgbClr val="FF0000"/>
                </a:solidFill>
              </a:rPr>
              <a:t>D</a:t>
            </a:r>
            <a:endParaRPr kumimoji="1" lang="ja-JP" altLang="en-US" sz="2400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4000" dirty="0" smtClean="0">
                <a:solidFill>
                  <a:schemeClr val="accent2"/>
                </a:solidFill>
              </a:rPr>
              <a:t>C</a:t>
            </a:r>
            <a:r>
              <a:rPr kumimoji="1" lang="en-US" altLang="ja-JP" sz="4000" dirty="0" smtClean="0">
                <a:solidFill>
                  <a:schemeClr val="accent2"/>
                </a:solidFill>
              </a:rPr>
              <a:t>ontact time characterized by surface tension coefficient</a:t>
            </a:r>
            <a:endParaRPr kumimoji="1" lang="ja-JP" altLang="en-US" sz="4000" dirty="0">
              <a:solidFill>
                <a:schemeClr val="accent2"/>
              </a:solidFill>
            </a:endParaRPr>
          </a:p>
        </p:txBody>
      </p:sp>
      <p:pic>
        <p:nvPicPr>
          <p:cNvPr id="14" name="図 13" descr="C:\Users\oyama\Documents\D2\混相流学会精選論文集\st&amp;Du1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1500174"/>
            <a:ext cx="7178912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22"/>
          <p:cNvGrpSpPr>
            <a:grpSpLocks/>
          </p:cNvGrpSpPr>
          <p:nvPr/>
        </p:nvGrpSpPr>
        <p:grpSpPr bwMode="auto">
          <a:xfrm>
            <a:off x="785786" y="5232421"/>
            <a:ext cx="2520950" cy="1125537"/>
            <a:chOff x="1791" y="3475"/>
            <a:chExt cx="1814" cy="845"/>
          </a:xfrm>
        </p:grpSpPr>
        <p:pic>
          <p:nvPicPr>
            <p:cNvPr id="17" name="Picture 23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791" y="3475"/>
              <a:ext cx="1764" cy="7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" name="Rectangle 24"/>
            <p:cNvSpPr>
              <a:spLocks noChangeArrowheads="1"/>
            </p:cNvSpPr>
            <p:nvPr/>
          </p:nvSpPr>
          <p:spPr bwMode="auto">
            <a:xfrm>
              <a:off x="2925" y="3566"/>
              <a:ext cx="680" cy="75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 dirty="0"/>
            </a:p>
          </p:txBody>
        </p:sp>
      </p:grpSp>
      <p:sp>
        <p:nvSpPr>
          <p:cNvPr id="19" name="テキスト ボックス 18"/>
          <p:cNvSpPr txBox="1"/>
          <p:nvPr/>
        </p:nvSpPr>
        <p:spPr>
          <a:xfrm>
            <a:off x="2500298" y="5539103"/>
            <a:ext cx="65814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can be applied but these are on different  lines.</a:t>
            </a:r>
            <a:endParaRPr kumimoji="1" lang="ja-JP" altLang="en-US" sz="2400" dirty="0"/>
          </a:p>
        </p:txBody>
      </p:sp>
      <p:cxnSp>
        <p:nvCxnSpPr>
          <p:cNvPr id="9" name="直線コネクタ 8"/>
          <p:cNvCxnSpPr/>
          <p:nvPr/>
        </p:nvCxnSpPr>
        <p:spPr>
          <a:xfrm>
            <a:off x="3143240" y="1928802"/>
            <a:ext cx="4857784" cy="228601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/>
        </p:nvCxnSpPr>
        <p:spPr>
          <a:xfrm>
            <a:off x="2285984" y="1857364"/>
            <a:ext cx="5715040" cy="2643206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正方形/長方形 10"/>
          <p:cNvSpPr/>
          <p:nvPr/>
        </p:nvSpPr>
        <p:spPr>
          <a:xfrm>
            <a:off x="2623684" y="2428868"/>
            <a:ext cx="116249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ja-JP" sz="3200" i="1" kern="100" dirty="0" smtClean="0">
                <a:latin typeface="Symbol"/>
                <a:ea typeface="ＭＳ 明朝"/>
                <a:cs typeface="Arial"/>
              </a:rPr>
              <a:t>∝</a:t>
            </a:r>
            <a:r>
              <a:rPr lang="en-US" altLang="ja-JP" sz="3200" i="1" kern="100" dirty="0" smtClean="0">
                <a:latin typeface="Symbol"/>
                <a:ea typeface="ＭＳ 明朝"/>
                <a:cs typeface="Arial"/>
              </a:rPr>
              <a:t>s </a:t>
            </a:r>
            <a:r>
              <a:rPr lang="en-US" altLang="ja-JP" sz="3200" kern="100" baseline="30000" dirty="0" smtClean="0">
                <a:latin typeface="Symbol"/>
                <a:ea typeface="ＭＳ 明朝"/>
                <a:cs typeface="Arial"/>
              </a:rPr>
              <a:t>-0.51</a:t>
            </a:r>
            <a:endParaRPr lang="ja-JP" altLang="en-US" sz="3200" dirty="0"/>
          </a:p>
        </p:txBody>
      </p:sp>
      <p:sp>
        <p:nvSpPr>
          <p:cNvPr id="12" name="正方形/長方形 11"/>
          <p:cNvSpPr/>
          <p:nvPr/>
        </p:nvSpPr>
        <p:spPr>
          <a:xfrm>
            <a:off x="3981006" y="2071678"/>
            <a:ext cx="116249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ja-JP" sz="3200" i="1" kern="100" dirty="0" smtClean="0">
                <a:latin typeface="Symbol"/>
                <a:ea typeface="ＭＳ 明朝"/>
                <a:cs typeface="Arial"/>
              </a:rPr>
              <a:t>∝</a:t>
            </a:r>
            <a:r>
              <a:rPr lang="en-US" altLang="ja-JP" sz="3200" i="1" kern="100" dirty="0" smtClean="0">
                <a:latin typeface="Symbol"/>
                <a:ea typeface="ＭＳ 明朝"/>
                <a:cs typeface="Arial"/>
              </a:rPr>
              <a:t>s </a:t>
            </a:r>
            <a:r>
              <a:rPr lang="en-US" altLang="ja-JP" sz="3200" kern="100" baseline="30000" dirty="0" smtClean="0">
                <a:latin typeface="Symbol"/>
                <a:ea typeface="ＭＳ 明朝"/>
                <a:cs typeface="Arial"/>
              </a:rPr>
              <a:t>-0.57</a:t>
            </a:r>
            <a:endParaRPr lang="ja-JP" alt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868346"/>
          </a:xfrm>
        </p:spPr>
        <p:txBody>
          <a:bodyPr/>
          <a:lstStyle/>
          <a:p>
            <a:r>
              <a:rPr lang="en-US" altLang="ja-JP" sz="4000" dirty="0" smtClean="0">
                <a:solidFill>
                  <a:schemeClr val="accent2"/>
                </a:solidFill>
              </a:rPr>
              <a:t>C</a:t>
            </a:r>
            <a:r>
              <a:rPr kumimoji="1" lang="en-US" altLang="ja-JP" sz="4000" dirty="0" smtClean="0">
                <a:solidFill>
                  <a:schemeClr val="accent2"/>
                </a:solidFill>
              </a:rPr>
              <a:t>ontact time characterized by </a:t>
            </a:r>
            <a:r>
              <a:rPr kumimoji="1" lang="en-US" altLang="ja-JP" sz="4000" i="1" dirty="0" smtClean="0">
                <a:solidFill>
                  <a:schemeClr val="accent2"/>
                </a:solidFill>
              </a:rPr>
              <a:t>We</a:t>
            </a:r>
            <a:endParaRPr kumimoji="1" lang="ja-JP" altLang="en-US" sz="4000" i="1" dirty="0">
              <a:solidFill>
                <a:schemeClr val="accent2"/>
              </a:solidFill>
            </a:endParaRPr>
          </a:p>
        </p:txBody>
      </p:sp>
      <p:pic>
        <p:nvPicPr>
          <p:cNvPr id="8" name="図 7" descr="C:\Users\oyama\Documents\D2\混相流学会精選論文集\We&amp;Tc1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1071546"/>
            <a:ext cx="7334822" cy="3868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57356" y="4857760"/>
            <a:ext cx="5286375" cy="1171575"/>
          </a:xfrm>
          <a:prstGeom prst="rect">
            <a:avLst/>
          </a:prstGeom>
          <a:noFill/>
        </p:spPr>
      </p:pic>
      <p:sp>
        <p:nvSpPr>
          <p:cNvPr id="6" name="テキスト ボックス 5"/>
          <p:cNvSpPr txBox="1"/>
          <p:nvPr/>
        </p:nvSpPr>
        <p:spPr>
          <a:xfrm>
            <a:off x="723696" y="6215082"/>
            <a:ext cx="77059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solidFill>
                  <a:schemeClr val="accent2"/>
                </a:solidFill>
              </a:rPr>
              <a:t>This relation can be applied for wider condition.</a:t>
            </a:r>
            <a:endParaRPr kumimoji="1" lang="ja-JP" altLang="en-US" sz="28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0076" y="142852"/>
            <a:ext cx="7829576" cy="989034"/>
          </a:xfrm>
        </p:spPr>
        <p:txBody>
          <a:bodyPr/>
          <a:lstStyle/>
          <a:p>
            <a:r>
              <a:rPr lang="en-US" altLang="ja-JP" dirty="0" smtClean="0">
                <a:solidFill>
                  <a:schemeClr val="accent2"/>
                </a:solidFill>
              </a:rPr>
              <a:t>Restitution coefficient</a:t>
            </a:r>
            <a:endParaRPr kumimoji="1" lang="ja-JP" altLang="en-US" dirty="0">
              <a:solidFill>
                <a:schemeClr val="accent2"/>
              </a:solidFill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214282" y="5049766"/>
            <a:ext cx="9001188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400" dirty="0" smtClean="0">
                <a:solidFill>
                  <a:srgbClr val="002060"/>
                </a:solidFill>
              </a:rPr>
              <a:t>Restitution coefficient decreases with increasing viscosity.</a:t>
            </a:r>
          </a:p>
          <a:p>
            <a:r>
              <a:rPr lang="en-US" altLang="ja-JP" sz="2400" dirty="0" smtClean="0">
                <a:solidFill>
                  <a:srgbClr val="002060"/>
                </a:solidFill>
              </a:rPr>
              <a:t>In region of large viscosity (</a:t>
            </a:r>
            <a:r>
              <a:rPr lang="en-US" altLang="ja-JP" sz="2400" i="1" dirty="0" smtClean="0">
                <a:solidFill>
                  <a:srgbClr val="002060"/>
                </a:solidFill>
              </a:rPr>
              <a:t>St </a:t>
            </a:r>
            <a:r>
              <a:rPr lang="en-US" altLang="ja-JP" sz="2400" dirty="0" smtClean="0">
                <a:solidFill>
                  <a:srgbClr val="002060"/>
                </a:solidFill>
              </a:rPr>
              <a:t>= 20):</a:t>
            </a:r>
          </a:p>
          <a:p>
            <a:r>
              <a:rPr lang="en-US" altLang="ja-JP" sz="2400" dirty="0" smtClean="0">
                <a:solidFill>
                  <a:srgbClr val="002060"/>
                </a:solidFill>
              </a:rPr>
              <a:t>Restitution coefficient increases with increasing surface tension.</a:t>
            </a:r>
          </a:p>
          <a:p>
            <a:r>
              <a:rPr lang="en-US" altLang="ja-JP" sz="2000" dirty="0" smtClean="0"/>
              <a:t>Same tendency with </a:t>
            </a:r>
            <a:r>
              <a:rPr lang="en-US" altLang="ja-JP" sz="2000" dirty="0" err="1" smtClean="0"/>
              <a:t>Zenit</a:t>
            </a:r>
            <a:r>
              <a:rPr lang="en-US" altLang="ja-JP" sz="2000" dirty="0" smtClean="0"/>
              <a:t> and Legendre (Physics of Fluid 21, 2009).</a:t>
            </a:r>
          </a:p>
        </p:txBody>
      </p:sp>
      <p:pic>
        <p:nvPicPr>
          <p:cNvPr id="14" name="図 13" descr="C:\Users\oyama\Documents\D2\混相流学会精選論文集\CaSt&amp;res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4143" y="1217602"/>
            <a:ext cx="6898385" cy="3925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6" y="1000108"/>
            <a:ext cx="2200275" cy="866775"/>
          </a:xfrm>
          <a:prstGeom prst="rect">
            <a:avLst/>
          </a:prstGeom>
          <a:noFill/>
        </p:spPr>
      </p:pic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0" y="13239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4200"/>
              <a:t>Microbubble</a:t>
            </a:r>
          </a:p>
        </p:txBody>
      </p:sp>
      <p:graphicFrame>
        <p:nvGraphicFramePr>
          <p:cNvPr id="167951" name="Group 15"/>
          <p:cNvGraphicFramePr>
            <a:graphicFrameLocks noGrp="1"/>
          </p:cNvGraphicFramePr>
          <p:nvPr/>
        </p:nvGraphicFramePr>
        <p:xfrm>
          <a:off x="247650" y="4086225"/>
          <a:ext cx="8782050" cy="2193926"/>
        </p:xfrm>
        <a:graphic>
          <a:graphicData uri="http://schemas.openxmlformats.org/drawingml/2006/table">
            <a:tbl>
              <a:tblPr/>
              <a:tblGrid>
                <a:gridCol w="2514600"/>
                <a:gridCol w="1738313"/>
                <a:gridCol w="1685925"/>
                <a:gridCol w="2843212"/>
              </a:tblGrid>
              <a:tr h="439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Levovist</a:t>
                      </a:r>
                      <a:r>
                        <a:rPr kumimoji="1" lang="en-US" altLang="ja-JP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®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Sonazoid</a:t>
                      </a:r>
                      <a:r>
                        <a:rPr kumimoji="1" lang="en-US" altLang="ja-JP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®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Bubbleliposome</a:t>
                      </a:r>
                      <a:r>
                        <a:rPr kumimoji="1" lang="en-US" altLang="ja-JP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®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8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Mean diameter [</a:t>
                      </a: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Arial" charset="0"/>
                        </a:rPr>
                        <a:t>µm]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1.3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2.3 – 2.9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0.7 – 1.0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9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Inner gas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air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C</a:t>
                      </a:r>
                      <a:r>
                        <a:rPr kumimoji="1" lang="en-US" altLang="ja-JP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4</a:t>
                      </a: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F</a:t>
                      </a:r>
                      <a:r>
                        <a:rPr kumimoji="1" lang="en-US" altLang="ja-JP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C</a:t>
                      </a:r>
                      <a:r>
                        <a:rPr kumimoji="1" lang="en-US" altLang="ja-JP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3</a:t>
                      </a: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F</a:t>
                      </a:r>
                      <a:r>
                        <a:rPr kumimoji="1" lang="en-US" altLang="ja-JP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</a:tr>
              <a:tr h="438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Void fraction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5.7×10</a:t>
                      </a:r>
                      <a:r>
                        <a:rPr kumimoji="1" lang="en-US" altLang="ja-JP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-5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1.6×10</a:t>
                      </a:r>
                      <a:r>
                        <a:rPr kumimoji="1" lang="en-US" altLang="ja-JP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-3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6.5×10</a:t>
                      </a:r>
                      <a:r>
                        <a:rPr kumimoji="1" lang="en-US" altLang="ja-JP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-3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38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shell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palmitin acid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(lipid)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lipid </a:t>
                      </a: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(</a:t>
                      </a: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DSPE/DSPE-PEG</a:t>
                      </a: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2" name="Group 50"/>
          <p:cNvGrpSpPr>
            <a:grpSpLocks/>
          </p:cNvGrpSpPr>
          <p:nvPr/>
        </p:nvGrpSpPr>
        <p:grpSpPr bwMode="auto">
          <a:xfrm>
            <a:off x="682625" y="1800225"/>
            <a:ext cx="7688263" cy="2070100"/>
            <a:chOff x="430" y="1134"/>
            <a:chExt cx="4843" cy="1304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3964" y="1134"/>
              <a:ext cx="1309" cy="960"/>
              <a:chOff x="3976" y="1164"/>
              <a:chExt cx="1309" cy="960"/>
            </a:xfrm>
          </p:grpSpPr>
          <p:pic>
            <p:nvPicPr>
              <p:cNvPr id="167940" name="Picture 4" descr="P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005" y="1164"/>
                <a:ext cx="1280" cy="960"/>
              </a:xfrm>
              <a:prstGeom prst="rect">
                <a:avLst/>
              </a:prstGeom>
              <a:noFill/>
            </p:spPr>
          </p:pic>
          <p:sp>
            <p:nvSpPr>
              <p:cNvPr id="167941" name="Line 5"/>
              <p:cNvSpPr>
                <a:spLocks noChangeAspect="1" noChangeShapeType="1"/>
              </p:cNvSpPr>
              <p:nvPr/>
            </p:nvSpPr>
            <p:spPr bwMode="auto">
              <a:xfrm>
                <a:off x="4093" y="2072"/>
                <a:ext cx="128" cy="0"/>
              </a:xfrm>
              <a:prstGeom prst="line">
                <a:avLst/>
              </a:prstGeom>
              <a:noFill/>
              <a:ln w="349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anchor="ctr"/>
              <a:lstStyle/>
              <a:p>
                <a:endParaRPr lang="ja-JP" altLang="en-US"/>
              </a:p>
            </p:txBody>
          </p:sp>
          <p:sp>
            <p:nvSpPr>
              <p:cNvPr id="167942" name="Text Box 6"/>
              <p:cNvSpPr txBox="1">
                <a:spLocks noChangeAspect="1" noChangeArrowheads="1"/>
              </p:cNvSpPr>
              <p:nvPr/>
            </p:nvSpPr>
            <p:spPr bwMode="auto">
              <a:xfrm>
                <a:off x="3976" y="1864"/>
                <a:ext cx="576" cy="21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ja-JP" sz="1600" b="1">
                    <a:solidFill>
                      <a:schemeClr val="tx2"/>
                    </a:solidFill>
                    <a:latin typeface="Arial" charset="0"/>
                  </a:rPr>
                  <a:t>10um</a:t>
                </a:r>
              </a:p>
            </p:txBody>
          </p:sp>
        </p:grpSp>
        <p:grpSp>
          <p:nvGrpSpPr>
            <p:cNvPr id="4" name="Group 7"/>
            <p:cNvGrpSpPr>
              <a:grpSpLocks/>
            </p:cNvGrpSpPr>
            <p:nvPr/>
          </p:nvGrpSpPr>
          <p:grpSpPr bwMode="auto">
            <a:xfrm>
              <a:off x="2190" y="1145"/>
              <a:ext cx="1326" cy="955"/>
              <a:chOff x="1926" y="1145"/>
              <a:chExt cx="1326" cy="955"/>
            </a:xfrm>
          </p:grpSpPr>
          <p:pic>
            <p:nvPicPr>
              <p:cNvPr id="167944" name="Picture 8" descr="06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979" y="1145"/>
                <a:ext cx="1273" cy="955"/>
              </a:xfrm>
              <a:prstGeom prst="rect">
                <a:avLst/>
              </a:prstGeom>
              <a:noFill/>
            </p:spPr>
          </p:pic>
          <p:sp>
            <p:nvSpPr>
              <p:cNvPr id="167945" name="Line 9"/>
              <p:cNvSpPr>
                <a:spLocks noChangeAspect="1" noChangeShapeType="1"/>
              </p:cNvSpPr>
              <p:nvPr/>
            </p:nvSpPr>
            <p:spPr bwMode="auto">
              <a:xfrm>
                <a:off x="2031" y="2010"/>
                <a:ext cx="129" cy="0"/>
              </a:xfrm>
              <a:prstGeom prst="line">
                <a:avLst/>
              </a:prstGeom>
              <a:noFill/>
              <a:ln w="349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anchor="ctr"/>
              <a:lstStyle/>
              <a:p>
                <a:endParaRPr lang="ja-JP" altLang="en-US"/>
              </a:p>
            </p:txBody>
          </p:sp>
          <p:sp>
            <p:nvSpPr>
              <p:cNvPr id="167946" name="Text Box 10"/>
              <p:cNvSpPr txBox="1">
                <a:spLocks noChangeAspect="1" noChangeArrowheads="1"/>
              </p:cNvSpPr>
              <p:nvPr/>
            </p:nvSpPr>
            <p:spPr bwMode="auto">
              <a:xfrm>
                <a:off x="1926" y="1813"/>
                <a:ext cx="523" cy="21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ja-JP" sz="1600" b="1">
                    <a:solidFill>
                      <a:schemeClr val="tx2"/>
                    </a:solidFill>
                    <a:latin typeface="Arial" charset="0"/>
                  </a:rPr>
                  <a:t>10um</a:t>
                </a:r>
              </a:p>
            </p:txBody>
          </p:sp>
        </p:grpSp>
        <p:grpSp>
          <p:nvGrpSpPr>
            <p:cNvPr id="5" name="Group 11"/>
            <p:cNvGrpSpPr>
              <a:grpSpLocks/>
            </p:cNvGrpSpPr>
            <p:nvPr/>
          </p:nvGrpSpPr>
          <p:grpSpPr bwMode="auto">
            <a:xfrm>
              <a:off x="430" y="1146"/>
              <a:ext cx="1326" cy="931"/>
              <a:chOff x="1936" y="2166"/>
              <a:chExt cx="1326" cy="931"/>
            </a:xfrm>
          </p:grpSpPr>
          <p:pic>
            <p:nvPicPr>
              <p:cNvPr id="167948" name="Picture 12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1986" y="2166"/>
                <a:ext cx="1276" cy="9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67949" name="Line 13"/>
              <p:cNvSpPr>
                <a:spLocks noChangeAspect="1" noChangeShapeType="1"/>
              </p:cNvSpPr>
              <p:nvPr/>
            </p:nvSpPr>
            <p:spPr bwMode="auto">
              <a:xfrm>
                <a:off x="2041" y="3034"/>
                <a:ext cx="129" cy="0"/>
              </a:xfrm>
              <a:prstGeom prst="line">
                <a:avLst/>
              </a:prstGeom>
              <a:noFill/>
              <a:ln w="349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anchor="ctr"/>
              <a:lstStyle/>
              <a:p>
                <a:endParaRPr lang="ja-JP" altLang="en-US"/>
              </a:p>
            </p:txBody>
          </p:sp>
          <p:sp>
            <p:nvSpPr>
              <p:cNvPr id="167950" name="Text Box 14"/>
              <p:cNvSpPr txBox="1">
                <a:spLocks noChangeAspect="1" noChangeArrowheads="1"/>
              </p:cNvSpPr>
              <p:nvPr/>
            </p:nvSpPr>
            <p:spPr bwMode="auto">
              <a:xfrm>
                <a:off x="1936" y="2837"/>
                <a:ext cx="523" cy="21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ja-JP" sz="1600" b="1">
                    <a:solidFill>
                      <a:schemeClr val="tx2"/>
                    </a:solidFill>
                    <a:latin typeface="Arial" charset="0"/>
                  </a:rPr>
                  <a:t>10um</a:t>
                </a:r>
              </a:p>
            </p:txBody>
          </p:sp>
        </p:grpSp>
        <p:sp>
          <p:nvSpPr>
            <p:cNvPr id="167983" name="Text Box 47"/>
            <p:cNvSpPr txBox="1">
              <a:spLocks noChangeArrowheads="1"/>
            </p:cNvSpPr>
            <p:nvPr/>
          </p:nvSpPr>
          <p:spPr bwMode="auto">
            <a:xfrm>
              <a:off x="504" y="2184"/>
              <a:ext cx="1260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None/>
              </a:pPr>
              <a:r>
                <a:rPr lang="en-US" altLang="ja-JP" sz="2000">
                  <a:latin typeface="Arial" charset="0"/>
                </a:rPr>
                <a:t>Levovist</a:t>
              </a:r>
              <a:r>
                <a:rPr lang="en-US" altLang="ja-JP" sz="2000" baseline="30000">
                  <a:latin typeface="Arial" charset="0"/>
                </a:rPr>
                <a:t>®</a:t>
              </a:r>
              <a:endParaRPr lang="en-US" altLang="ja-JP" sz="2000" baseline="300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167984" name="Text Box 48"/>
            <p:cNvSpPr txBox="1">
              <a:spLocks noChangeArrowheads="1"/>
            </p:cNvSpPr>
            <p:nvPr/>
          </p:nvSpPr>
          <p:spPr bwMode="auto">
            <a:xfrm>
              <a:off x="2242" y="2188"/>
              <a:ext cx="1260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None/>
              </a:pPr>
              <a:r>
                <a:rPr lang="en-US" altLang="ja-JP" sz="2000">
                  <a:latin typeface="Arial" charset="0"/>
                </a:rPr>
                <a:t>Sonazoid</a:t>
              </a:r>
              <a:r>
                <a:rPr lang="en-US" altLang="ja-JP" sz="2000" baseline="30000">
                  <a:latin typeface="Arial" charset="0"/>
                </a:rPr>
                <a:t>®</a:t>
              </a:r>
              <a:endParaRPr lang="en-US" altLang="ja-JP" sz="2000" baseline="30000">
                <a:solidFill>
                  <a:schemeClr val="tx2"/>
                </a:solidFill>
                <a:latin typeface="Arial" charset="0"/>
              </a:endParaRPr>
            </a:p>
          </p:txBody>
        </p:sp>
      </p:grpSp>
      <p:sp>
        <p:nvSpPr>
          <p:cNvPr id="167985" name="Text Box 49"/>
          <p:cNvSpPr txBox="1">
            <a:spLocks noChangeArrowheads="1"/>
          </p:cNvSpPr>
          <p:nvPr/>
        </p:nvSpPr>
        <p:spPr bwMode="auto">
          <a:xfrm>
            <a:off x="5924550" y="3429000"/>
            <a:ext cx="304800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ja-JP" sz="2000">
                <a:latin typeface="Arial" charset="0"/>
              </a:rPr>
              <a:t>Bubbleliposome</a:t>
            </a:r>
            <a:r>
              <a:rPr lang="en-US" altLang="ja-JP" sz="2000" baseline="30000">
                <a:latin typeface="Arial" charset="0"/>
              </a:rPr>
              <a:t>®</a:t>
            </a:r>
            <a:endParaRPr lang="en-US" altLang="ja-JP" sz="200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4572000" y="6429396"/>
            <a:ext cx="4592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(</a:t>
            </a:r>
            <a:r>
              <a:rPr kumimoji="1" lang="en-US" altLang="ja-JP" dirty="0" err="1" smtClean="0"/>
              <a:t>Kajiyama</a:t>
            </a:r>
            <a:r>
              <a:rPr kumimoji="1" lang="en-US" altLang="ja-JP" dirty="0" smtClean="0"/>
              <a:t> 2009, Matsumoto &amp; Takagi Lab.)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en-US" altLang="ja-JP" dirty="0" smtClean="0">
                <a:solidFill>
                  <a:schemeClr val="accent2"/>
                </a:solidFill>
              </a:rPr>
              <a:t>Concluding remarks</a:t>
            </a:r>
            <a:endParaRPr kumimoji="1" lang="ja-JP" altLang="en-US" dirty="0">
              <a:solidFill>
                <a:schemeClr val="accent2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857224" y="1214422"/>
            <a:ext cx="7143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We simulated bubble bouncing on  free surface by front tracking method and analyzed c</a:t>
            </a:r>
            <a:r>
              <a:rPr kumimoji="1" lang="en-US" altLang="ja-JP" sz="2400" dirty="0" smtClean="0"/>
              <a:t>ontact time and restitution coefficient.</a:t>
            </a:r>
            <a:endParaRPr kumimoji="1" lang="ja-JP" altLang="en-US" sz="2400" dirty="0"/>
          </a:p>
        </p:txBody>
      </p:sp>
      <p:grpSp>
        <p:nvGrpSpPr>
          <p:cNvPr id="3" name="グループ化 7"/>
          <p:cNvGrpSpPr>
            <a:grpSpLocks/>
          </p:cNvGrpSpPr>
          <p:nvPr/>
        </p:nvGrpSpPr>
        <p:grpSpPr bwMode="auto">
          <a:xfrm>
            <a:off x="285720" y="4829869"/>
            <a:ext cx="8429651" cy="2028131"/>
            <a:chOff x="4286248" y="0"/>
            <a:chExt cx="27322602" cy="6572272"/>
          </a:xfrm>
        </p:grpSpPr>
        <p:pic>
          <p:nvPicPr>
            <p:cNvPr id="8" name="Picture 2" descr="D:\Tecplot\t27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286248" y="22"/>
              <a:ext cx="7391400" cy="6572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3" descr="D:\Tecplot\t29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0968134" y="0"/>
              <a:ext cx="7391400" cy="6572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4" descr="D:\Tecplot\t34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7611868" y="0"/>
              <a:ext cx="7391400" cy="6572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5" descr="D:\Tecplot\t37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4217450" y="0"/>
              <a:ext cx="7391400" cy="6572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2" name="テキスト ボックス 11"/>
          <p:cNvSpPr txBox="1"/>
          <p:nvPr/>
        </p:nvSpPr>
        <p:spPr>
          <a:xfrm>
            <a:off x="142844" y="2571744"/>
            <a:ext cx="921550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>
                <a:solidFill>
                  <a:schemeClr val="accent2"/>
                </a:solidFill>
              </a:rPr>
              <a:t>Contact tim</a:t>
            </a:r>
            <a:r>
              <a:rPr lang="en-US" altLang="ja-JP" sz="2400" dirty="0" smtClean="0">
                <a:solidFill>
                  <a:schemeClr val="accent2"/>
                </a:solidFill>
              </a:rPr>
              <a:t>e is proportional to </a:t>
            </a:r>
            <a:r>
              <a:rPr lang="en-US" altLang="ja-JP" sz="2400" i="1" dirty="0" smtClean="0">
                <a:solidFill>
                  <a:schemeClr val="accent2"/>
                </a:solidFill>
              </a:rPr>
              <a:t>We </a:t>
            </a:r>
            <a:r>
              <a:rPr lang="en-US" altLang="ja-JP" sz="2400" baseline="30000" dirty="0" smtClean="0">
                <a:solidFill>
                  <a:schemeClr val="accent2"/>
                </a:solidFill>
              </a:rPr>
              <a:t>0.5</a:t>
            </a:r>
            <a:r>
              <a:rPr lang="en-US" altLang="ja-JP" sz="2400" dirty="0" smtClean="0">
                <a:solidFill>
                  <a:schemeClr val="accent2"/>
                </a:solidFill>
              </a:rPr>
              <a:t>.</a:t>
            </a:r>
          </a:p>
          <a:p>
            <a:r>
              <a:rPr lang="en-US" altLang="ja-JP" sz="2400" dirty="0" smtClean="0">
                <a:solidFill>
                  <a:schemeClr val="accent2"/>
                </a:solidFill>
              </a:rPr>
              <a:t>This way includes rising velocity i.e. viscous effect.</a:t>
            </a:r>
          </a:p>
          <a:p>
            <a:endParaRPr lang="en-US" altLang="ja-JP" sz="2400" dirty="0" smtClean="0">
              <a:solidFill>
                <a:schemeClr val="accent2"/>
              </a:solidFill>
            </a:endParaRPr>
          </a:p>
          <a:p>
            <a:r>
              <a:rPr lang="en-US" altLang="ja-JP" sz="2400" dirty="0" smtClean="0">
                <a:solidFill>
                  <a:schemeClr val="accent2"/>
                </a:solidFill>
              </a:rPr>
              <a:t>Restitution coefficient decreases with increasing viscosity.</a:t>
            </a:r>
          </a:p>
          <a:p>
            <a:r>
              <a:rPr lang="en-US" altLang="ja-JP" sz="2400" dirty="0" smtClean="0">
                <a:solidFill>
                  <a:schemeClr val="accent2"/>
                </a:solidFill>
              </a:rPr>
              <a:t>In region of large viscosity (</a:t>
            </a:r>
            <a:r>
              <a:rPr lang="en-US" altLang="ja-JP" sz="2400" i="1" dirty="0" smtClean="0">
                <a:solidFill>
                  <a:schemeClr val="accent2"/>
                </a:solidFill>
              </a:rPr>
              <a:t>St </a:t>
            </a:r>
            <a:r>
              <a:rPr lang="en-US" altLang="ja-JP" sz="2400" dirty="0" smtClean="0">
                <a:solidFill>
                  <a:schemeClr val="accent2"/>
                </a:solidFill>
              </a:rPr>
              <a:t>= 20):</a:t>
            </a:r>
          </a:p>
          <a:p>
            <a:r>
              <a:rPr lang="en-US" altLang="ja-JP" sz="2400" dirty="0" smtClean="0">
                <a:solidFill>
                  <a:schemeClr val="accent2"/>
                </a:solidFill>
              </a:rPr>
              <a:t>Restitution </a:t>
            </a:r>
            <a:r>
              <a:rPr lang="en-US" altLang="ja-JP" sz="2400" smtClean="0">
                <a:solidFill>
                  <a:schemeClr val="accent2"/>
                </a:solidFill>
              </a:rPr>
              <a:t>coefficient increases </a:t>
            </a:r>
            <a:r>
              <a:rPr lang="en-US" altLang="ja-JP" sz="2400" dirty="0" smtClean="0">
                <a:solidFill>
                  <a:schemeClr val="accent2"/>
                </a:solidFill>
              </a:rPr>
              <a:t>with increasing surface tension.</a:t>
            </a:r>
            <a:endParaRPr kumimoji="1" lang="ja-JP" altLang="en-US" sz="24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-16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Gene induction </a:t>
            </a:r>
            <a:endParaRPr kumimoji="1" lang="ja-JP" altLang="en-US" dirty="0"/>
          </a:p>
        </p:txBody>
      </p:sp>
      <p:pic>
        <p:nvPicPr>
          <p:cNvPr id="4" name="Picture 293" descr="100a_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12944" y="3721083"/>
            <a:ext cx="2667000" cy="210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33" descr="100aa_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45031" y="1562083"/>
            <a:ext cx="2667000" cy="210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35" descr="100g_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48206" y="3725846"/>
            <a:ext cx="2667000" cy="210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92" descr="100b_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812944" y="1554146"/>
            <a:ext cx="2673350" cy="2109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271"/>
          <p:cNvSpPr txBox="1">
            <a:spLocks noChangeArrowheads="1"/>
          </p:cNvSpPr>
          <p:nvPr/>
        </p:nvSpPr>
        <p:spPr bwMode="auto">
          <a:xfrm>
            <a:off x="1993919" y="1071546"/>
            <a:ext cx="2266950" cy="434975"/>
          </a:xfrm>
          <a:prstGeom prst="rect">
            <a:avLst/>
          </a:prstGeom>
          <a:noFill/>
          <a:ln w="38100">
            <a:solidFill>
              <a:schemeClr val="folHlink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/>
            <a:r>
              <a:rPr lang="en-US" altLang="ja-JP" sz="2000">
                <a:solidFill>
                  <a:schemeClr val="tx2"/>
                </a:solidFill>
              </a:rPr>
              <a:t>Bright field image </a:t>
            </a:r>
          </a:p>
        </p:txBody>
      </p:sp>
      <p:sp>
        <p:nvSpPr>
          <p:cNvPr id="9" name="Text Box 272"/>
          <p:cNvSpPr txBox="1">
            <a:spLocks noChangeArrowheads="1"/>
          </p:cNvSpPr>
          <p:nvPr/>
        </p:nvSpPr>
        <p:spPr bwMode="auto">
          <a:xfrm>
            <a:off x="4592656" y="1071546"/>
            <a:ext cx="2590800" cy="434975"/>
          </a:xfrm>
          <a:prstGeom prst="rect">
            <a:avLst/>
          </a:prstGeom>
          <a:noFill/>
          <a:ln w="38100">
            <a:solidFill>
              <a:schemeClr val="folHlink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/>
            <a:r>
              <a:rPr lang="en-US" altLang="ja-JP" sz="2000">
                <a:solidFill>
                  <a:schemeClr val="tx2"/>
                </a:solidFill>
              </a:rPr>
              <a:t>Fluorescence image</a:t>
            </a:r>
          </a:p>
        </p:txBody>
      </p:sp>
      <p:sp>
        <p:nvSpPr>
          <p:cNvPr id="10" name="Text Box 276"/>
          <p:cNvSpPr txBox="1">
            <a:spLocks noChangeArrowheads="1"/>
          </p:cNvSpPr>
          <p:nvPr/>
        </p:nvSpPr>
        <p:spPr bwMode="auto">
          <a:xfrm rot="10800000">
            <a:off x="1212869" y="3894121"/>
            <a:ext cx="527050" cy="1641475"/>
          </a:xfrm>
          <a:prstGeom prst="rect">
            <a:avLst/>
          </a:prstGeom>
          <a:solidFill>
            <a:srgbClr val="00FF00"/>
          </a:solidFill>
          <a:ln w="38100">
            <a:solidFill>
              <a:srgbClr val="339966"/>
            </a:solidFill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pPr marL="342900" indent="-342900" algn="ctr"/>
            <a:r>
              <a:rPr lang="en-US" altLang="ja-JP" sz="2000">
                <a:solidFill>
                  <a:schemeClr val="tx2"/>
                </a:solidFill>
              </a:rPr>
              <a:t>Induced cells</a:t>
            </a:r>
          </a:p>
        </p:txBody>
      </p:sp>
      <p:sp>
        <p:nvSpPr>
          <p:cNvPr id="11" name="Text Box 277"/>
          <p:cNvSpPr txBox="1">
            <a:spLocks noChangeArrowheads="1"/>
          </p:cNvSpPr>
          <p:nvPr/>
        </p:nvSpPr>
        <p:spPr bwMode="auto">
          <a:xfrm rot="10800000">
            <a:off x="1212869" y="1824021"/>
            <a:ext cx="527050" cy="1585912"/>
          </a:xfrm>
          <a:prstGeom prst="rect">
            <a:avLst/>
          </a:prstGeom>
          <a:solidFill>
            <a:srgbClr val="FF0000">
              <a:alpha val="50000"/>
            </a:srgbClr>
          </a:solidFill>
          <a:ln w="38100">
            <a:solidFill>
              <a:srgbClr val="339966"/>
            </a:solidFill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pPr marL="342900" indent="-342900" algn="ctr"/>
            <a:r>
              <a:rPr lang="en-US" altLang="ja-JP" sz="2000">
                <a:solidFill>
                  <a:schemeClr val="tx2"/>
                </a:solidFill>
              </a:rPr>
              <a:t>Holed cells</a:t>
            </a:r>
          </a:p>
        </p:txBody>
      </p:sp>
      <p:sp>
        <p:nvSpPr>
          <p:cNvPr id="12" name="Text Box 1089"/>
          <p:cNvSpPr txBox="1">
            <a:spLocks noChangeArrowheads="1"/>
          </p:cNvSpPr>
          <p:nvPr/>
        </p:nvSpPr>
        <p:spPr bwMode="auto">
          <a:xfrm>
            <a:off x="3395681" y="3087671"/>
            <a:ext cx="10810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4295" tIns="8890" rIns="74295" bIns="8890"/>
          <a:lstStyle/>
          <a:p>
            <a:pPr algn="just" defTabSz="4175125"/>
            <a:r>
              <a:rPr lang="en-US" altLang="ja-JP" sz="2000" b="1">
                <a:solidFill>
                  <a:srgbClr val="FFFFFF"/>
                </a:solidFill>
                <a:latin typeface="Times New Roman" pitchFamily="18" charset="0"/>
                <a:ea typeface="ＭＳ 明朝" pitchFamily="17" charset="-128"/>
              </a:rPr>
              <a:t>200μ</a:t>
            </a:r>
            <a:r>
              <a:rPr lang="en-US" altLang="ja-JP" sz="2000">
                <a:solidFill>
                  <a:srgbClr val="FFFFFF"/>
                </a:solidFill>
                <a:latin typeface="Times New Roman" pitchFamily="18" charset="0"/>
                <a:ea typeface="ＭＳ 明朝" pitchFamily="17" charset="-128"/>
              </a:rPr>
              <a:t>m</a:t>
            </a:r>
            <a:endParaRPr lang="en-US" altLang="ja-JP" sz="2000">
              <a:latin typeface="Times New Roman" pitchFamily="18" charset="0"/>
            </a:endParaRPr>
          </a:p>
        </p:txBody>
      </p:sp>
      <p:sp>
        <p:nvSpPr>
          <p:cNvPr id="13" name="Line 1090"/>
          <p:cNvSpPr>
            <a:spLocks noChangeShapeType="1"/>
          </p:cNvSpPr>
          <p:nvPr/>
        </p:nvSpPr>
        <p:spPr bwMode="auto">
          <a:xfrm>
            <a:off x="3540144" y="3448033"/>
            <a:ext cx="719137" cy="1588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4" name="Text Box 370"/>
          <p:cNvSpPr txBox="1">
            <a:spLocks noChangeArrowheads="1"/>
          </p:cNvSpPr>
          <p:nvPr/>
        </p:nvSpPr>
        <p:spPr bwMode="auto">
          <a:xfrm>
            <a:off x="1357290" y="6000768"/>
            <a:ext cx="6096022" cy="325145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17200" tIns="8600" rIns="17200" bIns="8600">
            <a:spAutoFit/>
          </a:bodyPr>
          <a:lstStyle/>
          <a:p>
            <a:pPr algn="ctr" defTabSz="171450">
              <a:spcBef>
                <a:spcPct val="50000"/>
              </a:spcBef>
            </a:pPr>
            <a:r>
              <a:rPr lang="en-US" altLang="ja-JP" sz="2000" b="1" dirty="0" smtClean="0"/>
              <a:t>Genes are induced into 1 % of cells.</a:t>
            </a:r>
            <a:endParaRPr lang="en-US" altLang="ja-JP" sz="2000" b="1" dirty="0">
              <a:latin typeface="Arial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>
                <a:solidFill>
                  <a:schemeClr val="accent2"/>
                </a:solidFill>
              </a:rPr>
              <a:t>Previous research </a:t>
            </a:r>
            <a:br>
              <a:rPr lang="en-US" altLang="ja-JP" dirty="0" smtClean="0">
                <a:solidFill>
                  <a:schemeClr val="accent2"/>
                </a:solidFill>
              </a:rPr>
            </a:br>
            <a:r>
              <a:rPr lang="en-US" altLang="ja-JP" dirty="0" smtClean="0">
                <a:solidFill>
                  <a:schemeClr val="accent2"/>
                </a:solidFill>
              </a:rPr>
              <a:t>Droplet bouncing on rigid wall</a:t>
            </a:r>
            <a:endParaRPr kumimoji="1" lang="ja-JP" altLang="en-US" dirty="0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650202"/>
            <a:ext cx="5143504" cy="5207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1"/>
          <p:cNvSpPr>
            <a:spLocks noChangeArrowheads="1"/>
          </p:cNvSpPr>
          <p:nvPr/>
        </p:nvSpPr>
        <p:spPr bwMode="auto">
          <a:xfrm>
            <a:off x="3311525" y="6491287"/>
            <a:ext cx="5832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altLang="ja-JP" dirty="0"/>
              <a:t>Legendre, </a:t>
            </a:r>
            <a:r>
              <a:rPr lang="en-US" altLang="ja-JP" i="1" dirty="0"/>
              <a:t>et al.</a:t>
            </a:r>
            <a:r>
              <a:rPr lang="en-US" altLang="ja-JP" dirty="0"/>
              <a:t>, 2005. Physics of fluids 17, 097105 </a:t>
            </a:r>
          </a:p>
        </p:txBody>
      </p:sp>
      <p:grpSp>
        <p:nvGrpSpPr>
          <p:cNvPr id="6" name="Group 22"/>
          <p:cNvGrpSpPr>
            <a:grpSpLocks/>
          </p:cNvGrpSpPr>
          <p:nvPr/>
        </p:nvGrpSpPr>
        <p:grpSpPr bwMode="auto">
          <a:xfrm>
            <a:off x="5908702" y="5143512"/>
            <a:ext cx="2520950" cy="1125537"/>
            <a:chOff x="1791" y="3475"/>
            <a:chExt cx="1814" cy="845"/>
          </a:xfrm>
        </p:grpSpPr>
        <p:pic>
          <p:nvPicPr>
            <p:cNvPr id="7" name="Picture 23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791" y="3475"/>
              <a:ext cx="1764" cy="7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Rectangle 24"/>
            <p:cNvSpPr>
              <a:spLocks noChangeArrowheads="1"/>
            </p:cNvSpPr>
            <p:nvPr/>
          </p:nvSpPr>
          <p:spPr bwMode="auto">
            <a:xfrm>
              <a:off x="2925" y="3566"/>
              <a:ext cx="680" cy="75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9" name="Text Box 33"/>
          <p:cNvSpPr txBox="1">
            <a:spLocks noChangeArrowheads="1"/>
          </p:cNvSpPr>
          <p:nvPr/>
        </p:nvSpPr>
        <p:spPr bwMode="auto">
          <a:xfrm>
            <a:off x="5183188" y="4000504"/>
            <a:ext cx="3960812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altLang="ja-JP" sz="2000" i="1" dirty="0">
                <a:latin typeface="Cambria" pitchFamily="18" charset="0"/>
              </a:rPr>
              <a:t>ρ</a:t>
            </a:r>
            <a:r>
              <a:rPr lang="en-US" altLang="ja-JP" sz="2000" i="1" baseline="-25000" dirty="0">
                <a:latin typeface="Cambria" pitchFamily="18" charset="0"/>
              </a:rPr>
              <a:t>l</a:t>
            </a:r>
            <a:r>
              <a:rPr lang="en-US" altLang="ja-JP" sz="2000" dirty="0"/>
              <a:t>: density of liquid phase</a:t>
            </a:r>
          </a:p>
          <a:p>
            <a:r>
              <a:rPr lang="en-US" altLang="ja-JP" sz="2000" i="1" dirty="0">
                <a:latin typeface="Cambria" pitchFamily="18" charset="0"/>
              </a:rPr>
              <a:t> D</a:t>
            </a:r>
            <a:r>
              <a:rPr lang="en-US" altLang="ja-JP" sz="2000" dirty="0"/>
              <a:t>: diameter of bubble</a:t>
            </a:r>
          </a:p>
          <a:p>
            <a:r>
              <a:rPr lang="el-GR" altLang="ja-JP" sz="2000" i="1" dirty="0">
                <a:latin typeface="Cambria" pitchFamily="18" charset="0"/>
              </a:rPr>
              <a:t>σ</a:t>
            </a:r>
            <a:r>
              <a:rPr lang="en-US" altLang="ja-JP" sz="2000" dirty="0"/>
              <a:t>:</a:t>
            </a:r>
            <a:r>
              <a:rPr lang="en-US" altLang="ja-JP" sz="2000" i="1" dirty="0"/>
              <a:t> </a:t>
            </a:r>
            <a:r>
              <a:rPr lang="en-US" altLang="ja-JP" sz="2000" dirty="0"/>
              <a:t>coefficient of surface tension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1571604" y="2285992"/>
            <a:ext cx="12858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i="1" dirty="0" smtClean="0">
                <a:latin typeface="Cambria" pitchFamily="18" charset="0"/>
              </a:rPr>
              <a:t>D </a:t>
            </a:r>
            <a:r>
              <a:rPr lang="en-US" altLang="ja-JP" dirty="0" smtClean="0">
                <a:latin typeface="Cambria" pitchFamily="18" charset="0"/>
              </a:rPr>
              <a:t>= 2.6mm</a:t>
            </a:r>
            <a:endParaRPr lang="ja-JP" altLang="en-US" dirty="0"/>
          </a:p>
        </p:txBody>
      </p:sp>
      <p:cxnSp>
        <p:nvCxnSpPr>
          <p:cNvPr id="12" name="直線コネクタ 11"/>
          <p:cNvCxnSpPr/>
          <p:nvPr/>
        </p:nvCxnSpPr>
        <p:spPr>
          <a:xfrm>
            <a:off x="5357818" y="1785927"/>
            <a:ext cx="1214446" cy="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 rot="10800000" flipV="1">
            <a:off x="5786446" y="1785927"/>
            <a:ext cx="285752" cy="142876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8" name="直線コネクタ 17"/>
          <p:cNvCxnSpPr/>
          <p:nvPr/>
        </p:nvCxnSpPr>
        <p:spPr>
          <a:xfrm rot="9600000">
            <a:off x="5827696" y="1887553"/>
            <a:ext cx="214314" cy="214314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9" name="直線コネクタ 18"/>
          <p:cNvCxnSpPr/>
          <p:nvPr/>
        </p:nvCxnSpPr>
        <p:spPr>
          <a:xfrm rot="10800000" flipV="1">
            <a:off x="5786446" y="2071679"/>
            <a:ext cx="285752" cy="214314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0" name="直線コネクタ 19"/>
          <p:cNvCxnSpPr/>
          <p:nvPr/>
        </p:nvCxnSpPr>
        <p:spPr>
          <a:xfrm rot="5400000">
            <a:off x="5857884" y="2428869"/>
            <a:ext cx="214314" cy="214314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2" name="直線コネクタ 21"/>
          <p:cNvCxnSpPr/>
          <p:nvPr/>
        </p:nvCxnSpPr>
        <p:spPr>
          <a:xfrm rot="9600000">
            <a:off x="5816634" y="2255805"/>
            <a:ext cx="214314" cy="214314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6" name="円/楕円 25"/>
          <p:cNvSpPr/>
          <p:nvPr/>
        </p:nvSpPr>
        <p:spPr>
          <a:xfrm>
            <a:off x="5786446" y="2571745"/>
            <a:ext cx="285752" cy="285752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5500694" y="3214686"/>
            <a:ext cx="2223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Mass spring system</a:t>
            </a:r>
            <a:endParaRPr kumimoji="1" lang="ja-JP" altLang="en-US" dirty="0"/>
          </a:p>
        </p:txBody>
      </p:sp>
      <p:cxnSp>
        <p:nvCxnSpPr>
          <p:cNvPr id="29" name="直線矢印コネクタ 28"/>
          <p:cNvCxnSpPr/>
          <p:nvPr/>
        </p:nvCxnSpPr>
        <p:spPr>
          <a:xfrm rot="5400000">
            <a:off x="1858150" y="2070884"/>
            <a:ext cx="571504" cy="1588"/>
          </a:xfrm>
          <a:prstGeom prst="straightConnector1">
            <a:avLst/>
          </a:prstGeom>
          <a:ln>
            <a:solidFill>
              <a:srgbClr val="FF0000"/>
            </a:solidFill>
            <a:headEnd type="arrow" w="med" len="lg"/>
            <a:tailEnd type="arrow" w="med" len="lg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2" name="直線コネクタ 31"/>
          <p:cNvCxnSpPr/>
          <p:nvPr/>
        </p:nvCxnSpPr>
        <p:spPr>
          <a:xfrm>
            <a:off x="1785918" y="1785926"/>
            <a:ext cx="157163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コネクタ 32"/>
          <p:cNvCxnSpPr/>
          <p:nvPr/>
        </p:nvCxnSpPr>
        <p:spPr>
          <a:xfrm>
            <a:off x="1785918" y="2071678"/>
            <a:ext cx="1571636" cy="0"/>
          </a:xfrm>
          <a:prstGeom prst="line">
            <a:avLst/>
          </a:prstGeom>
          <a:ln w="2222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115888"/>
            <a:ext cx="9036050" cy="1138237"/>
          </a:xfrm>
        </p:spPr>
        <p:txBody>
          <a:bodyPr/>
          <a:lstStyle/>
          <a:p>
            <a:pPr eaLnBrk="1" hangingPunct="1"/>
            <a:r>
              <a:rPr lang="en-US" altLang="ja-JP" sz="3600" dirty="0" smtClean="0">
                <a:solidFill>
                  <a:schemeClr val="accent2"/>
                </a:solidFill>
              </a:rPr>
              <a:t>Previous research </a:t>
            </a:r>
            <a:br>
              <a:rPr lang="en-US" altLang="ja-JP" sz="3600" dirty="0" smtClean="0">
                <a:solidFill>
                  <a:schemeClr val="accent2"/>
                </a:solidFill>
              </a:rPr>
            </a:br>
            <a:r>
              <a:rPr lang="en-US" altLang="ja-JP" sz="3600" dirty="0" smtClean="0">
                <a:solidFill>
                  <a:schemeClr val="accent2"/>
                </a:solidFill>
              </a:rPr>
              <a:t>Bubble bouncing on free surface</a:t>
            </a:r>
          </a:p>
        </p:txBody>
      </p:sp>
      <p:sp>
        <p:nvSpPr>
          <p:cNvPr id="6147" name="Rectangle 7"/>
          <p:cNvSpPr>
            <a:spLocks noChangeArrowheads="1"/>
          </p:cNvSpPr>
          <p:nvPr/>
        </p:nvSpPr>
        <p:spPr bwMode="auto">
          <a:xfrm>
            <a:off x="0" y="3213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ja-JP" altLang="en-US"/>
          </a:p>
        </p:txBody>
      </p:sp>
      <p:sp>
        <p:nvSpPr>
          <p:cNvPr id="6148" name="Rectangle 9"/>
          <p:cNvSpPr>
            <a:spLocks noChangeArrowheads="1"/>
          </p:cNvSpPr>
          <p:nvPr/>
        </p:nvSpPr>
        <p:spPr bwMode="auto">
          <a:xfrm>
            <a:off x="0" y="2800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ja-JP" altLang="ja-JP"/>
          </a:p>
        </p:txBody>
      </p:sp>
      <p:sp>
        <p:nvSpPr>
          <p:cNvPr id="6149" name="Rectangle 11"/>
          <p:cNvSpPr>
            <a:spLocks noChangeArrowheads="1"/>
          </p:cNvSpPr>
          <p:nvPr/>
        </p:nvSpPr>
        <p:spPr bwMode="auto">
          <a:xfrm>
            <a:off x="6443663" y="1412875"/>
            <a:ext cx="24320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/>
              <a:t>Uchida, </a:t>
            </a:r>
            <a:r>
              <a:rPr lang="en-US" altLang="ja-JP" i="1"/>
              <a:t>et al.</a:t>
            </a:r>
            <a:r>
              <a:rPr lang="en-US" altLang="ja-JP"/>
              <a:t>, 2007. </a:t>
            </a:r>
          </a:p>
          <a:p>
            <a:r>
              <a:rPr lang="en-US" altLang="ja-JP"/>
              <a:t>JSMF Annual Meeting</a:t>
            </a:r>
          </a:p>
        </p:txBody>
      </p:sp>
      <p:pic>
        <p:nvPicPr>
          <p:cNvPr id="6150" name="Picture 13" descr="気泡の反発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273175"/>
            <a:ext cx="5689600" cy="395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1" name="Text Box 14"/>
          <p:cNvSpPr txBox="1">
            <a:spLocks noChangeArrowheads="1"/>
          </p:cNvSpPr>
          <p:nvPr/>
        </p:nvSpPr>
        <p:spPr bwMode="auto">
          <a:xfrm>
            <a:off x="6516688" y="3573463"/>
            <a:ext cx="20161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2000"/>
              <a:t>d</a:t>
            </a:r>
            <a:r>
              <a:rPr lang="en-US" altLang="ja-JP" sz="2000" i="1"/>
              <a:t>t</a:t>
            </a:r>
            <a:r>
              <a:rPr lang="en-US" altLang="ja-JP" sz="2000"/>
              <a:t> = 0.25 ms</a:t>
            </a:r>
          </a:p>
        </p:txBody>
      </p:sp>
      <p:sp>
        <p:nvSpPr>
          <p:cNvPr id="6152" name="Text Box 20"/>
          <p:cNvSpPr txBox="1">
            <a:spLocks noChangeArrowheads="1"/>
          </p:cNvSpPr>
          <p:nvPr/>
        </p:nvSpPr>
        <p:spPr bwMode="auto">
          <a:xfrm>
            <a:off x="6000750" y="2727325"/>
            <a:ext cx="31432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/>
              <a:t>With 1.0 -1.4 mm bubbles </a:t>
            </a:r>
          </a:p>
          <a:p>
            <a:r>
              <a:rPr lang="en-US" altLang="ja-JP" sz="2000"/>
              <a:t>in super purified water </a:t>
            </a:r>
          </a:p>
        </p:txBody>
      </p:sp>
      <p:sp>
        <p:nvSpPr>
          <p:cNvPr id="6153" name="Text Box 21"/>
          <p:cNvSpPr txBox="1">
            <a:spLocks noChangeArrowheads="1"/>
          </p:cNvSpPr>
          <p:nvPr/>
        </p:nvSpPr>
        <p:spPr bwMode="auto">
          <a:xfrm>
            <a:off x="33371" y="5635648"/>
            <a:ext cx="17272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2800">
                <a:solidFill>
                  <a:schemeClr val="accent2"/>
                </a:solidFill>
              </a:rPr>
              <a:t>Contact time:</a:t>
            </a:r>
          </a:p>
        </p:txBody>
      </p:sp>
      <p:grpSp>
        <p:nvGrpSpPr>
          <p:cNvPr id="6154" name="Group 22"/>
          <p:cNvGrpSpPr>
            <a:grpSpLocks/>
          </p:cNvGrpSpPr>
          <p:nvPr/>
        </p:nvGrpSpPr>
        <p:grpSpPr bwMode="auto">
          <a:xfrm>
            <a:off x="1509746" y="5518173"/>
            <a:ext cx="2520950" cy="1125537"/>
            <a:chOff x="1791" y="3475"/>
            <a:chExt cx="1814" cy="845"/>
          </a:xfrm>
        </p:grpSpPr>
        <p:pic>
          <p:nvPicPr>
            <p:cNvPr id="6168" name="Picture 23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791" y="3475"/>
              <a:ext cx="1764" cy="7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169" name="Rectangle 24"/>
            <p:cNvSpPr>
              <a:spLocks noChangeArrowheads="1"/>
            </p:cNvSpPr>
            <p:nvPr/>
          </p:nvSpPr>
          <p:spPr bwMode="auto">
            <a:xfrm>
              <a:off x="2925" y="3566"/>
              <a:ext cx="680" cy="75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155" name="Text Box 25"/>
          <p:cNvSpPr txBox="1">
            <a:spLocks noChangeArrowheads="1"/>
          </p:cNvSpPr>
          <p:nvPr/>
        </p:nvSpPr>
        <p:spPr bwMode="auto">
          <a:xfrm>
            <a:off x="3021046" y="5780110"/>
            <a:ext cx="24336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2000"/>
              <a:t>can be applied </a:t>
            </a:r>
          </a:p>
          <a:p>
            <a:r>
              <a:rPr lang="en-US" altLang="ja-JP" sz="2000"/>
              <a:t>on bubble bouncing. </a:t>
            </a:r>
          </a:p>
        </p:txBody>
      </p:sp>
      <p:sp>
        <p:nvSpPr>
          <p:cNvPr id="6156" name="Oval 26"/>
          <p:cNvSpPr>
            <a:spLocks noChangeArrowheads="1"/>
          </p:cNvSpPr>
          <p:nvPr/>
        </p:nvSpPr>
        <p:spPr bwMode="auto">
          <a:xfrm>
            <a:off x="2268538" y="1196975"/>
            <a:ext cx="503237" cy="647700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ja-JP" altLang="el-GR"/>
          </a:p>
          <a:p>
            <a:pPr algn="ctr"/>
            <a:endParaRPr lang="ja-JP" altLang="el-GR"/>
          </a:p>
          <a:p>
            <a:pPr algn="ctr"/>
            <a:endParaRPr lang="en-US" altLang="ja-JP"/>
          </a:p>
        </p:txBody>
      </p:sp>
      <p:sp>
        <p:nvSpPr>
          <p:cNvPr id="6157" name="Oval 27"/>
          <p:cNvSpPr>
            <a:spLocks noChangeArrowheads="1"/>
          </p:cNvSpPr>
          <p:nvPr/>
        </p:nvSpPr>
        <p:spPr bwMode="auto">
          <a:xfrm>
            <a:off x="5364163" y="3213100"/>
            <a:ext cx="503237" cy="647700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158" name="Text Box 28"/>
          <p:cNvSpPr txBox="1">
            <a:spLocks noChangeArrowheads="1"/>
          </p:cNvSpPr>
          <p:nvPr/>
        </p:nvSpPr>
        <p:spPr bwMode="auto">
          <a:xfrm>
            <a:off x="1835150" y="1773238"/>
            <a:ext cx="27368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2400">
                <a:solidFill>
                  <a:srgbClr val="FF0000"/>
                </a:solidFill>
              </a:rPr>
              <a:t>Beginning contact </a:t>
            </a:r>
          </a:p>
        </p:txBody>
      </p:sp>
      <p:sp>
        <p:nvSpPr>
          <p:cNvPr id="6159" name="Text Box 29"/>
          <p:cNvSpPr txBox="1">
            <a:spLocks noChangeArrowheads="1"/>
          </p:cNvSpPr>
          <p:nvPr/>
        </p:nvSpPr>
        <p:spPr bwMode="auto">
          <a:xfrm>
            <a:off x="4140200" y="3789363"/>
            <a:ext cx="2374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2400">
                <a:solidFill>
                  <a:srgbClr val="FF0000"/>
                </a:solidFill>
              </a:rPr>
              <a:t>Ending contact</a:t>
            </a:r>
          </a:p>
        </p:txBody>
      </p:sp>
      <p:sp>
        <p:nvSpPr>
          <p:cNvPr id="6160" name="Line 30"/>
          <p:cNvSpPr>
            <a:spLocks noChangeShapeType="1"/>
          </p:cNvSpPr>
          <p:nvPr/>
        </p:nvSpPr>
        <p:spPr bwMode="auto">
          <a:xfrm>
            <a:off x="4572000" y="4437063"/>
            <a:ext cx="0" cy="1793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6161" name="Text Box 31"/>
          <p:cNvSpPr txBox="1">
            <a:spLocks noChangeArrowheads="1"/>
          </p:cNvSpPr>
          <p:nvPr/>
        </p:nvSpPr>
        <p:spPr bwMode="auto">
          <a:xfrm>
            <a:off x="4643438" y="4341813"/>
            <a:ext cx="889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/>
              <a:t>=1 mm</a:t>
            </a:r>
          </a:p>
        </p:txBody>
      </p:sp>
      <p:sp>
        <p:nvSpPr>
          <p:cNvPr id="6162" name="Rectangle 32"/>
          <p:cNvSpPr>
            <a:spLocks noChangeArrowheads="1"/>
          </p:cNvSpPr>
          <p:nvPr/>
        </p:nvSpPr>
        <p:spPr bwMode="auto">
          <a:xfrm>
            <a:off x="5110196" y="5492773"/>
            <a:ext cx="863600" cy="2873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163" name="Text Box 33"/>
          <p:cNvSpPr txBox="1">
            <a:spLocks noChangeArrowheads="1"/>
          </p:cNvSpPr>
          <p:nvPr/>
        </p:nvSpPr>
        <p:spPr bwMode="auto">
          <a:xfrm>
            <a:off x="5397534" y="5564210"/>
            <a:ext cx="3960812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altLang="ja-JP" sz="2000" i="1" dirty="0">
                <a:latin typeface="Cambria" pitchFamily="18" charset="0"/>
              </a:rPr>
              <a:t>ρ</a:t>
            </a:r>
            <a:r>
              <a:rPr lang="en-US" altLang="ja-JP" sz="2000" i="1" baseline="-25000" dirty="0">
                <a:latin typeface="Cambria" pitchFamily="18" charset="0"/>
              </a:rPr>
              <a:t>l</a:t>
            </a:r>
            <a:r>
              <a:rPr lang="en-US" altLang="ja-JP" sz="2000" dirty="0"/>
              <a:t>: density of liquid phase</a:t>
            </a:r>
          </a:p>
          <a:p>
            <a:r>
              <a:rPr lang="en-US" altLang="ja-JP" sz="2000" i="1" dirty="0">
                <a:latin typeface="Cambria" pitchFamily="18" charset="0"/>
              </a:rPr>
              <a:t> D</a:t>
            </a:r>
            <a:r>
              <a:rPr lang="en-US" altLang="ja-JP" sz="2000" dirty="0"/>
              <a:t>: diameter of bubble</a:t>
            </a:r>
          </a:p>
          <a:p>
            <a:r>
              <a:rPr lang="el-GR" altLang="ja-JP" sz="2000" i="1" dirty="0">
                <a:latin typeface="Cambria" pitchFamily="18" charset="0"/>
              </a:rPr>
              <a:t>σ</a:t>
            </a:r>
            <a:r>
              <a:rPr lang="en-US" altLang="ja-JP" sz="2000" dirty="0"/>
              <a:t>:</a:t>
            </a:r>
            <a:r>
              <a:rPr lang="en-US" altLang="ja-JP" sz="2000" i="1" dirty="0"/>
              <a:t> </a:t>
            </a:r>
            <a:r>
              <a:rPr lang="en-US" altLang="ja-JP" sz="2000" dirty="0"/>
              <a:t>coefficient of surface tension</a:t>
            </a:r>
          </a:p>
        </p:txBody>
      </p:sp>
      <p:sp>
        <p:nvSpPr>
          <p:cNvPr id="6164" name="Rectangle 3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ja-JP" altLang="ja-JP"/>
          </a:p>
        </p:txBody>
      </p:sp>
      <p:sp>
        <p:nvSpPr>
          <p:cNvPr id="6165" name="Rectangle 3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ja-JP" altLang="ja-JP"/>
          </a:p>
        </p:txBody>
      </p:sp>
      <p:sp>
        <p:nvSpPr>
          <p:cNvPr id="6166" name="Rectangle 40"/>
          <p:cNvSpPr>
            <a:spLocks noChangeArrowheads="1"/>
          </p:cNvSpPr>
          <p:nvPr/>
        </p:nvSpPr>
        <p:spPr bwMode="auto">
          <a:xfrm>
            <a:off x="4500563" y="4797425"/>
            <a:ext cx="935037" cy="3587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>
                <a:solidFill>
                  <a:schemeClr val="accent2"/>
                </a:solidFill>
              </a:rPr>
              <a:t>Objective</a:t>
            </a:r>
            <a:endParaRPr kumimoji="1" lang="ja-JP" altLang="en-US" dirty="0">
              <a:solidFill>
                <a:schemeClr val="accent2"/>
              </a:solidFill>
            </a:endParaRPr>
          </a:p>
        </p:txBody>
      </p:sp>
      <p:cxnSp>
        <p:nvCxnSpPr>
          <p:cNvPr id="5" name="直線コネクタ 4"/>
          <p:cNvCxnSpPr/>
          <p:nvPr/>
        </p:nvCxnSpPr>
        <p:spPr>
          <a:xfrm>
            <a:off x="1142976" y="4286256"/>
            <a:ext cx="157163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円/楕円 5"/>
          <p:cNvSpPr/>
          <p:nvPr/>
        </p:nvSpPr>
        <p:spPr>
          <a:xfrm>
            <a:off x="1643042" y="4714884"/>
            <a:ext cx="428628" cy="428628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下矢印 7"/>
          <p:cNvSpPr/>
          <p:nvPr/>
        </p:nvSpPr>
        <p:spPr>
          <a:xfrm flipV="1">
            <a:off x="1359293" y="4429132"/>
            <a:ext cx="212311" cy="428628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9" name="直線コネクタ 8"/>
          <p:cNvCxnSpPr/>
          <p:nvPr/>
        </p:nvCxnSpPr>
        <p:spPr>
          <a:xfrm>
            <a:off x="3286116" y="4286256"/>
            <a:ext cx="157163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/>
        </p:nvCxnSpPr>
        <p:spPr>
          <a:xfrm>
            <a:off x="5572132" y="4286256"/>
            <a:ext cx="157163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円/楕円 11"/>
          <p:cNvSpPr/>
          <p:nvPr/>
        </p:nvSpPr>
        <p:spPr>
          <a:xfrm>
            <a:off x="3857620" y="4320623"/>
            <a:ext cx="500066" cy="285752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円/楕円 12"/>
          <p:cNvSpPr/>
          <p:nvPr/>
        </p:nvSpPr>
        <p:spPr>
          <a:xfrm>
            <a:off x="6143636" y="4500570"/>
            <a:ext cx="428628" cy="428628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下矢印 13"/>
          <p:cNvSpPr/>
          <p:nvPr/>
        </p:nvSpPr>
        <p:spPr>
          <a:xfrm>
            <a:off x="5929323" y="4429132"/>
            <a:ext cx="142876" cy="357190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5" name="直線矢印コネクタ 14"/>
          <p:cNvCxnSpPr/>
          <p:nvPr/>
        </p:nvCxnSpPr>
        <p:spPr>
          <a:xfrm rot="5400000">
            <a:off x="6143636" y="4500570"/>
            <a:ext cx="428628" cy="1588"/>
          </a:xfrm>
          <a:prstGeom prst="straightConnector1">
            <a:avLst/>
          </a:prstGeom>
          <a:ln>
            <a:solidFill>
              <a:srgbClr val="FF0000"/>
            </a:solidFill>
            <a:headEnd type="arrow" w="med" len="lg"/>
            <a:tailEnd type="arrow" w="med" len="lg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7" name="テキスト ボックス 16"/>
          <p:cNvSpPr txBox="1"/>
          <p:nvPr/>
        </p:nvSpPr>
        <p:spPr>
          <a:xfrm>
            <a:off x="6643702" y="4429132"/>
            <a:ext cx="1762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Rebound depth</a:t>
            </a:r>
            <a:endParaRPr kumimoji="1" lang="ja-JP" altLang="en-US" dirty="0"/>
          </a:p>
        </p:txBody>
      </p:sp>
      <p:grpSp>
        <p:nvGrpSpPr>
          <p:cNvPr id="18" name="Group 22"/>
          <p:cNvGrpSpPr>
            <a:grpSpLocks/>
          </p:cNvGrpSpPr>
          <p:nvPr/>
        </p:nvGrpSpPr>
        <p:grpSpPr bwMode="auto">
          <a:xfrm>
            <a:off x="6765958" y="1731959"/>
            <a:ext cx="2520950" cy="1125537"/>
            <a:chOff x="1791" y="3475"/>
            <a:chExt cx="1814" cy="845"/>
          </a:xfrm>
        </p:grpSpPr>
        <p:pic>
          <p:nvPicPr>
            <p:cNvPr id="19" name="Picture 23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791" y="3475"/>
              <a:ext cx="1764" cy="7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" name="Rectangle 24"/>
            <p:cNvSpPr>
              <a:spLocks noChangeArrowheads="1"/>
            </p:cNvSpPr>
            <p:nvPr/>
          </p:nvSpPr>
          <p:spPr bwMode="auto">
            <a:xfrm>
              <a:off x="2925" y="3566"/>
              <a:ext cx="680" cy="75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 sz="2800"/>
            </a:p>
          </p:txBody>
        </p:sp>
      </p:grpSp>
      <p:sp>
        <p:nvSpPr>
          <p:cNvPr id="21" name="テキスト ボックス 20"/>
          <p:cNvSpPr txBox="1"/>
          <p:nvPr/>
        </p:nvSpPr>
        <p:spPr>
          <a:xfrm>
            <a:off x="928662" y="1608600"/>
            <a:ext cx="6377002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l"/>
            </a:pPr>
            <a:r>
              <a:rPr lang="en-US" altLang="ja-JP" sz="2800" dirty="0" smtClean="0"/>
              <a:t>Contact time</a:t>
            </a:r>
          </a:p>
          <a:p>
            <a:r>
              <a:rPr lang="en-US" altLang="ja-JP" sz="2800" dirty="0"/>
              <a:t>	</a:t>
            </a:r>
            <a:r>
              <a:rPr lang="en-US" altLang="ja-JP" sz="2800" dirty="0" smtClean="0"/>
              <a:t>validate relational expression: </a:t>
            </a:r>
          </a:p>
          <a:p>
            <a:r>
              <a:rPr lang="en-US" altLang="ja-JP" sz="2800" dirty="0" smtClean="0"/>
              <a:t> </a:t>
            </a:r>
          </a:p>
          <a:p>
            <a:pPr>
              <a:buFont typeface="Wingdings" pitchFamily="2" charset="2"/>
              <a:buChar char="l"/>
            </a:pPr>
            <a:r>
              <a:rPr lang="en-US" altLang="ja-JP" sz="2800" dirty="0" smtClean="0"/>
              <a:t>Rebound depth</a:t>
            </a:r>
          </a:p>
          <a:p>
            <a:r>
              <a:rPr lang="en-US" altLang="ja-JP" sz="2800" dirty="0" smtClean="0"/>
              <a:t>by changing surface tension coefficient</a:t>
            </a:r>
            <a:endParaRPr kumimoji="1" lang="ja-JP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57"/>
          <p:cNvGrpSpPr>
            <a:grpSpLocks/>
          </p:cNvGrpSpPr>
          <p:nvPr/>
        </p:nvGrpSpPr>
        <p:grpSpPr bwMode="auto">
          <a:xfrm>
            <a:off x="6877050" y="836613"/>
            <a:ext cx="2159000" cy="2663825"/>
            <a:chOff x="1361" y="6623"/>
            <a:chExt cx="1043" cy="1303"/>
          </a:xfrm>
        </p:grpSpPr>
        <p:sp>
          <p:nvSpPr>
            <p:cNvPr id="160926" name="Rectangle 158"/>
            <p:cNvSpPr>
              <a:spLocks noChangeAspect="1" noChangeArrowheads="1"/>
            </p:cNvSpPr>
            <p:nvPr/>
          </p:nvSpPr>
          <p:spPr bwMode="auto">
            <a:xfrm>
              <a:off x="1361" y="6955"/>
              <a:ext cx="1043" cy="971"/>
            </a:xfrm>
            <a:prstGeom prst="rect">
              <a:avLst/>
            </a:prstGeom>
            <a:gradFill rotWithShape="1">
              <a:gsLst>
                <a:gs pos="0">
                  <a:srgbClr val="BBE0E3">
                    <a:gamma/>
                    <a:tint val="38039"/>
                    <a:invGamma/>
                  </a:srgbClr>
                </a:gs>
                <a:gs pos="100000">
                  <a:srgbClr val="BBE0E3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927" name="Oval 159"/>
            <p:cNvSpPr>
              <a:spLocks noChangeAspect="1" noChangeArrowheads="1"/>
            </p:cNvSpPr>
            <p:nvPr/>
          </p:nvSpPr>
          <p:spPr bwMode="auto">
            <a:xfrm flipH="1" flipV="1">
              <a:off x="2006" y="7614"/>
              <a:ext cx="44" cy="45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928" name="Oval 160"/>
            <p:cNvSpPr>
              <a:spLocks noChangeAspect="1" noChangeArrowheads="1"/>
            </p:cNvSpPr>
            <p:nvPr/>
          </p:nvSpPr>
          <p:spPr bwMode="auto">
            <a:xfrm flipH="1" flipV="1">
              <a:off x="1692" y="7407"/>
              <a:ext cx="34" cy="34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929" name="Oval 161"/>
            <p:cNvSpPr>
              <a:spLocks noChangeAspect="1" noChangeArrowheads="1"/>
            </p:cNvSpPr>
            <p:nvPr/>
          </p:nvSpPr>
          <p:spPr bwMode="auto">
            <a:xfrm flipH="1" flipV="1">
              <a:off x="2206" y="7284"/>
              <a:ext cx="33" cy="35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930" name="Oval 162"/>
            <p:cNvSpPr>
              <a:spLocks noChangeAspect="1" noChangeArrowheads="1"/>
            </p:cNvSpPr>
            <p:nvPr/>
          </p:nvSpPr>
          <p:spPr bwMode="auto">
            <a:xfrm flipH="1" flipV="1">
              <a:off x="1576" y="7465"/>
              <a:ext cx="44" cy="45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931" name="Oval 163"/>
            <p:cNvSpPr>
              <a:spLocks noChangeAspect="1" noChangeArrowheads="1"/>
            </p:cNvSpPr>
            <p:nvPr/>
          </p:nvSpPr>
          <p:spPr bwMode="auto">
            <a:xfrm flipH="1" flipV="1">
              <a:off x="1841" y="7531"/>
              <a:ext cx="33" cy="33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932" name="Oval 164"/>
            <p:cNvSpPr>
              <a:spLocks noChangeAspect="1" noChangeArrowheads="1"/>
            </p:cNvSpPr>
            <p:nvPr/>
          </p:nvSpPr>
          <p:spPr bwMode="auto">
            <a:xfrm flipH="1" flipV="1">
              <a:off x="1659" y="7596"/>
              <a:ext cx="34" cy="35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933" name="Oval 165"/>
            <p:cNvSpPr>
              <a:spLocks noChangeAspect="1" noChangeArrowheads="1"/>
            </p:cNvSpPr>
            <p:nvPr/>
          </p:nvSpPr>
          <p:spPr bwMode="auto">
            <a:xfrm flipH="1" flipV="1">
              <a:off x="1659" y="7492"/>
              <a:ext cx="34" cy="34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934" name="Oval 166"/>
            <p:cNvSpPr>
              <a:spLocks noChangeAspect="1" noChangeArrowheads="1"/>
            </p:cNvSpPr>
            <p:nvPr/>
          </p:nvSpPr>
          <p:spPr bwMode="auto">
            <a:xfrm flipH="1" flipV="1">
              <a:off x="1973" y="7475"/>
              <a:ext cx="32" cy="34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935" name="Oval 167"/>
            <p:cNvSpPr>
              <a:spLocks noChangeAspect="1" noChangeArrowheads="1"/>
            </p:cNvSpPr>
            <p:nvPr/>
          </p:nvSpPr>
          <p:spPr bwMode="auto">
            <a:xfrm flipH="1" flipV="1">
              <a:off x="1505" y="7409"/>
              <a:ext cx="33" cy="34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936" name="Oval 168"/>
            <p:cNvSpPr>
              <a:spLocks noChangeAspect="1" noChangeArrowheads="1"/>
            </p:cNvSpPr>
            <p:nvPr/>
          </p:nvSpPr>
          <p:spPr bwMode="auto">
            <a:xfrm flipH="1" flipV="1">
              <a:off x="1742" y="7562"/>
              <a:ext cx="43" cy="45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937" name="Oval 169"/>
            <p:cNvSpPr>
              <a:spLocks noChangeAspect="1" noChangeArrowheads="1"/>
            </p:cNvSpPr>
            <p:nvPr/>
          </p:nvSpPr>
          <p:spPr bwMode="auto">
            <a:xfrm flipH="1" flipV="1">
              <a:off x="1726" y="7666"/>
              <a:ext cx="43" cy="45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938" name="Oval 170"/>
            <p:cNvSpPr>
              <a:spLocks noChangeAspect="1" noChangeArrowheads="1"/>
            </p:cNvSpPr>
            <p:nvPr/>
          </p:nvSpPr>
          <p:spPr bwMode="auto">
            <a:xfrm flipH="1" flipV="1">
              <a:off x="1897" y="7552"/>
              <a:ext cx="43" cy="44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939" name="Oval 171"/>
            <p:cNvSpPr>
              <a:spLocks noChangeAspect="1" noChangeArrowheads="1"/>
            </p:cNvSpPr>
            <p:nvPr/>
          </p:nvSpPr>
          <p:spPr bwMode="auto">
            <a:xfrm flipH="1" flipV="1">
              <a:off x="1510" y="7163"/>
              <a:ext cx="32" cy="34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940" name="Oval 172"/>
            <p:cNvSpPr>
              <a:spLocks noChangeAspect="1" noChangeArrowheads="1"/>
            </p:cNvSpPr>
            <p:nvPr/>
          </p:nvSpPr>
          <p:spPr bwMode="auto">
            <a:xfrm flipH="1" flipV="1">
              <a:off x="1841" y="7632"/>
              <a:ext cx="33" cy="33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941" name="Oval 173"/>
            <p:cNvSpPr>
              <a:spLocks noChangeAspect="1" noChangeArrowheads="1"/>
            </p:cNvSpPr>
            <p:nvPr/>
          </p:nvSpPr>
          <p:spPr bwMode="auto">
            <a:xfrm flipH="1" flipV="1">
              <a:off x="1891" y="7701"/>
              <a:ext cx="43" cy="44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942" name="Oval 174"/>
            <p:cNvSpPr>
              <a:spLocks noChangeAspect="1" noChangeArrowheads="1"/>
            </p:cNvSpPr>
            <p:nvPr/>
          </p:nvSpPr>
          <p:spPr bwMode="auto">
            <a:xfrm flipH="1" flipV="1">
              <a:off x="2133" y="7427"/>
              <a:ext cx="44" cy="44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943" name="Oval 175"/>
            <p:cNvSpPr>
              <a:spLocks noChangeAspect="1" noChangeArrowheads="1"/>
            </p:cNvSpPr>
            <p:nvPr/>
          </p:nvSpPr>
          <p:spPr bwMode="auto">
            <a:xfrm flipH="1" flipV="1">
              <a:off x="1626" y="7683"/>
              <a:ext cx="33" cy="35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944" name="Oval 176"/>
            <p:cNvSpPr>
              <a:spLocks noChangeAspect="1" noChangeArrowheads="1"/>
            </p:cNvSpPr>
            <p:nvPr/>
          </p:nvSpPr>
          <p:spPr bwMode="auto">
            <a:xfrm flipH="1" flipV="1">
              <a:off x="2039" y="7544"/>
              <a:ext cx="33" cy="33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945" name="Oval 177"/>
            <p:cNvSpPr>
              <a:spLocks noChangeAspect="1" noChangeArrowheads="1"/>
            </p:cNvSpPr>
            <p:nvPr/>
          </p:nvSpPr>
          <p:spPr bwMode="auto">
            <a:xfrm flipH="1" flipV="1">
              <a:off x="2139" y="7528"/>
              <a:ext cx="33" cy="33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946" name="Oval 178"/>
            <p:cNvSpPr>
              <a:spLocks noChangeAspect="1" noChangeArrowheads="1"/>
            </p:cNvSpPr>
            <p:nvPr/>
          </p:nvSpPr>
          <p:spPr bwMode="auto">
            <a:xfrm flipH="1" flipV="1">
              <a:off x="2354" y="7614"/>
              <a:ext cx="34" cy="35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947" name="Oval 179"/>
            <p:cNvSpPr>
              <a:spLocks noChangeAspect="1" noChangeArrowheads="1"/>
            </p:cNvSpPr>
            <p:nvPr/>
          </p:nvSpPr>
          <p:spPr bwMode="auto">
            <a:xfrm flipH="1" flipV="1">
              <a:off x="2328" y="7483"/>
              <a:ext cx="43" cy="45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948" name="Oval 180"/>
            <p:cNvSpPr>
              <a:spLocks noChangeAspect="1" noChangeArrowheads="1"/>
            </p:cNvSpPr>
            <p:nvPr/>
          </p:nvSpPr>
          <p:spPr bwMode="auto">
            <a:xfrm flipH="1" flipV="1">
              <a:off x="2139" y="7822"/>
              <a:ext cx="34" cy="34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949" name="Oval 181"/>
            <p:cNvSpPr>
              <a:spLocks noChangeAspect="1" noChangeArrowheads="1"/>
            </p:cNvSpPr>
            <p:nvPr/>
          </p:nvSpPr>
          <p:spPr bwMode="auto">
            <a:xfrm flipH="1" flipV="1">
              <a:off x="1808" y="7683"/>
              <a:ext cx="33" cy="34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950" name="Oval 182"/>
            <p:cNvSpPr>
              <a:spLocks noChangeAspect="1" noChangeArrowheads="1"/>
            </p:cNvSpPr>
            <p:nvPr/>
          </p:nvSpPr>
          <p:spPr bwMode="auto">
            <a:xfrm flipH="1" flipV="1">
              <a:off x="1675" y="7839"/>
              <a:ext cx="33" cy="34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951" name="Oval 183"/>
            <p:cNvSpPr>
              <a:spLocks noChangeAspect="1" noChangeArrowheads="1"/>
            </p:cNvSpPr>
            <p:nvPr/>
          </p:nvSpPr>
          <p:spPr bwMode="auto">
            <a:xfrm flipH="1" flipV="1">
              <a:off x="1785" y="7799"/>
              <a:ext cx="33" cy="34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952" name="Oval 184"/>
            <p:cNvSpPr>
              <a:spLocks noChangeAspect="1" noChangeArrowheads="1"/>
            </p:cNvSpPr>
            <p:nvPr/>
          </p:nvSpPr>
          <p:spPr bwMode="auto">
            <a:xfrm flipH="1" flipV="1">
              <a:off x="2271" y="7250"/>
              <a:ext cx="33" cy="34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953" name="Oval 185"/>
            <p:cNvSpPr>
              <a:spLocks noChangeAspect="1" noChangeArrowheads="1"/>
            </p:cNvSpPr>
            <p:nvPr/>
          </p:nvSpPr>
          <p:spPr bwMode="auto">
            <a:xfrm flipH="1" flipV="1">
              <a:off x="2227" y="7409"/>
              <a:ext cx="42" cy="45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954" name="Oval 186"/>
            <p:cNvSpPr>
              <a:spLocks noChangeAspect="1" noChangeArrowheads="1"/>
            </p:cNvSpPr>
            <p:nvPr/>
          </p:nvSpPr>
          <p:spPr bwMode="auto">
            <a:xfrm flipH="1" flipV="1">
              <a:off x="2337" y="7319"/>
              <a:ext cx="33" cy="34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955" name="Oval 187"/>
            <p:cNvSpPr>
              <a:spLocks noChangeAspect="1" noChangeArrowheads="1"/>
            </p:cNvSpPr>
            <p:nvPr/>
          </p:nvSpPr>
          <p:spPr bwMode="auto">
            <a:xfrm flipH="1" flipV="1">
              <a:off x="1428" y="7094"/>
              <a:ext cx="33" cy="33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956" name="Oval 188"/>
            <p:cNvSpPr>
              <a:spLocks noChangeAspect="1" noChangeArrowheads="1"/>
            </p:cNvSpPr>
            <p:nvPr/>
          </p:nvSpPr>
          <p:spPr bwMode="auto">
            <a:xfrm flipH="1" flipV="1">
              <a:off x="1378" y="7007"/>
              <a:ext cx="32" cy="33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957" name="Oval 189"/>
            <p:cNvSpPr>
              <a:spLocks noChangeAspect="1" noChangeArrowheads="1"/>
            </p:cNvSpPr>
            <p:nvPr/>
          </p:nvSpPr>
          <p:spPr bwMode="auto">
            <a:xfrm flipH="1" flipV="1">
              <a:off x="1461" y="7198"/>
              <a:ext cx="32" cy="34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958" name="Oval 190"/>
            <p:cNvSpPr>
              <a:spLocks noChangeAspect="1" noChangeArrowheads="1"/>
            </p:cNvSpPr>
            <p:nvPr/>
          </p:nvSpPr>
          <p:spPr bwMode="auto">
            <a:xfrm flipH="1" flipV="1">
              <a:off x="1394" y="7284"/>
              <a:ext cx="43" cy="45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959" name="Oval 191"/>
            <p:cNvSpPr>
              <a:spLocks noChangeAspect="1" noChangeArrowheads="1"/>
            </p:cNvSpPr>
            <p:nvPr/>
          </p:nvSpPr>
          <p:spPr bwMode="auto">
            <a:xfrm flipH="1" flipV="1">
              <a:off x="1554" y="7308"/>
              <a:ext cx="33" cy="33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960" name="Oval 192"/>
            <p:cNvSpPr>
              <a:spLocks noChangeAspect="1" noChangeArrowheads="1"/>
            </p:cNvSpPr>
            <p:nvPr/>
          </p:nvSpPr>
          <p:spPr bwMode="auto">
            <a:xfrm flipH="1" flipV="1">
              <a:off x="1411" y="7526"/>
              <a:ext cx="34" cy="35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961" name="Oval 193"/>
            <p:cNvSpPr>
              <a:spLocks noChangeAspect="1" noChangeArrowheads="1"/>
            </p:cNvSpPr>
            <p:nvPr/>
          </p:nvSpPr>
          <p:spPr bwMode="auto">
            <a:xfrm flipH="1" flipV="1">
              <a:off x="1411" y="7423"/>
              <a:ext cx="34" cy="34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962" name="Oval 194"/>
            <p:cNvSpPr>
              <a:spLocks noChangeAspect="1" noChangeArrowheads="1"/>
            </p:cNvSpPr>
            <p:nvPr/>
          </p:nvSpPr>
          <p:spPr bwMode="auto">
            <a:xfrm flipH="1" flipV="1">
              <a:off x="1592" y="7562"/>
              <a:ext cx="33" cy="33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963" name="Oval 195"/>
            <p:cNvSpPr>
              <a:spLocks noChangeAspect="1" noChangeArrowheads="1"/>
            </p:cNvSpPr>
            <p:nvPr/>
          </p:nvSpPr>
          <p:spPr bwMode="auto">
            <a:xfrm flipH="1" flipV="1">
              <a:off x="1411" y="7649"/>
              <a:ext cx="33" cy="34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964" name="Oval 196"/>
            <p:cNvSpPr>
              <a:spLocks noChangeAspect="1" noChangeArrowheads="1"/>
            </p:cNvSpPr>
            <p:nvPr/>
          </p:nvSpPr>
          <p:spPr bwMode="auto">
            <a:xfrm flipH="1" flipV="1">
              <a:off x="1513" y="7691"/>
              <a:ext cx="42" cy="44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965" name="Oval 197"/>
            <p:cNvSpPr>
              <a:spLocks noChangeAspect="1" noChangeArrowheads="1"/>
            </p:cNvSpPr>
            <p:nvPr/>
          </p:nvSpPr>
          <p:spPr bwMode="auto">
            <a:xfrm flipH="1" flipV="1">
              <a:off x="1543" y="7822"/>
              <a:ext cx="33" cy="34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966" name="Oval 198"/>
            <p:cNvSpPr>
              <a:spLocks noChangeAspect="1" noChangeArrowheads="1"/>
            </p:cNvSpPr>
            <p:nvPr/>
          </p:nvSpPr>
          <p:spPr bwMode="auto">
            <a:xfrm flipH="1" flipV="1">
              <a:off x="1506" y="7548"/>
              <a:ext cx="33" cy="34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967" name="Oval 199"/>
            <p:cNvSpPr>
              <a:spLocks noChangeAspect="1" noChangeArrowheads="1"/>
            </p:cNvSpPr>
            <p:nvPr/>
          </p:nvSpPr>
          <p:spPr bwMode="auto">
            <a:xfrm flipH="1" flipV="1">
              <a:off x="1377" y="7580"/>
              <a:ext cx="44" cy="44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968" name="Oval 200"/>
            <p:cNvSpPr>
              <a:spLocks noChangeAspect="1" noChangeArrowheads="1"/>
            </p:cNvSpPr>
            <p:nvPr/>
          </p:nvSpPr>
          <p:spPr bwMode="auto">
            <a:xfrm flipH="1" flipV="1">
              <a:off x="1394" y="7753"/>
              <a:ext cx="34" cy="34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969" name="Oval 201"/>
            <p:cNvSpPr>
              <a:spLocks noChangeAspect="1" noChangeArrowheads="1"/>
            </p:cNvSpPr>
            <p:nvPr/>
          </p:nvSpPr>
          <p:spPr bwMode="auto">
            <a:xfrm flipH="1" flipV="1">
              <a:off x="1477" y="7787"/>
              <a:ext cx="32" cy="35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970" name="Oval 202"/>
            <p:cNvSpPr>
              <a:spLocks noChangeAspect="1" noChangeArrowheads="1"/>
            </p:cNvSpPr>
            <p:nvPr/>
          </p:nvSpPr>
          <p:spPr bwMode="auto">
            <a:xfrm flipH="1" flipV="1">
              <a:off x="1974" y="7701"/>
              <a:ext cx="43" cy="44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971" name="Oval 203"/>
            <p:cNvSpPr>
              <a:spLocks noChangeAspect="1" noChangeArrowheads="1"/>
            </p:cNvSpPr>
            <p:nvPr/>
          </p:nvSpPr>
          <p:spPr bwMode="auto">
            <a:xfrm flipH="1" flipV="1">
              <a:off x="2034" y="7761"/>
              <a:ext cx="45" cy="44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972" name="Oval 204"/>
            <p:cNvSpPr>
              <a:spLocks noChangeAspect="1" noChangeArrowheads="1"/>
            </p:cNvSpPr>
            <p:nvPr/>
          </p:nvSpPr>
          <p:spPr bwMode="auto">
            <a:xfrm flipH="1" flipV="1">
              <a:off x="1957" y="7874"/>
              <a:ext cx="33" cy="33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973" name="Oval 205"/>
            <p:cNvSpPr>
              <a:spLocks noChangeAspect="1" noChangeArrowheads="1"/>
            </p:cNvSpPr>
            <p:nvPr/>
          </p:nvSpPr>
          <p:spPr bwMode="auto">
            <a:xfrm flipH="1" flipV="1">
              <a:off x="2056" y="7856"/>
              <a:ext cx="33" cy="34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974" name="Oval 206"/>
            <p:cNvSpPr>
              <a:spLocks noChangeAspect="1" noChangeArrowheads="1"/>
            </p:cNvSpPr>
            <p:nvPr/>
          </p:nvSpPr>
          <p:spPr bwMode="auto">
            <a:xfrm flipH="1" flipV="1">
              <a:off x="2089" y="7666"/>
              <a:ext cx="33" cy="34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975" name="Oval 207"/>
            <p:cNvSpPr>
              <a:spLocks noChangeAspect="1" noChangeArrowheads="1"/>
            </p:cNvSpPr>
            <p:nvPr/>
          </p:nvSpPr>
          <p:spPr bwMode="auto">
            <a:xfrm flipH="1" flipV="1">
              <a:off x="2288" y="7128"/>
              <a:ext cx="33" cy="33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976" name="Oval 208"/>
            <p:cNvSpPr>
              <a:spLocks noChangeAspect="1" noChangeArrowheads="1"/>
            </p:cNvSpPr>
            <p:nvPr/>
          </p:nvSpPr>
          <p:spPr bwMode="auto">
            <a:xfrm flipH="1" flipV="1">
              <a:off x="2354" y="7094"/>
              <a:ext cx="44" cy="44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977" name="Oval 209"/>
            <p:cNvSpPr>
              <a:spLocks noChangeAspect="1" noChangeArrowheads="1"/>
            </p:cNvSpPr>
            <p:nvPr/>
          </p:nvSpPr>
          <p:spPr bwMode="auto">
            <a:xfrm flipH="1" flipV="1">
              <a:off x="2287" y="7007"/>
              <a:ext cx="33" cy="33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978" name="Oval 210"/>
            <p:cNvSpPr>
              <a:spLocks noChangeAspect="1" noChangeArrowheads="1"/>
            </p:cNvSpPr>
            <p:nvPr/>
          </p:nvSpPr>
          <p:spPr bwMode="auto">
            <a:xfrm flipH="1" flipV="1">
              <a:off x="2254" y="7596"/>
              <a:ext cx="44" cy="46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979" name="Oval 211"/>
            <p:cNvSpPr>
              <a:spLocks noChangeAspect="1" noChangeArrowheads="1"/>
            </p:cNvSpPr>
            <p:nvPr/>
          </p:nvSpPr>
          <p:spPr bwMode="auto">
            <a:xfrm flipH="1" flipV="1">
              <a:off x="2304" y="7753"/>
              <a:ext cx="44" cy="44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980" name="Oval 212"/>
            <p:cNvSpPr>
              <a:spLocks noChangeAspect="1" noChangeArrowheads="1"/>
            </p:cNvSpPr>
            <p:nvPr/>
          </p:nvSpPr>
          <p:spPr bwMode="auto">
            <a:xfrm flipH="1" flipV="1">
              <a:off x="2139" y="7718"/>
              <a:ext cx="33" cy="34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981" name="Oval 213"/>
            <p:cNvSpPr>
              <a:spLocks noChangeAspect="1" noChangeArrowheads="1"/>
            </p:cNvSpPr>
            <p:nvPr/>
          </p:nvSpPr>
          <p:spPr bwMode="auto">
            <a:xfrm flipH="1" flipV="1">
              <a:off x="2206" y="7839"/>
              <a:ext cx="42" cy="46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982" name="Oval 214"/>
            <p:cNvSpPr>
              <a:spLocks noChangeAspect="1" noChangeArrowheads="1"/>
            </p:cNvSpPr>
            <p:nvPr/>
          </p:nvSpPr>
          <p:spPr bwMode="auto">
            <a:xfrm flipH="1" flipV="1">
              <a:off x="2187" y="7625"/>
              <a:ext cx="33" cy="35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983" name="Oval 215"/>
            <p:cNvSpPr>
              <a:spLocks noChangeAspect="1" noChangeArrowheads="1"/>
            </p:cNvSpPr>
            <p:nvPr/>
          </p:nvSpPr>
          <p:spPr bwMode="auto">
            <a:xfrm flipH="1" flipV="1">
              <a:off x="2304" y="7874"/>
              <a:ext cx="33" cy="33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984" name="Oval 216"/>
            <p:cNvSpPr>
              <a:spLocks noChangeAspect="1" noChangeArrowheads="1"/>
            </p:cNvSpPr>
            <p:nvPr/>
          </p:nvSpPr>
          <p:spPr bwMode="auto">
            <a:xfrm flipH="1" flipV="1">
              <a:off x="2337" y="7216"/>
              <a:ext cx="45" cy="44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985" name="Oval 217"/>
            <p:cNvSpPr>
              <a:spLocks noChangeAspect="1" noChangeArrowheads="1"/>
            </p:cNvSpPr>
            <p:nvPr/>
          </p:nvSpPr>
          <p:spPr bwMode="auto">
            <a:xfrm flipH="1" flipV="1">
              <a:off x="1907" y="7632"/>
              <a:ext cx="43" cy="44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986" name="Oval 218"/>
            <p:cNvSpPr>
              <a:spLocks noChangeAspect="1" noChangeArrowheads="1"/>
            </p:cNvSpPr>
            <p:nvPr/>
          </p:nvSpPr>
          <p:spPr bwMode="auto">
            <a:xfrm flipH="1" flipV="1">
              <a:off x="1825" y="7476"/>
              <a:ext cx="33" cy="35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987" name="Oval 219"/>
            <p:cNvSpPr>
              <a:spLocks noChangeAspect="1" noChangeArrowheads="1"/>
            </p:cNvSpPr>
            <p:nvPr/>
          </p:nvSpPr>
          <p:spPr bwMode="auto">
            <a:xfrm flipH="1" flipV="1">
              <a:off x="1897" y="7463"/>
              <a:ext cx="43" cy="46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988" name="Oval 220"/>
            <p:cNvSpPr>
              <a:spLocks noChangeAspect="1" noChangeArrowheads="1"/>
            </p:cNvSpPr>
            <p:nvPr/>
          </p:nvSpPr>
          <p:spPr bwMode="auto">
            <a:xfrm>
              <a:off x="1767" y="7492"/>
              <a:ext cx="182" cy="191"/>
            </a:xfrm>
            <a:prstGeom prst="ellipse">
              <a:avLst/>
            </a:prstGeom>
            <a:noFill/>
            <a:ln w="38100">
              <a:solidFill>
                <a:srgbClr val="FF66C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989" name="Oval 221"/>
            <p:cNvSpPr>
              <a:spLocks noChangeAspect="1" noChangeArrowheads="1"/>
            </p:cNvSpPr>
            <p:nvPr/>
          </p:nvSpPr>
          <p:spPr bwMode="auto">
            <a:xfrm flipH="1" flipV="1">
              <a:off x="1791" y="7511"/>
              <a:ext cx="34" cy="34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990" name="Oval 222"/>
            <p:cNvSpPr>
              <a:spLocks noChangeAspect="1" noChangeArrowheads="1"/>
            </p:cNvSpPr>
            <p:nvPr/>
          </p:nvSpPr>
          <p:spPr bwMode="auto">
            <a:xfrm flipH="1" flipV="1">
              <a:off x="1526" y="7094"/>
              <a:ext cx="33" cy="33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991" name="Oval 223"/>
            <p:cNvSpPr>
              <a:spLocks noChangeAspect="1" noChangeArrowheads="1"/>
            </p:cNvSpPr>
            <p:nvPr/>
          </p:nvSpPr>
          <p:spPr bwMode="auto">
            <a:xfrm flipH="1" flipV="1">
              <a:off x="2189" y="7024"/>
              <a:ext cx="44" cy="45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pic>
          <p:nvPicPr>
            <p:cNvPr id="160992" name="Picture 224" descr="piezo_exp_simple2_trans"/>
            <p:cNvPicPr preferRelativeResize="0"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07" y="6623"/>
              <a:ext cx="962" cy="1072"/>
            </a:xfrm>
            <a:prstGeom prst="rect">
              <a:avLst/>
            </a:prstGeom>
            <a:noFill/>
          </p:spPr>
        </p:pic>
        <p:sp>
          <p:nvSpPr>
            <p:cNvPr id="160993" name="Oval 225"/>
            <p:cNvSpPr>
              <a:spLocks noChangeAspect="1" noChangeArrowheads="1"/>
            </p:cNvSpPr>
            <p:nvPr/>
          </p:nvSpPr>
          <p:spPr bwMode="auto">
            <a:xfrm flipH="1" flipV="1">
              <a:off x="2133" y="7245"/>
              <a:ext cx="44" cy="46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994" name="AutoShape 226"/>
            <p:cNvSpPr>
              <a:spLocks noChangeAspect="1" noChangeArrowheads="1"/>
            </p:cNvSpPr>
            <p:nvPr/>
          </p:nvSpPr>
          <p:spPr bwMode="auto">
            <a:xfrm>
              <a:off x="1678" y="7394"/>
              <a:ext cx="401" cy="454"/>
            </a:xfrm>
            <a:prstGeom prst="irregularSeal1">
              <a:avLst/>
            </a:prstGeom>
            <a:solidFill>
              <a:srgbClr val="FF0000">
                <a:alpha val="39000"/>
              </a:srgbClr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995" name="Oval 227"/>
            <p:cNvSpPr>
              <a:spLocks noChangeAspect="1" noChangeArrowheads="1"/>
            </p:cNvSpPr>
            <p:nvPr/>
          </p:nvSpPr>
          <p:spPr bwMode="auto">
            <a:xfrm flipH="1" flipV="1">
              <a:off x="2223" y="7517"/>
              <a:ext cx="44" cy="44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996" name="Oval 228"/>
            <p:cNvSpPr>
              <a:spLocks noChangeAspect="1" noChangeArrowheads="1"/>
            </p:cNvSpPr>
            <p:nvPr/>
          </p:nvSpPr>
          <p:spPr bwMode="auto">
            <a:xfrm flipH="1" flipV="1">
              <a:off x="1906" y="7790"/>
              <a:ext cx="44" cy="44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" name="Group 374"/>
          <p:cNvGrpSpPr>
            <a:grpSpLocks/>
          </p:cNvGrpSpPr>
          <p:nvPr/>
        </p:nvGrpSpPr>
        <p:grpSpPr bwMode="auto">
          <a:xfrm>
            <a:off x="107950" y="909638"/>
            <a:ext cx="2160588" cy="2590800"/>
            <a:chOff x="68" y="573"/>
            <a:chExt cx="1361" cy="1632"/>
          </a:xfrm>
        </p:grpSpPr>
        <p:sp>
          <p:nvSpPr>
            <p:cNvPr id="160771" name="Rectangle 3"/>
            <p:cNvSpPr>
              <a:spLocks noChangeAspect="1" noChangeArrowheads="1"/>
            </p:cNvSpPr>
            <p:nvPr/>
          </p:nvSpPr>
          <p:spPr bwMode="auto">
            <a:xfrm>
              <a:off x="68" y="1007"/>
              <a:ext cx="1359" cy="1198"/>
            </a:xfrm>
            <a:prstGeom prst="rect">
              <a:avLst/>
            </a:prstGeom>
            <a:gradFill rotWithShape="1">
              <a:gsLst>
                <a:gs pos="0">
                  <a:srgbClr val="BBE0E3">
                    <a:gamma/>
                    <a:tint val="38039"/>
                    <a:invGamma/>
                  </a:srgbClr>
                </a:gs>
                <a:gs pos="100000">
                  <a:srgbClr val="BBE0E3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772" name="Oval 4"/>
            <p:cNvSpPr>
              <a:spLocks noChangeAspect="1" noChangeArrowheads="1"/>
            </p:cNvSpPr>
            <p:nvPr/>
          </p:nvSpPr>
          <p:spPr bwMode="auto">
            <a:xfrm flipH="1" flipV="1">
              <a:off x="909" y="1821"/>
              <a:ext cx="56" cy="55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773" name="Oval 5"/>
            <p:cNvSpPr>
              <a:spLocks noChangeAspect="1" noChangeArrowheads="1"/>
            </p:cNvSpPr>
            <p:nvPr/>
          </p:nvSpPr>
          <p:spPr bwMode="auto">
            <a:xfrm flipH="1" flipV="1">
              <a:off x="500" y="1565"/>
              <a:ext cx="44" cy="41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774" name="Oval 6"/>
            <p:cNvSpPr>
              <a:spLocks noChangeAspect="1" noChangeArrowheads="1"/>
            </p:cNvSpPr>
            <p:nvPr/>
          </p:nvSpPr>
          <p:spPr bwMode="auto">
            <a:xfrm flipH="1" flipV="1">
              <a:off x="1170" y="1413"/>
              <a:ext cx="42" cy="43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775" name="Oval 7"/>
            <p:cNvSpPr>
              <a:spLocks noChangeAspect="1" noChangeArrowheads="1"/>
            </p:cNvSpPr>
            <p:nvPr/>
          </p:nvSpPr>
          <p:spPr bwMode="auto">
            <a:xfrm flipH="1" flipV="1">
              <a:off x="348" y="1636"/>
              <a:ext cx="58" cy="56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776" name="Oval 8"/>
            <p:cNvSpPr>
              <a:spLocks noChangeAspect="1" noChangeArrowheads="1"/>
            </p:cNvSpPr>
            <p:nvPr/>
          </p:nvSpPr>
          <p:spPr bwMode="auto">
            <a:xfrm flipH="1" flipV="1">
              <a:off x="694" y="1718"/>
              <a:ext cx="42" cy="41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777" name="Oval 9"/>
            <p:cNvSpPr>
              <a:spLocks noChangeAspect="1" noChangeArrowheads="1"/>
            </p:cNvSpPr>
            <p:nvPr/>
          </p:nvSpPr>
          <p:spPr bwMode="auto">
            <a:xfrm flipH="1" flipV="1">
              <a:off x="974" y="1520"/>
              <a:ext cx="57" cy="58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778" name="Oval 10"/>
            <p:cNvSpPr>
              <a:spLocks noChangeAspect="1" noChangeArrowheads="1"/>
            </p:cNvSpPr>
            <p:nvPr/>
          </p:nvSpPr>
          <p:spPr bwMode="auto">
            <a:xfrm flipH="1" flipV="1">
              <a:off x="456" y="1798"/>
              <a:ext cx="46" cy="43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779" name="Oval 11"/>
            <p:cNvSpPr>
              <a:spLocks noChangeAspect="1" noChangeArrowheads="1"/>
            </p:cNvSpPr>
            <p:nvPr/>
          </p:nvSpPr>
          <p:spPr bwMode="auto">
            <a:xfrm flipH="1" flipV="1">
              <a:off x="456" y="1669"/>
              <a:ext cx="46" cy="43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780" name="Oval 12"/>
            <p:cNvSpPr>
              <a:spLocks noChangeAspect="1" noChangeArrowheads="1"/>
            </p:cNvSpPr>
            <p:nvPr/>
          </p:nvSpPr>
          <p:spPr bwMode="auto">
            <a:xfrm flipH="1" flipV="1">
              <a:off x="1018" y="1308"/>
              <a:ext cx="43" cy="40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781" name="Oval 13"/>
            <p:cNvSpPr>
              <a:spLocks noChangeAspect="1" noChangeArrowheads="1"/>
            </p:cNvSpPr>
            <p:nvPr/>
          </p:nvSpPr>
          <p:spPr bwMode="auto">
            <a:xfrm flipH="1" flipV="1">
              <a:off x="867" y="1649"/>
              <a:ext cx="40" cy="42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782" name="Oval 14"/>
            <p:cNvSpPr>
              <a:spLocks noChangeAspect="1" noChangeArrowheads="1"/>
            </p:cNvSpPr>
            <p:nvPr/>
          </p:nvSpPr>
          <p:spPr bwMode="auto">
            <a:xfrm flipH="1" flipV="1">
              <a:off x="255" y="1568"/>
              <a:ext cx="44" cy="41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783" name="Oval 15"/>
            <p:cNvSpPr>
              <a:spLocks noChangeAspect="1" noChangeArrowheads="1"/>
            </p:cNvSpPr>
            <p:nvPr/>
          </p:nvSpPr>
          <p:spPr bwMode="auto">
            <a:xfrm flipH="1" flipV="1">
              <a:off x="565" y="1756"/>
              <a:ext cx="57" cy="56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784" name="Oval 16"/>
            <p:cNvSpPr>
              <a:spLocks noChangeAspect="1" noChangeArrowheads="1"/>
            </p:cNvSpPr>
            <p:nvPr/>
          </p:nvSpPr>
          <p:spPr bwMode="auto">
            <a:xfrm flipH="1" flipV="1">
              <a:off x="544" y="1885"/>
              <a:ext cx="56" cy="54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785" name="Oval 17"/>
            <p:cNvSpPr>
              <a:spLocks noChangeAspect="1" noChangeArrowheads="1"/>
            </p:cNvSpPr>
            <p:nvPr/>
          </p:nvSpPr>
          <p:spPr bwMode="auto">
            <a:xfrm flipH="1" flipV="1">
              <a:off x="766" y="1743"/>
              <a:ext cx="57" cy="55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786" name="Oval 18"/>
            <p:cNvSpPr>
              <a:spLocks noChangeAspect="1" noChangeArrowheads="1"/>
            </p:cNvSpPr>
            <p:nvPr/>
          </p:nvSpPr>
          <p:spPr bwMode="auto">
            <a:xfrm flipH="1" flipV="1">
              <a:off x="262" y="1263"/>
              <a:ext cx="42" cy="43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787" name="Oval 19"/>
            <p:cNvSpPr>
              <a:spLocks noChangeAspect="1" noChangeArrowheads="1"/>
            </p:cNvSpPr>
            <p:nvPr/>
          </p:nvSpPr>
          <p:spPr bwMode="auto">
            <a:xfrm flipH="1" flipV="1">
              <a:off x="382" y="1318"/>
              <a:ext cx="56" cy="54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788" name="Oval 20"/>
            <p:cNvSpPr>
              <a:spLocks noChangeAspect="1" noChangeArrowheads="1"/>
            </p:cNvSpPr>
            <p:nvPr/>
          </p:nvSpPr>
          <p:spPr bwMode="auto">
            <a:xfrm flipH="1" flipV="1">
              <a:off x="694" y="1842"/>
              <a:ext cx="42" cy="41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789" name="Oval 21"/>
            <p:cNvSpPr>
              <a:spLocks noChangeAspect="1" noChangeArrowheads="1"/>
            </p:cNvSpPr>
            <p:nvPr/>
          </p:nvSpPr>
          <p:spPr bwMode="auto">
            <a:xfrm flipH="1" flipV="1">
              <a:off x="759" y="1928"/>
              <a:ext cx="56" cy="54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790" name="Oval 22"/>
            <p:cNvSpPr>
              <a:spLocks noChangeAspect="1" noChangeArrowheads="1"/>
            </p:cNvSpPr>
            <p:nvPr/>
          </p:nvSpPr>
          <p:spPr bwMode="auto">
            <a:xfrm flipH="1" flipV="1">
              <a:off x="951" y="1606"/>
              <a:ext cx="58" cy="55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791" name="Oval 23"/>
            <p:cNvSpPr>
              <a:spLocks noChangeAspect="1" noChangeArrowheads="1"/>
            </p:cNvSpPr>
            <p:nvPr/>
          </p:nvSpPr>
          <p:spPr bwMode="auto">
            <a:xfrm flipH="1" flipV="1">
              <a:off x="414" y="1905"/>
              <a:ext cx="42" cy="43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792" name="Oval 24"/>
            <p:cNvSpPr>
              <a:spLocks noChangeAspect="1" noChangeArrowheads="1"/>
            </p:cNvSpPr>
            <p:nvPr/>
          </p:nvSpPr>
          <p:spPr bwMode="auto">
            <a:xfrm flipH="1" flipV="1">
              <a:off x="951" y="1733"/>
              <a:ext cx="44" cy="42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793" name="Oval 25"/>
            <p:cNvSpPr>
              <a:spLocks noChangeAspect="1" noChangeArrowheads="1"/>
            </p:cNvSpPr>
            <p:nvPr/>
          </p:nvSpPr>
          <p:spPr bwMode="auto">
            <a:xfrm flipH="1" flipV="1">
              <a:off x="1082" y="1713"/>
              <a:ext cx="44" cy="42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794" name="Oval 26"/>
            <p:cNvSpPr>
              <a:spLocks noChangeAspect="1" noChangeArrowheads="1"/>
            </p:cNvSpPr>
            <p:nvPr/>
          </p:nvSpPr>
          <p:spPr bwMode="auto">
            <a:xfrm flipH="1" flipV="1">
              <a:off x="1362" y="1821"/>
              <a:ext cx="44" cy="42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795" name="Oval 27"/>
            <p:cNvSpPr>
              <a:spLocks noChangeAspect="1" noChangeArrowheads="1"/>
            </p:cNvSpPr>
            <p:nvPr/>
          </p:nvSpPr>
          <p:spPr bwMode="auto">
            <a:xfrm flipH="1" flipV="1">
              <a:off x="1329" y="1659"/>
              <a:ext cx="56" cy="54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796" name="Oval 28"/>
            <p:cNvSpPr>
              <a:spLocks noChangeAspect="1" noChangeArrowheads="1"/>
            </p:cNvSpPr>
            <p:nvPr/>
          </p:nvSpPr>
          <p:spPr bwMode="auto">
            <a:xfrm flipH="1" flipV="1">
              <a:off x="1082" y="2076"/>
              <a:ext cx="44" cy="43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797" name="Oval 29"/>
            <p:cNvSpPr>
              <a:spLocks noChangeAspect="1" noChangeArrowheads="1"/>
            </p:cNvSpPr>
            <p:nvPr/>
          </p:nvSpPr>
          <p:spPr bwMode="auto">
            <a:xfrm flipH="1" flipV="1">
              <a:off x="632" y="1505"/>
              <a:ext cx="57" cy="55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798" name="Oval 30"/>
            <p:cNvSpPr>
              <a:spLocks noChangeAspect="1" noChangeArrowheads="1"/>
            </p:cNvSpPr>
            <p:nvPr/>
          </p:nvSpPr>
          <p:spPr bwMode="auto">
            <a:xfrm flipH="1" flipV="1">
              <a:off x="652" y="1905"/>
              <a:ext cx="42" cy="43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799" name="Oval 31"/>
            <p:cNvSpPr>
              <a:spLocks noChangeAspect="1" noChangeArrowheads="1"/>
            </p:cNvSpPr>
            <p:nvPr/>
          </p:nvSpPr>
          <p:spPr bwMode="auto">
            <a:xfrm flipH="1" flipV="1">
              <a:off x="477" y="2098"/>
              <a:ext cx="44" cy="41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800" name="Oval 32"/>
            <p:cNvSpPr>
              <a:spLocks noChangeAspect="1" noChangeArrowheads="1"/>
            </p:cNvSpPr>
            <p:nvPr/>
          </p:nvSpPr>
          <p:spPr bwMode="auto">
            <a:xfrm flipH="1" flipV="1">
              <a:off x="622" y="2048"/>
              <a:ext cx="42" cy="43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801" name="Oval 33"/>
            <p:cNvSpPr>
              <a:spLocks noChangeAspect="1" noChangeArrowheads="1"/>
            </p:cNvSpPr>
            <p:nvPr/>
          </p:nvSpPr>
          <p:spPr bwMode="auto">
            <a:xfrm flipH="1" flipV="1">
              <a:off x="1254" y="1370"/>
              <a:ext cx="43" cy="43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802" name="Oval 34"/>
            <p:cNvSpPr>
              <a:spLocks noChangeAspect="1" noChangeArrowheads="1"/>
            </p:cNvSpPr>
            <p:nvPr/>
          </p:nvSpPr>
          <p:spPr bwMode="auto">
            <a:xfrm flipH="1" flipV="1">
              <a:off x="1196" y="1568"/>
              <a:ext cx="55" cy="55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803" name="Oval 35"/>
            <p:cNvSpPr>
              <a:spLocks noChangeAspect="1" noChangeArrowheads="1"/>
            </p:cNvSpPr>
            <p:nvPr/>
          </p:nvSpPr>
          <p:spPr bwMode="auto">
            <a:xfrm flipH="1" flipV="1">
              <a:off x="1341" y="1456"/>
              <a:ext cx="42" cy="42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804" name="Oval 36"/>
            <p:cNvSpPr>
              <a:spLocks noChangeAspect="1" noChangeArrowheads="1"/>
            </p:cNvSpPr>
            <p:nvPr/>
          </p:nvSpPr>
          <p:spPr bwMode="auto">
            <a:xfrm flipH="1" flipV="1">
              <a:off x="156" y="1179"/>
              <a:ext cx="42" cy="40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805" name="Oval 37"/>
            <p:cNvSpPr>
              <a:spLocks noChangeAspect="1" noChangeArrowheads="1"/>
            </p:cNvSpPr>
            <p:nvPr/>
          </p:nvSpPr>
          <p:spPr bwMode="auto">
            <a:xfrm flipH="1" flipV="1">
              <a:off x="91" y="1072"/>
              <a:ext cx="40" cy="40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806" name="Oval 38"/>
            <p:cNvSpPr>
              <a:spLocks noChangeAspect="1" noChangeArrowheads="1"/>
            </p:cNvSpPr>
            <p:nvPr/>
          </p:nvSpPr>
          <p:spPr bwMode="auto">
            <a:xfrm flipH="1" flipV="1">
              <a:off x="198" y="1308"/>
              <a:ext cx="43" cy="41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807" name="Oval 39"/>
            <p:cNvSpPr>
              <a:spLocks noChangeAspect="1" noChangeArrowheads="1"/>
            </p:cNvSpPr>
            <p:nvPr/>
          </p:nvSpPr>
          <p:spPr bwMode="auto">
            <a:xfrm flipH="1" flipV="1">
              <a:off x="110" y="1413"/>
              <a:ext cx="57" cy="56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808" name="Oval 40"/>
            <p:cNvSpPr>
              <a:spLocks noChangeAspect="1" noChangeArrowheads="1"/>
            </p:cNvSpPr>
            <p:nvPr/>
          </p:nvSpPr>
          <p:spPr bwMode="auto">
            <a:xfrm flipH="1" flipV="1">
              <a:off x="320" y="1443"/>
              <a:ext cx="42" cy="40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809" name="Oval 41"/>
            <p:cNvSpPr>
              <a:spLocks noChangeAspect="1" noChangeArrowheads="1"/>
            </p:cNvSpPr>
            <p:nvPr/>
          </p:nvSpPr>
          <p:spPr bwMode="auto">
            <a:xfrm flipH="1" flipV="1">
              <a:off x="133" y="1712"/>
              <a:ext cx="44" cy="43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810" name="Oval 42"/>
            <p:cNvSpPr>
              <a:spLocks noChangeAspect="1" noChangeArrowheads="1"/>
            </p:cNvSpPr>
            <p:nvPr/>
          </p:nvSpPr>
          <p:spPr bwMode="auto">
            <a:xfrm flipH="1" flipV="1">
              <a:off x="133" y="1585"/>
              <a:ext cx="44" cy="41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811" name="Oval 43"/>
            <p:cNvSpPr>
              <a:spLocks noChangeAspect="1" noChangeArrowheads="1"/>
            </p:cNvSpPr>
            <p:nvPr/>
          </p:nvSpPr>
          <p:spPr bwMode="auto">
            <a:xfrm flipH="1" flipV="1">
              <a:off x="369" y="1756"/>
              <a:ext cx="43" cy="40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812" name="Oval 44"/>
            <p:cNvSpPr>
              <a:spLocks noChangeAspect="1" noChangeArrowheads="1"/>
            </p:cNvSpPr>
            <p:nvPr/>
          </p:nvSpPr>
          <p:spPr bwMode="auto">
            <a:xfrm flipH="1" flipV="1">
              <a:off x="133" y="1863"/>
              <a:ext cx="43" cy="42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813" name="Oval 45"/>
            <p:cNvSpPr>
              <a:spLocks noChangeAspect="1" noChangeArrowheads="1"/>
            </p:cNvSpPr>
            <p:nvPr/>
          </p:nvSpPr>
          <p:spPr bwMode="auto">
            <a:xfrm flipH="1" flipV="1">
              <a:off x="265" y="1915"/>
              <a:ext cx="55" cy="54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814" name="Oval 46"/>
            <p:cNvSpPr>
              <a:spLocks noChangeAspect="1" noChangeArrowheads="1"/>
            </p:cNvSpPr>
            <p:nvPr/>
          </p:nvSpPr>
          <p:spPr bwMode="auto">
            <a:xfrm flipH="1" flipV="1">
              <a:off x="306" y="2076"/>
              <a:ext cx="42" cy="43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815" name="Oval 47"/>
            <p:cNvSpPr>
              <a:spLocks noChangeAspect="1" noChangeArrowheads="1"/>
            </p:cNvSpPr>
            <p:nvPr/>
          </p:nvSpPr>
          <p:spPr bwMode="auto">
            <a:xfrm flipH="1" flipV="1">
              <a:off x="257" y="1739"/>
              <a:ext cx="44" cy="42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816" name="Oval 48"/>
            <p:cNvSpPr>
              <a:spLocks noChangeAspect="1" noChangeArrowheads="1"/>
            </p:cNvSpPr>
            <p:nvPr/>
          </p:nvSpPr>
          <p:spPr bwMode="auto">
            <a:xfrm flipH="1" flipV="1">
              <a:off x="89" y="1778"/>
              <a:ext cx="57" cy="54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817" name="Oval 49"/>
            <p:cNvSpPr>
              <a:spLocks noChangeAspect="1" noChangeArrowheads="1"/>
            </p:cNvSpPr>
            <p:nvPr/>
          </p:nvSpPr>
          <p:spPr bwMode="auto">
            <a:xfrm flipH="1" flipV="1">
              <a:off x="110" y="1992"/>
              <a:ext cx="46" cy="42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818" name="Oval 50"/>
            <p:cNvSpPr>
              <a:spLocks noChangeAspect="1" noChangeArrowheads="1"/>
            </p:cNvSpPr>
            <p:nvPr/>
          </p:nvSpPr>
          <p:spPr bwMode="auto">
            <a:xfrm flipH="1" flipV="1">
              <a:off x="220" y="2034"/>
              <a:ext cx="40" cy="42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819" name="Oval 51"/>
            <p:cNvSpPr>
              <a:spLocks noChangeAspect="1" noChangeArrowheads="1"/>
            </p:cNvSpPr>
            <p:nvPr/>
          </p:nvSpPr>
          <p:spPr bwMode="auto">
            <a:xfrm flipH="1" flipV="1">
              <a:off x="867" y="1928"/>
              <a:ext cx="56" cy="54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820" name="Oval 52"/>
            <p:cNvSpPr>
              <a:spLocks noChangeAspect="1" noChangeArrowheads="1"/>
            </p:cNvSpPr>
            <p:nvPr/>
          </p:nvSpPr>
          <p:spPr bwMode="auto">
            <a:xfrm flipH="1" flipV="1">
              <a:off x="946" y="2002"/>
              <a:ext cx="58" cy="54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821" name="Oval 53"/>
            <p:cNvSpPr>
              <a:spLocks noChangeAspect="1" noChangeArrowheads="1"/>
            </p:cNvSpPr>
            <p:nvPr/>
          </p:nvSpPr>
          <p:spPr bwMode="auto">
            <a:xfrm flipH="1" flipV="1">
              <a:off x="845" y="2141"/>
              <a:ext cx="43" cy="41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822" name="Oval 54"/>
            <p:cNvSpPr>
              <a:spLocks noChangeAspect="1" noChangeArrowheads="1"/>
            </p:cNvSpPr>
            <p:nvPr/>
          </p:nvSpPr>
          <p:spPr bwMode="auto">
            <a:xfrm flipH="1" flipV="1">
              <a:off x="974" y="2119"/>
              <a:ext cx="42" cy="42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823" name="Oval 55"/>
            <p:cNvSpPr>
              <a:spLocks noChangeAspect="1" noChangeArrowheads="1"/>
            </p:cNvSpPr>
            <p:nvPr/>
          </p:nvSpPr>
          <p:spPr bwMode="auto">
            <a:xfrm flipH="1" flipV="1">
              <a:off x="1016" y="1885"/>
              <a:ext cx="45" cy="41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824" name="Oval 56"/>
            <p:cNvSpPr>
              <a:spLocks noChangeAspect="1" noChangeArrowheads="1"/>
            </p:cNvSpPr>
            <p:nvPr/>
          </p:nvSpPr>
          <p:spPr bwMode="auto">
            <a:xfrm flipH="1" flipV="1">
              <a:off x="1276" y="1220"/>
              <a:ext cx="44" cy="42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825" name="Oval 57"/>
            <p:cNvSpPr>
              <a:spLocks noChangeAspect="1" noChangeArrowheads="1"/>
            </p:cNvSpPr>
            <p:nvPr/>
          </p:nvSpPr>
          <p:spPr bwMode="auto">
            <a:xfrm flipH="1" flipV="1">
              <a:off x="1362" y="1179"/>
              <a:ext cx="58" cy="54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826" name="Oval 58"/>
            <p:cNvSpPr>
              <a:spLocks noChangeAspect="1" noChangeArrowheads="1"/>
            </p:cNvSpPr>
            <p:nvPr/>
          </p:nvSpPr>
          <p:spPr bwMode="auto">
            <a:xfrm flipH="1" flipV="1">
              <a:off x="1276" y="1072"/>
              <a:ext cx="42" cy="40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827" name="Oval 59"/>
            <p:cNvSpPr>
              <a:spLocks noChangeAspect="1" noChangeArrowheads="1"/>
            </p:cNvSpPr>
            <p:nvPr/>
          </p:nvSpPr>
          <p:spPr bwMode="auto">
            <a:xfrm flipH="1" flipV="1">
              <a:off x="1232" y="1798"/>
              <a:ext cx="58" cy="57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828" name="Oval 60"/>
            <p:cNvSpPr>
              <a:spLocks noChangeAspect="1" noChangeArrowheads="1"/>
            </p:cNvSpPr>
            <p:nvPr/>
          </p:nvSpPr>
          <p:spPr bwMode="auto">
            <a:xfrm flipH="1" flipV="1">
              <a:off x="1297" y="1992"/>
              <a:ext cx="58" cy="54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829" name="Oval 61"/>
            <p:cNvSpPr>
              <a:spLocks noChangeAspect="1" noChangeArrowheads="1"/>
            </p:cNvSpPr>
            <p:nvPr/>
          </p:nvSpPr>
          <p:spPr bwMode="auto">
            <a:xfrm flipH="1" flipV="1">
              <a:off x="1082" y="1948"/>
              <a:ext cx="44" cy="43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830" name="Oval 62"/>
            <p:cNvSpPr>
              <a:spLocks noChangeAspect="1" noChangeArrowheads="1"/>
            </p:cNvSpPr>
            <p:nvPr/>
          </p:nvSpPr>
          <p:spPr bwMode="auto">
            <a:xfrm flipH="1" flipV="1">
              <a:off x="1170" y="2098"/>
              <a:ext cx="54" cy="57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831" name="Oval 63"/>
            <p:cNvSpPr>
              <a:spLocks noChangeAspect="1" noChangeArrowheads="1"/>
            </p:cNvSpPr>
            <p:nvPr/>
          </p:nvSpPr>
          <p:spPr bwMode="auto">
            <a:xfrm flipH="1" flipV="1">
              <a:off x="1145" y="1833"/>
              <a:ext cx="42" cy="43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832" name="Oval 64"/>
            <p:cNvSpPr>
              <a:spLocks noChangeAspect="1" noChangeArrowheads="1"/>
            </p:cNvSpPr>
            <p:nvPr/>
          </p:nvSpPr>
          <p:spPr bwMode="auto">
            <a:xfrm flipH="1" flipV="1">
              <a:off x="1297" y="2141"/>
              <a:ext cx="44" cy="41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833" name="Oval 65"/>
            <p:cNvSpPr>
              <a:spLocks noChangeAspect="1" noChangeArrowheads="1"/>
            </p:cNvSpPr>
            <p:nvPr/>
          </p:nvSpPr>
          <p:spPr bwMode="auto">
            <a:xfrm flipH="1" flipV="1">
              <a:off x="1341" y="1329"/>
              <a:ext cx="58" cy="54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834" name="Oval 66"/>
            <p:cNvSpPr>
              <a:spLocks noChangeAspect="1" noChangeArrowheads="1"/>
            </p:cNvSpPr>
            <p:nvPr/>
          </p:nvSpPr>
          <p:spPr bwMode="auto">
            <a:xfrm flipH="1" flipV="1">
              <a:off x="780" y="1842"/>
              <a:ext cx="57" cy="54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835" name="Oval 67"/>
            <p:cNvSpPr>
              <a:spLocks noChangeAspect="1" noChangeArrowheads="1"/>
            </p:cNvSpPr>
            <p:nvPr/>
          </p:nvSpPr>
          <p:spPr bwMode="auto">
            <a:xfrm flipH="1" flipV="1">
              <a:off x="673" y="1651"/>
              <a:ext cx="44" cy="42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836" name="Oval 68"/>
            <p:cNvSpPr>
              <a:spLocks noChangeAspect="1" noChangeArrowheads="1"/>
            </p:cNvSpPr>
            <p:nvPr/>
          </p:nvSpPr>
          <p:spPr bwMode="auto">
            <a:xfrm flipH="1" flipV="1">
              <a:off x="766" y="1633"/>
              <a:ext cx="57" cy="58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837" name="Oval 69"/>
            <p:cNvSpPr>
              <a:spLocks noChangeAspect="1" noChangeArrowheads="1"/>
            </p:cNvSpPr>
            <p:nvPr/>
          </p:nvSpPr>
          <p:spPr bwMode="auto">
            <a:xfrm>
              <a:off x="629" y="1669"/>
              <a:ext cx="238" cy="236"/>
            </a:xfrm>
            <a:prstGeom prst="ellipse">
              <a:avLst/>
            </a:prstGeom>
            <a:noFill/>
            <a:ln w="38100">
              <a:solidFill>
                <a:srgbClr val="FF66C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838" name="Oval 70"/>
            <p:cNvSpPr>
              <a:spLocks noChangeAspect="1" noChangeArrowheads="1"/>
            </p:cNvSpPr>
            <p:nvPr/>
          </p:nvSpPr>
          <p:spPr bwMode="auto">
            <a:xfrm flipH="1" flipV="1">
              <a:off x="717" y="1479"/>
              <a:ext cx="54" cy="54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839" name="Oval 71"/>
            <p:cNvSpPr>
              <a:spLocks noChangeAspect="1" noChangeArrowheads="1"/>
            </p:cNvSpPr>
            <p:nvPr/>
          </p:nvSpPr>
          <p:spPr bwMode="auto">
            <a:xfrm flipH="1" flipV="1">
              <a:off x="890" y="1435"/>
              <a:ext cx="56" cy="55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840" name="Oval 72"/>
            <p:cNvSpPr>
              <a:spLocks noChangeAspect="1" noChangeArrowheads="1"/>
            </p:cNvSpPr>
            <p:nvPr/>
          </p:nvSpPr>
          <p:spPr bwMode="auto">
            <a:xfrm flipH="1" flipV="1">
              <a:off x="500" y="1308"/>
              <a:ext cx="56" cy="54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841" name="Oval 73"/>
            <p:cNvSpPr>
              <a:spLocks noChangeAspect="1" noChangeArrowheads="1"/>
            </p:cNvSpPr>
            <p:nvPr/>
          </p:nvSpPr>
          <p:spPr bwMode="auto">
            <a:xfrm flipH="1" flipV="1">
              <a:off x="500" y="1435"/>
              <a:ext cx="44" cy="44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842" name="Oval 74"/>
            <p:cNvSpPr>
              <a:spLocks noChangeAspect="1" noChangeArrowheads="1"/>
            </p:cNvSpPr>
            <p:nvPr/>
          </p:nvSpPr>
          <p:spPr bwMode="auto">
            <a:xfrm flipH="1" flipV="1">
              <a:off x="890" y="1222"/>
              <a:ext cx="42" cy="41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843" name="Oval 75"/>
            <p:cNvSpPr>
              <a:spLocks noChangeAspect="1" noChangeArrowheads="1"/>
            </p:cNvSpPr>
            <p:nvPr/>
          </p:nvSpPr>
          <p:spPr bwMode="auto">
            <a:xfrm flipH="1" flipV="1">
              <a:off x="544" y="1136"/>
              <a:ext cx="44" cy="43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844" name="Oval 76"/>
            <p:cNvSpPr>
              <a:spLocks noChangeAspect="1" noChangeArrowheads="1"/>
            </p:cNvSpPr>
            <p:nvPr/>
          </p:nvSpPr>
          <p:spPr bwMode="auto">
            <a:xfrm flipH="1" flipV="1">
              <a:off x="673" y="1308"/>
              <a:ext cx="44" cy="41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845" name="Oval 77"/>
            <p:cNvSpPr>
              <a:spLocks noChangeAspect="1" noChangeArrowheads="1"/>
            </p:cNvSpPr>
            <p:nvPr/>
          </p:nvSpPr>
          <p:spPr bwMode="auto">
            <a:xfrm flipH="1" flipV="1">
              <a:off x="629" y="1693"/>
              <a:ext cx="44" cy="42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846" name="Oval 78"/>
            <p:cNvSpPr>
              <a:spLocks noChangeAspect="1" noChangeArrowheads="1"/>
            </p:cNvSpPr>
            <p:nvPr/>
          </p:nvSpPr>
          <p:spPr bwMode="auto">
            <a:xfrm flipH="1" flipV="1">
              <a:off x="801" y="1092"/>
              <a:ext cx="44" cy="43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847" name="Oval 79"/>
            <p:cNvSpPr>
              <a:spLocks noChangeAspect="1" noChangeArrowheads="1"/>
            </p:cNvSpPr>
            <p:nvPr/>
          </p:nvSpPr>
          <p:spPr bwMode="auto">
            <a:xfrm flipH="1" flipV="1">
              <a:off x="673" y="1219"/>
              <a:ext cx="44" cy="43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848" name="Oval 80"/>
            <p:cNvSpPr>
              <a:spLocks noChangeAspect="1" noChangeArrowheads="1"/>
            </p:cNvSpPr>
            <p:nvPr/>
          </p:nvSpPr>
          <p:spPr bwMode="auto">
            <a:xfrm flipH="1" flipV="1">
              <a:off x="1061" y="1435"/>
              <a:ext cx="56" cy="55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849" name="Oval 81"/>
            <p:cNvSpPr>
              <a:spLocks noChangeAspect="1" noChangeArrowheads="1"/>
            </p:cNvSpPr>
            <p:nvPr/>
          </p:nvSpPr>
          <p:spPr bwMode="auto">
            <a:xfrm flipH="1" flipV="1">
              <a:off x="974" y="1349"/>
              <a:ext cx="42" cy="43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850" name="Oval 82"/>
            <p:cNvSpPr>
              <a:spLocks noChangeAspect="1" noChangeArrowheads="1"/>
            </p:cNvSpPr>
            <p:nvPr/>
          </p:nvSpPr>
          <p:spPr bwMode="auto">
            <a:xfrm flipH="1" flipV="1">
              <a:off x="801" y="1392"/>
              <a:ext cx="44" cy="43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851" name="Oval 83"/>
            <p:cNvSpPr>
              <a:spLocks noChangeAspect="1" noChangeArrowheads="1"/>
            </p:cNvSpPr>
            <p:nvPr/>
          </p:nvSpPr>
          <p:spPr bwMode="auto">
            <a:xfrm flipH="1" flipV="1">
              <a:off x="283" y="1179"/>
              <a:ext cx="42" cy="40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852" name="Oval 84"/>
            <p:cNvSpPr>
              <a:spLocks noChangeAspect="1" noChangeArrowheads="1"/>
            </p:cNvSpPr>
            <p:nvPr/>
          </p:nvSpPr>
          <p:spPr bwMode="auto">
            <a:xfrm flipH="1" flipV="1">
              <a:off x="629" y="1092"/>
              <a:ext cx="42" cy="43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853" name="Oval 85"/>
            <p:cNvSpPr>
              <a:spLocks noChangeAspect="1" noChangeArrowheads="1"/>
            </p:cNvSpPr>
            <p:nvPr/>
          </p:nvSpPr>
          <p:spPr bwMode="auto">
            <a:xfrm flipH="1" flipV="1">
              <a:off x="414" y="1222"/>
              <a:ext cx="56" cy="54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854" name="Oval 86"/>
            <p:cNvSpPr>
              <a:spLocks noChangeAspect="1" noChangeArrowheads="1"/>
            </p:cNvSpPr>
            <p:nvPr/>
          </p:nvSpPr>
          <p:spPr bwMode="auto">
            <a:xfrm flipH="1" flipV="1">
              <a:off x="544" y="1222"/>
              <a:ext cx="56" cy="54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855" name="Oval 87"/>
            <p:cNvSpPr>
              <a:spLocks noChangeAspect="1" noChangeArrowheads="1"/>
            </p:cNvSpPr>
            <p:nvPr/>
          </p:nvSpPr>
          <p:spPr bwMode="auto">
            <a:xfrm flipH="1" flipV="1">
              <a:off x="932" y="1092"/>
              <a:ext cx="56" cy="55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856" name="Oval 88"/>
            <p:cNvSpPr>
              <a:spLocks noChangeAspect="1" noChangeArrowheads="1"/>
            </p:cNvSpPr>
            <p:nvPr/>
          </p:nvSpPr>
          <p:spPr bwMode="auto">
            <a:xfrm flipH="1" flipV="1">
              <a:off x="1147" y="1092"/>
              <a:ext cx="58" cy="55"/>
            </a:xfrm>
            <a:prstGeom prst="ellipse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99FF"/>
                </a:gs>
              </a:gsLst>
              <a:lin ang="2700000" scaled="1"/>
            </a:gra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857" name="Oval 89"/>
            <p:cNvSpPr>
              <a:spLocks noChangeArrowheads="1"/>
            </p:cNvSpPr>
            <p:nvPr/>
          </p:nvSpPr>
          <p:spPr bwMode="auto">
            <a:xfrm>
              <a:off x="255" y="1070"/>
              <a:ext cx="941" cy="559"/>
            </a:xfrm>
            <a:prstGeom prst="ellipse">
              <a:avLst/>
            </a:prstGeom>
            <a:solidFill>
              <a:srgbClr val="CCFFFF">
                <a:alpha val="60001"/>
              </a:srgbClr>
            </a:solidFill>
            <a:ln w="222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" name="Group 90"/>
            <p:cNvGrpSpPr>
              <a:grpSpLocks noChangeAspect="1"/>
            </p:cNvGrpSpPr>
            <p:nvPr/>
          </p:nvGrpSpPr>
          <p:grpSpPr bwMode="auto">
            <a:xfrm>
              <a:off x="604" y="1222"/>
              <a:ext cx="204" cy="198"/>
              <a:chOff x="2109" y="2031"/>
              <a:chExt cx="301" cy="293"/>
            </a:xfrm>
          </p:grpSpPr>
          <p:sp>
            <p:nvSpPr>
              <p:cNvPr id="160859" name="Arc 91"/>
              <p:cNvSpPr>
                <a:spLocks noChangeAspect="1"/>
              </p:cNvSpPr>
              <p:nvPr/>
            </p:nvSpPr>
            <p:spPr bwMode="auto">
              <a:xfrm rot="18900000">
                <a:off x="2210" y="2031"/>
                <a:ext cx="94" cy="98"/>
              </a:xfrm>
              <a:custGeom>
                <a:avLst/>
                <a:gdLst>
                  <a:gd name="G0" fmla="+- 2124 0 0"/>
                  <a:gd name="G1" fmla="+- 21600 0 0"/>
                  <a:gd name="G2" fmla="+- 21600 0 0"/>
                  <a:gd name="T0" fmla="*/ 0 w 23724"/>
                  <a:gd name="T1" fmla="*/ 105 h 24590"/>
                  <a:gd name="T2" fmla="*/ 23516 w 23724"/>
                  <a:gd name="T3" fmla="*/ 24590 h 24590"/>
                  <a:gd name="T4" fmla="*/ 2124 w 23724"/>
                  <a:gd name="T5" fmla="*/ 21600 h 24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724" h="24590" fill="none" extrusionOk="0">
                    <a:moveTo>
                      <a:pt x="-1" y="104"/>
                    </a:moveTo>
                    <a:cubicBezTo>
                      <a:pt x="705" y="34"/>
                      <a:pt x="1414" y="-1"/>
                      <a:pt x="2124" y="0"/>
                    </a:cubicBezTo>
                    <a:cubicBezTo>
                      <a:pt x="14053" y="0"/>
                      <a:pt x="23724" y="9670"/>
                      <a:pt x="23724" y="21600"/>
                    </a:cubicBezTo>
                    <a:cubicBezTo>
                      <a:pt x="23724" y="22600"/>
                      <a:pt x="23654" y="23599"/>
                      <a:pt x="23516" y="24590"/>
                    </a:cubicBezTo>
                  </a:path>
                  <a:path w="23724" h="24590" stroke="0" extrusionOk="0">
                    <a:moveTo>
                      <a:pt x="-1" y="104"/>
                    </a:moveTo>
                    <a:cubicBezTo>
                      <a:pt x="705" y="34"/>
                      <a:pt x="1414" y="-1"/>
                      <a:pt x="2124" y="0"/>
                    </a:cubicBezTo>
                    <a:cubicBezTo>
                      <a:pt x="14053" y="0"/>
                      <a:pt x="23724" y="9670"/>
                      <a:pt x="23724" y="21600"/>
                    </a:cubicBezTo>
                    <a:cubicBezTo>
                      <a:pt x="23724" y="22600"/>
                      <a:pt x="23654" y="23599"/>
                      <a:pt x="23516" y="24590"/>
                    </a:cubicBezTo>
                    <a:lnTo>
                      <a:pt x="2124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0860" name="Arc 92"/>
              <p:cNvSpPr>
                <a:spLocks noChangeAspect="1"/>
              </p:cNvSpPr>
              <p:nvPr/>
            </p:nvSpPr>
            <p:spPr bwMode="auto">
              <a:xfrm rot="18900000">
                <a:off x="2212" y="2070"/>
                <a:ext cx="86" cy="86"/>
              </a:xfrm>
              <a:custGeom>
                <a:avLst/>
                <a:gdLst>
                  <a:gd name="G0" fmla="+- 357 0 0"/>
                  <a:gd name="G1" fmla="+- 21600 0 0"/>
                  <a:gd name="G2" fmla="+- 21600 0 0"/>
                  <a:gd name="T0" fmla="*/ 0 w 21851"/>
                  <a:gd name="T1" fmla="*/ 3 h 21600"/>
                  <a:gd name="T2" fmla="*/ 21851 w 21851"/>
                  <a:gd name="T3" fmla="*/ 19461 h 21600"/>
                  <a:gd name="T4" fmla="*/ 357 w 21851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851" h="21600" fill="none" extrusionOk="0">
                    <a:moveTo>
                      <a:pt x="-1" y="2"/>
                    </a:moveTo>
                    <a:cubicBezTo>
                      <a:pt x="118" y="0"/>
                      <a:pt x="237" y="-1"/>
                      <a:pt x="357" y="0"/>
                    </a:cubicBezTo>
                    <a:cubicBezTo>
                      <a:pt x="11457" y="0"/>
                      <a:pt x="20751" y="8414"/>
                      <a:pt x="21850" y="19461"/>
                    </a:cubicBezTo>
                  </a:path>
                  <a:path w="21851" h="21600" stroke="0" extrusionOk="0">
                    <a:moveTo>
                      <a:pt x="-1" y="2"/>
                    </a:moveTo>
                    <a:cubicBezTo>
                      <a:pt x="118" y="0"/>
                      <a:pt x="237" y="-1"/>
                      <a:pt x="357" y="0"/>
                    </a:cubicBezTo>
                    <a:cubicBezTo>
                      <a:pt x="11457" y="0"/>
                      <a:pt x="20751" y="8414"/>
                      <a:pt x="21850" y="19461"/>
                    </a:cubicBezTo>
                    <a:lnTo>
                      <a:pt x="357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0861" name="Arc 93"/>
              <p:cNvSpPr>
                <a:spLocks noChangeAspect="1"/>
              </p:cNvSpPr>
              <p:nvPr/>
            </p:nvSpPr>
            <p:spPr bwMode="auto">
              <a:xfrm rot="2700000" flipV="1">
                <a:off x="2218" y="2193"/>
                <a:ext cx="86" cy="86"/>
              </a:xfrm>
              <a:custGeom>
                <a:avLst/>
                <a:gdLst>
                  <a:gd name="G0" fmla="+- 311 0 0"/>
                  <a:gd name="G1" fmla="+- 21600 0 0"/>
                  <a:gd name="G2" fmla="+- 21600 0 0"/>
                  <a:gd name="T0" fmla="*/ 0 w 21769"/>
                  <a:gd name="T1" fmla="*/ 2 h 21600"/>
                  <a:gd name="T2" fmla="*/ 21769 w 21769"/>
                  <a:gd name="T3" fmla="*/ 19126 h 21600"/>
                  <a:gd name="T4" fmla="*/ 311 w 21769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769" h="21600" fill="none" extrusionOk="0">
                    <a:moveTo>
                      <a:pt x="0" y="2"/>
                    </a:moveTo>
                    <a:cubicBezTo>
                      <a:pt x="103" y="0"/>
                      <a:pt x="207" y="-1"/>
                      <a:pt x="311" y="0"/>
                    </a:cubicBezTo>
                    <a:cubicBezTo>
                      <a:pt x="11283" y="0"/>
                      <a:pt x="20512" y="8226"/>
                      <a:pt x="21768" y="19126"/>
                    </a:cubicBezTo>
                  </a:path>
                  <a:path w="21769" h="21600" stroke="0" extrusionOk="0">
                    <a:moveTo>
                      <a:pt x="0" y="2"/>
                    </a:moveTo>
                    <a:cubicBezTo>
                      <a:pt x="103" y="0"/>
                      <a:pt x="207" y="-1"/>
                      <a:pt x="311" y="0"/>
                    </a:cubicBezTo>
                    <a:cubicBezTo>
                      <a:pt x="11283" y="0"/>
                      <a:pt x="20512" y="8226"/>
                      <a:pt x="21768" y="19126"/>
                    </a:cubicBezTo>
                    <a:lnTo>
                      <a:pt x="311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0862" name="Arc 94"/>
              <p:cNvSpPr>
                <a:spLocks noChangeAspect="1"/>
              </p:cNvSpPr>
              <p:nvPr/>
            </p:nvSpPr>
            <p:spPr bwMode="auto">
              <a:xfrm rot="2700000" flipV="1">
                <a:off x="2216" y="2226"/>
                <a:ext cx="94" cy="98"/>
              </a:xfrm>
              <a:custGeom>
                <a:avLst/>
                <a:gdLst>
                  <a:gd name="G0" fmla="+- 2124 0 0"/>
                  <a:gd name="G1" fmla="+- 21600 0 0"/>
                  <a:gd name="G2" fmla="+- 21600 0 0"/>
                  <a:gd name="T0" fmla="*/ 0 w 23724"/>
                  <a:gd name="T1" fmla="*/ 105 h 24590"/>
                  <a:gd name="T2" fmla="*/ 23516 w 23724"/>
                  <a:gd name="T3" fmla="*/ 24590 h 24590"/>
                  <a:gd name="T4" fmla="*/ 2124 w 23724"/>
                  <a:gd name="T5" fmla="*/ 21600 h 24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724" h="24590" fill="none" extrusionOk="0">
                    <a:moveTo>
                      <a:pt x="-1" y="104"/>
                    </a:moveTo>
                    <a:cubicBezTo>
                      <a:pt x="705" y="34"/>
                      <a:pt x="1414" y="-1"/>
                      <a:pt x="2124" y="0"/>
                    </a:cubicBezTo>
                    <a:cubicBezTo>
                      <a:pt x="14053" y="0"/>
                      <a:pt x="23724" y="9670"/>
                      <a:pt x="23724" y="21600"/>
                    </a:cubicBezTo>
                    <a:cubicBezTo>
                      <a:pt x="23724" y="22600"/>
                      <a:pt x="23654" y="23599"/>
                      <a:pt x="23516" y="24590"/>
                    </a:cubicBezTo>
                  </a:path>
                  <a:path w="23724" h="24590" stroke="0" extrusionOk="0">
                    <a:moveTo>
                      <a:pt x="-1" y="104"/>
                    </a:moveTo>
                    <a:cubicBezTo>
                      <a:pt x="705" y="34"/>
                      <a:pt x="1414" y="-1"/>
                      <a:pt x="2124" y="0"/>
                    </a:cubicBezTo>
                    <a:cubicBezTo>
                      <a:pt x="14053" y="0"/>
                      <a:pt x="23724" y="9670"/>
                      <a:pt x="23724" y="21600"/>
                    </a:cubicBezTo>
                    <a:cubicBezTo>
                      <a:pt x="23724" y="22600"/>
                      <a:pt x="23654" y="23599"/>
                      <a:pt x="23516" y="24590"/>
                    </a:cubicBezTo>
                    <a:lnTo>
                      <a:pt x="2124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0863" name="Arc 95"/>
              <p:cNvSpPr>
                <a:spLocks noChangeAspect="1"/>
              </p:cNvSpPr>
              <p:nvPr/>
            </p:nvSpPr>
            <p:spPr bwMode="auto">
              <a:xfrm rot="24300000">
                <a:off x="2324" y="2132"/>
                <a:ext cx="86" cy="86"/>
              </a:xfrm>
              <a:custGeom>
                <a:avLst/>
                <a:gdLst>
                  <a:gd name="G0" fmla="+- 0 0 0"/>
                  <a:gd name="G1" fmla="+- 21592 0 0"/>
                  <a:gd name="G2" fmla="+- 21600 0 0"/>
                  <a:gd name="T0" fmla="*/ 597 w 21587"/>
                  <a:gd name="T1" fmla="*/ 0 h 21592"/>
                  <a:gd name="T2" fmla="*/ 21587 w 21587"/>
                  <a:gd name="T3" fmla="*/ 20836 h 21592"/>
                  <a:gd name="T4" fmla="*/ 0 w 21587"/>
                  <a:gd name="T5" fmla="*/ 21592 h 215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587" h="21592" fill="none" extrusionOk="0">
                    <a:moveTo>
                      <a:pt x="596" y="0"/>
                    </a:moveTo>
                    <a:cubicBezTo>
                      <a:pt x="11996" y="315"/>
                      <a:pt x="21187" y="9438"/>
                      <a:pt x="21586" y="20836"/>
                    </a:cubicBezTo>
                  </a:path>
                  <a:path w="21587" h="21592" stroke="0" extrusionOk="0">
                    <a:moveTo>
                      <a:pt x="596" y="0"/>
                    </a:moveTo>
                    <a:cubicBezTo>
                      <a:pt x="11996" y="315"/>
                      <a:pt x="21187" y="9438"/>
                      <a:pt x="21586" y="20836"/>
                    </a:cubicBezTo>
                    <a:lnTo>
                      <a:pt x="0" y="21592"/>
                    </a:lnTo>
                    <a:close/>
                  </a:path>
                </a:pathLst>
              </a:cu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0864" name="Arc 96"/>
              <p:cNvSpPr>
                <a:spLocks noChangeAspect="1"/>
              </p:cNvSpPr>
              <p:nvPr/>
            </p:nvSpPr>
            <p:spPr bwMode="auto">
              <a:xfrm rot="24300000">
                <a:off x="2288" y="2137"/>
                <a:ext cx="85" cy="86"/>
              </a:xfrm>
              <a:custGeom>
                <a:avLst/>
                <a:gdLst>
                  <a:gd name="G0" fmla="+- 0 0 0"/>
                  <a:gd name="G1" fmla="+- 21584 0 0"/>
                  <a:gd name="G2" fmla="+- 21600 0 0"/>
                  <a:gd name="T0" fmla="*/ 840 w 21411"/>
                  <a:gd name="T1" fmla="*/ 0 h 21584"/>
                  <a:gd name="T2" fmla="*/ 21411 w 21411"/>
                  <a:gd name="T3" fmla="*/ 18731 h 21584"/>
                  <a:gd name="T4" fmla="*/ 0 w 21411"/>
                  <a:gd name="T5" fmla="*/ 21584 h 215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411" h="21584" fill="none" extrusionOk="0">
                    <a:moveTo>
                      <a:pt x="839" y="0"/>
                    </a:moveTo>
                    <a:cubicBezTo>
                      <a:pt x="11340" y="408"/>
                      <a:pt x="20022" y="8314"/>
                      <a:pt x="21410" y="18731"/>
                    </a:cubicBezTo>
                  </a:path>
                  <a:path w="21411" h="21584" stroke="0" extrusionOk="0">
                    <a:moveTo>
                      <a:pt x="839" y="0"/>
                    </a:moveTo>
                    <a:cubicBezTo>
                      <a:pt x="11340" y="408"/>
                      <a:pt x="20022" y="8314"/>
                      <a:pt x="21410" y="18731"/>
                    </a:cubicBezTo>
                    <a:lnTo>
                      <a:pt x="0" y="21584"/>
                    </a:lnTo>
                    <a:close/>
                  </a:path>
                </a:pathLst>
              </a:cu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0865" name="Arc 97"/>
              <p:cNvSpPr>
                <a:spLocks noChangeAspect="1"/>
              </p:cNvSpPr>
              <p:nvPr/>
            </p:nvSpPr>
            <p:spPr bwMode="auto">
              <a:xfrm rot="8100000" flipV="1">
                <a:off x="2154" y="2139"/>
                <a:ext cx="82" cy="85"/>
              </a:xfrm>
              <a:custGeom>
                <a:avLst/>
                <a:gdLst>
                  <a:gd name="G0" fmla="+- 0 0 0"/>
                  <a:gd name="G1" fmla="+- 21247 0 0"/>
                  <a:gd name="G2" fmla="+- 21600 0 0"/>
                  <a:gd name="T0" fmla="*/ 3887 w 20651"/>
                  <a:gd name="T1" fmla="*/ 0 h 21247"/>
                  <a:gd name="T2" fmla="*/ 20651 w 20651"/>
                  <a:gd name="T3" fmla="*/ 14914 h 21247"/>
                  <a:gd name="T4" fmla="*/ 0 w 20651"/>
                  <a:gd name="T5" fmla="*/ 21247 h 21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651" h="21247" fill="none" extrusionOk="0">
                    <a:moveTo>
                      <a:pt x="3887" y="-1"/>
                    </a:moveTo>
                    <a:cubicBezTo>
                      <a:pt x="11821" y="1451"/>
                      <a:pt x="18285" y="7202"/>
                      <a:pt x="20650" y="14914"/>
                    </a:cubicBezTo>
                  </a:path>
                  <a:path w="20651" h="21247" stroke="0" extrusionOk="0">
                    <a:moveTo>
                      <a:pt x="3887" y="-1"/>
                    </a:moveTo>
                    <a:cubicBezTo>
                      <a:pt x="11821" y="1451"/>
                      <a:pt x="18285" y="7202"/>
                      <a:pt x="20650" y="14914"/>
                    </a:cubicBezTo>
                    <a:lnTo>
                      <a:pt x="0" y="21247"/>
                    </a:lnTo>
                    <a:close/>
                  </a:path>
                </a:pathLst>
              </a:cu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0866" name="Arc 98"/>
              <p:cNvSpPr>
                <a:spLocks noChangeAspect="1"/>
              </p:cNvSpPr>
              <p:nvPr/>
            </p:nvSpPr>
            <p:spPr bwMode="auto">
              <a:xfrm rot="8100000" flipV="1">
                <a:off x="2109" y="2139"/>
                <a:ext cx="86" cy="86"/>
              </a:xfrm>
              <a:custGeom>
                <a:avLst/>
                <a:gdLst>
                  <a:gd name="G0" fmla="+- 0 0 0"/>
                  <a:gd name="G1" fmla="+- 21568 0 0"/>
                  <a:gd name="G2" fmla="+- 21600 0 0"/>
                  <a:gd name="T0" fmla="*/ 1176 w 21589"/>
                  <a:gd name="T1" fmla="*/ 0 h 21568"/>
                  <a:gd name="T2" fmla="*/ 21589 w 21589"/>
                  <a:gd name="T3" fmla="*/ 20871 h 21568"/>
                  <a:gd name="T4" fmla="*/ 0 w 21589"/>
                  <a:gd name="T5" fmla="*/ 21568 h 215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589" h="21568" fill="none" extrusionOk="0">
                    <a:moveTo>
                      <a:pt x="1175" y="0"/>
                    </a:moveTo>
                    <a:cubicBezTo>
                      <a:pt x="12363" y="610"/>
                      <a:pt x="21227" y="9672"/>
                      <a:pt x="21588" y="20871"/>
                    </a:cubicBezTo>
                  </a:path>
                  <a:path w="21589" h="21568" stroke="0" extrusionOk="0">
                    <a:moveTo>
                      <a:pt x="1175" y="0"/>
                    </a:moveTo>
                    <a:cubicBezTo>
                      <a:pt x="12363" y="610"/>
                      <a:pt x="21227" y="9672"/>
                      <a:pt x="21588" y="20871"/>
                    </a:cubicBezTo>
                    <a:lnTo>
                      <a:pt x="0" y="21568"/>
                    </a:lnTo>
                    <a:close/>
                  </a:path>
                </a:pathLst>
              </a:cu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" name="Group 99"/>
            <p:cNvGrpSpPr>
              <a:grpSpLocks noChangeAspect="1"/>
            </p:cNvGrpSpPr>
            <p:nvPr/>
          </p:nvGrpSpPr>
          <p:grpSpPr bwMode="auto">
            <a:xfrm>
              <a:off x="546" y="1443"/>
              <a:ext cx="206" cy="199"/>
              <a:chOff x="2109" y="2031"/>
              <a:chExt cx="301" cy="293"/>
            </a:xfrm>
          </p:grpSpPr>
          <p:sp>
            <p:nvSpPr>
              <p:cNvPr id="160868" name="Arc 100"/>
              <p:cNvSpPr>
                <a:spLocks noChangeAspect="1"/>
              </p:cNvSpPr>
              <p:nvPr/>
            </p:nvSpPr>
            <p:spPr bwMode="auto">
              <a:xfrm rot="18900000">
                <a:off x="2210" y="2031"/>
                <a:ext cx="94" cy="98"/>
              </a:xfrm>
              <a:custGeom>
                <a:avLst/>
                <a:gdLst>
                  <a:gd name="G0" fmla="+- 2124 0 0"/>
                  <a:gd name="G1" fmla="+- 21600 0 0"/>
                  <a:gd name="G2" fmla="+- 21600 0 0"/>
                  <a:gd name="T0" fmla="*/ 0 w 23724"/>
                  <a:gd name="T1" fmla="*/ 105 h 24590"/>
                  <a:gd name="T2" fmla="*/ 23516 w 23724"/>
                  <a:gd name="T3" fmla="*/ 24590 h 24590"/>
                  <a:gd name="T4" fmla="*/ 2124 w 23724"/>
                  <a:gd name="T5" fmla="*/ 21600 h 24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724" h="24590" fill="none" extrusionOk="0">
                    <a:moveTo>
                      <a:pt x="-1" y="104"/>
                    </a:moveTo>
                    <a:cubicBezTo>
                      <a:pt x="705" y="34"/>
                      <a:pt x="1414" y="-1"/>
                      <a:pt x="2124" y="0"/>
                    </a:cubicBezTo>
                    <a:cubicBezTo>
                      <a:pt x="14053" y="0"/>
                      <a:pt x="23724" y="9670"/>
                      <a:pt x="23724" y="21600"/>
                    </a:cubicBezTo>
                    <a:cubicBezTo>
                      <a:pt x="23724" y="22600"/>
                      <a:pt x="23654" y="23599"/>
                      <a:pt x="23516" y="24590"/>
                    </a:cubicBezTo>
                  </a:path>
                  <a:path w="23724" h="24590" stroke="0" extrusionOk="0">
                    <a:moveTo>
                      <a:pt x="-1" y="104"/>
                    </a:moveTo>
                    <a:cubicBezTo>
                      <a:pt x="705" y="34"/>
                      <a:pt x="1414" y="-1"/>
                      <a:pt x="2124" y="0"/>
                    </a:cubicBezTo>
                    <a:cubicBezTo>
                      <a:pt x="14053" y="0"/>
                      <a:pt x="23724" y="9670"/>
                      <a:pt x="23724" y="21600"/>
                    </a:cubicBezTo>
                    <a:cubicBezTo>
                      <a:pt x="23724" y="22600"/>
                      <a:pt x="23654" y="23599"/>
                      <a:pt x="23516" y="24590"/>
                    </a:cubicBezTo>
                    <a:lnTo>
                      <a:pt x="2124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0869" name="Arc 101"/>
              <p:cNvSpPr>
                <a:spLocks noChangeAspect="1"/>
              </p:cNvSpPr>
              <p:nvPr/>
            </p:nvSpPr>
            <p:spPr bwMode="auto">
              <a:xfrm rot="18900000">
                <a:off x="2212" y="2070"/>
                <a:ext cx="86" cy="86"/>
              </a:xfrm>
              <a:custGeom>
                <a:avLst/>
                <a:gdLst>
                  <a:gd name="G0" fmla="+- 357 0 0"/>
                  <a:gd name="G1" fmla="+- 21600 0 0"/>
                  <a:gd name="G2" fmla="+- 21600 0 0"/>
                  <a:gd name="T0" fmla="*/ 0 w 21851"/>
                  <a:gd name="T1" fmla="*/ 3 h 21600"/>
                  <a:gd name="T2" fmla="*/ 21851 w 21851"/>
                  <a:gd name="T3" fmla="*/ 19461 h 21600"/>
                  <a:gd name="T4" fmla="*/ 357 w 21851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851" h="21600" fill="none" extrusionOk="0">
                    <a:moveTo>
                      <a:pt x="-1" y="2"/>
                    </a:moveTo>
                    <a:cubicBezTo>
                      <a:pt x="118" y="0"/>
                      <a:pt x="237" y="-1"/>
                      <a:pt x="357" y="0"/>
                    </a:cubicBezTo>
                    <a:cubicBezTo>
                      <a:pt x="11457" y="0"/>
                      <a:pt x="20751" y="8414"/>
                      <a:pt x="21850" y="19461"/>
                    </a:cubicBezTo>
                  </a:path>
                  <a:path w="21851" h="21600" stroke="0" extrusionOk="0">
                    <a:moveTo>
                      <a:pt x="-1" y="2"/>
                    </a:moveTo>
                    <a:cubicBezTo>
                      <a:pt x="118" y="0"/>
                      <a:pt x="237" y="-1"/>
                      <a:pt x="357" y="0"/>
                    </a:cubicBezTo>
                    <a:cubicBezTo>
                      <a:pt x="11457" y="0"/>
                      <a:pt x="20751" y="8414"/>
                      <a:pt x="21850" y="19461"/>
                    </a:cubicBezTo>
                    <a:lnTo>
                      <a:pt x="357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0870" name="Arc 102"/>
              <p:cNvSpPr>
                <a:spLocks noChangeAspect="1"/>
              </p:cNvSpPr>
              <p:nvPr/>
            </p:nvSpPr>
            <p:spPr bwMode="auto">
              <a:xfrm rot="2700000" flipV="1">
                <a:off x="2218" y="2193"/>
                <a:ext cx="86" cy="86"/>
              </a:xfrm>
              <a:custGeom>
                <a:avLst/>
                <a:gdLst>
                  <a:gd name="G0" fmla="+- 311 0 0"/>
                  <a:gd name="G1" fmla="+- 21600 0 0"/>
                  <a:gd name="G2" fmla="+- 21600 0 0"/>
                  <a:gd name="T0" fmla="*/ 0 w 21769"/>
                  <a:gd name="T1" fmla="*/ 2 h 21600"/>
                  <a:gd name="T2" fmla="*/ 21769 w 21769"/>
                  <a:gd name="T3" fmla="*/ 19126 h 21600"/>
                  <a:gd name="T4" fmla="*/ 311 w 21769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769" h="21600" fill="none" extrusionOk="0">
                    <a:moveTo>
                      <a:pt x="0" y="2"/>
                    </a:moveTo>
                    <a:cubicBezTo>
                      <a:pt x="103" y="0"/>
                      <a:pt x="207" y="-1"/>
                      <a:pt x="311" y="0"/>
                    </a:cubicBezTo>
                    <a:cubicBezTo>
                      <a:pt x="11283" y="0"/>
                      <a:pt x="20512" y="8226"/>
                      <a:pt x="21768" y="19126"/>
                    </a:cubicBezTo>
                  </a:path>
                  <a:path w="21769" h="21600" stroke="0" extrusionOk="0">
                    <a:moveTo>
                      <a:pt x="0" y="2"/>
                    </a:moveTo>
                    <a:cubicBezTo>
                      <a:pt x="103" y="0"/>
                      <a:pt x="207" y="-1"/>
                      <a:pt x="311" y="0"/>
                    </a:cubicBezTo>
                    <a:cubicBezTo>
                      <a:pt x="11283" y="0"/>
                      <a:pt x="20512" y="8226"/>
                      <a:pt x="21768" y="19126"/>
                    </a:cubicBezTo>
                    <a:lnTo>
                      <a:pt x="311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0871" name="Arc 103"/>
              <p:cNvSpPr>
                <a:spLocks noChangeAspect="1"/>
              </p:cNvSpPr>
              <p:nvPr/>
            </p:nvSpPr>
            <p:spPr bwMode="auto">
              <a:xfrm rot="2700000" flipV="1">
                <a:off x="2216" y="2226"/>
                <a:ext cx="94" cy="98"/>
              </a:xfrm>
              <a:custGeom>
                <a:avLst/>
                <a:gdLst>
                  <a:gd name="G0" fmla="+- 2124 0 0"/>
                  <a:gd name="G1" fmla="+- 21600 0 0"/>
                  <a:gd name="G2" fmla="+- 21600 0 0"/>
                  <a:gd name="T0" fmla="*/ 0 w 23724"/>
                  <a:gd name="T1" fmla="*/ 105 h 24590"/>
                  <a:gd name="T2" fmla="*/ 23516 w 23724"/>
                  <a:gd name="T3" fmla="*/ 24590 h 24590"/>
                  <a:gd name="T4" fmla="*/ 2124 w 23724"/>
                  <a:gd name="T5" fmla="*/ 21600 h 24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724" h="24590" fill="none" extrusionOk="0">
                    <a:moveTo>
                      <a:pt x="-1" y="104"/>
                    </a:moveTo>
                    <a:cubicBezTo>
                      <a:pt x="705" y="34"/>
                      <a:pt x="1414" y="-1"/>
                      <a:pt x="2124" y="0"/>
                    </a:cubicBezTo>
                    <a:cubicBezTo>
                      <a:pt x="14053" y="0"/>
                      <a:pt x="23724" y="9670"/>
                      <a:pt x="23724" y="21600"/>
                    </a:cubicBezTo>
                    <a:cubicBezTo>
                      <a:pt x="23724" y="22600"/>
                      <a:pt x="23654" y="23599"/>
                      <a:pt x="23516" y="24590"/>
                    </a:cubicBezTo>
                  </a:path>
                  <a:path w="23724" h="24590" stroke="0" extrusionOk="0">
                    <a:moveTo>
                      <a:pt x="-1" y="104"/>
                    </a:moveTo>
                    <a:cubicBezTo>
                      <a:pt x="705" y="34"/>
                      <a:pt x="1414" y="-1"/>
                      <a:pt x="2124" y="0"/>
                    </a:cubicBezTo>
                    <a:cubicBezTo>
                      <a:pt x="14053" y="0"/>
                      <a:pt x="23724" y="9670"/>
                      <a:pt x="23724" y="21600"/>
                    </a:cubicBezTo>
                    <a:cubicBezTo>
                      <a:pt x="23724" y="22600"/>
                      <a:pt x="23654" y="23599"/>
                      <a:pt x="23516" y="24590"/>
                    </a:cubicBezTo>
                    <a:lnTo>
                      <a:pt x="2124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0872" name="Arc 104"/>
              <p:cNvSpPr>
                <a:spLocks noChangeAspect="1"/>
              </p:cNvSpPr>
              <p:nvPr/>
            </p:nvSpPr>
            <p:spPr bwMode="auto">
              <a:xfrm rot="24300000">
                <a:off x="2324" y="2132"/>
                <a:ext cx="86" cy="86"/>
              </a:xfrm>
              <a:custGeom>
                <a:avLst/>
                <a:gdLst>
                  <a:gd name="G0" fmla="+- 0 0 0"/>
                  <a:gd name="G1" fmla="+- 21592 0 0"/>
                  <a:gd name="G2" fmla="+- 21600 0 0"/>
                  <a:gd name="T0" fmla="*/ 597 w 21587"/>
                  <a:gd name="T1" fmla="*/ 0 h 21592"/>
                  <a:gd name="T2" fmla="*/ 21587 w 21587"/>
                  <a:gd name="T3" fmla="*/ 20836 h 21592"/>
                  <a:gd name="T4" fmla="*/ 0 w 21587"/>
                  <a:gd name="T5" fmla="*/ 21592 h 215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587" h="21592" fill="none" extrusionOk="0">
                    <a:moveTo>
                      <a:pt x="596" y="0"/>
                    </a:moveTo>
                    <a:cubicBezTo>
                      <a:pt x="11996" y="315"/>
                      <a:pt x="21187" y="9438"/>
                      <a:pt x="21586" y="20836"/>
                    </a:cubicBezTo>
                  </a:path>
                  <a:path w="21587" h="21592" stroke="0" extrusionOk="0">
                    <a:moveTo>
                      <a:pt x="596" y="0"/>
                    </a:moveTo>
                    <a:cubicBezTo>
                      <a:pt x="11996" y="315"/>
                      <a:pt x="21187" y="9438"/>
                      <a:pt x="21586" y="20836"/>
                    </a:cubicBezTo>
                    <a:lnTo>
                      <a:pt x="0" y="21592"/>
                    </a:lnTo>
                    <a:close/>
                  </a:path>
                </a:pathLst>
              </a:cu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0873" name="Arc 105"/>
              <p:cNvSpPr>
                <a:spLocks noChangeAspect="1"/>
              </p:cNvSpPr>
              <p:nvPr/>
            </p:nvSpPr>
            <p:spPr bwMode="auto">
              <a:xfrm rot="24300000">
                <a:off x="2288" y="2137"/>
                <a:ext cx="85" cy="86"/>
              </a:xfrm>
              <a:custGeom>
                <a:avLst/>
                <a:gdLst>
                  <a:gd name="G0" fmla="+- 0 0 0"/>
                  <a:gd name="G1" fmla="+- 21584 0 0"/>
                  <a:gd name="G2" fmla="+- 21600 0 0"/>
                  <a:gd name="T0" fmla="*/ 840 w 21411"/>
                  <a:gd name="T1" fmla="*/ 0 h 21584"/>
                  <a:gd name="T2" fmla="*/ 21411 w 21411"/>
                  <a:gd name="T3" fmla="*/ 18731 h 21584"/>
                  <a:gd name="T4" fmla="*/ 0 w 21411"/>
                  <a:gd name="T5" fmla="*/ 21584 h 215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411" h="21584" fill="none" extrusionOk="0">
                    <a:moveTo>
                      <a:pt x="839" y="0"/>
                    </a:moveTo>
                    <a:cubicBezTo>
                      <a:pt x="11340" y="408"/>
                      <a:pt x="20022" y="8314"/>
                      <a:pt x="21410" y="18731"/>
                    </a:cubicBezTo>
                  </a:path>
                  <a:path w="21411" h="21584" stroke="0" extrusionOk="0">
                    <a:moveTo>
                      <a:pt x="839" y="0"/>
                    </a:moveTo>
                    <a:cubicBezTo>
                      <a:pt x="11340" y="408"/>
                      <a:pt x="20022" y="8314"/>
                      <a:pt x="21410" y="18731"/>
                    </a:cubicBezTo>
                    <a:lnTo>
                      <a:pt x="0" y="21584"/>
                    </a:lnTo>
                    <a:close/>
                  </a:path>
                </a:pathLst>
              </a:cu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0874" name="Arc 106"/>
              <p:cNvSpPr>
                <a:spLocks noChangeAspect="1"/>
              </p:cNvSpPr>
              <p:nvPr/>
            </p:nvSpPr>
            <p:spPr bwMode="auto">
              <a:xfrm rot="8100000" flipV="1">
                <a:off x="2154" y="2139"/>
                <a:ext cx="82" cy="85"/>
              </a:xfrm>
              <a:custGeom>
                <a:avLst/>
                <a:gdLst>
                  <a:gd name="G0" fmla="+- 0 0 0"/>
                  <a:gd name="G1" fmla="+- 21247 0 0"/>
                  <a:gd name="G2" fmla="+- 21600 0 0"/>
                  <a:gd name="T0" fmla="*/ 3887 w 20651"/>
                  <a:gd name="T1" fmla="*/ 0 h 21247"/>
                  <a:gd name="T2" fmla="*/ 20651 w 20651"/>
                  <a:gd name="T3" fmla="*/ 14914 h 21247"/>
                  <a:gd name="T4" fmla="*/ 0 w 20651"/>
                  <a:gd name="T5" fmla="*/ 21247 h 21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651" h="21247" fill="none" extrusionOk="0">
                    <a:moveTo>
                      <a:pt x="3887" y="-1"/>
                    </a:moveTo>
                    <a:cubicBezTo>
                      <a:pt x="11821" y="1451"/>
                      <a:pt x="18285" y="7202"/>
                      <a:pt x="20650" y="14914"/>
                    </a:cubicBezTo>
                  </a:path>
                  <a:path w="20651" h="21247" stroke="0" extrusionOk="0">
                    <a:moveTo>
                      <a:pt x="3887" y="-1"/>
                    </a:moveTo>
                    <a:cubicBezTo>
                      <a:pt x="11821" y="1451"/>
                      <a:pt x="18285" y="7202"/>
                      <a:pt x="20650" y="14914"/>
                    </a:cubicBezTo>
                    <a:lnTo>
                      <a:pt x="0" y="21247"/>
                    </a:lnTo>
                    <a:close/>
                  </a:path>
                </a:pathLst>
              </a:cu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0875" name="Arc 107"/>
              <p:cNvSpPr>
                <a:spLocks noChangeAspect="1"/>
              </p:cNvSpPr>
              <p:nvPr/>
            </p:nvSpPr>
            <p:spPr bwMode="auto">
              <a:xfrm rot="8100000" flipV="1">
                <a:off x="2109" y="2139"/>
                <a:ext cx="86" cy="86"/>
              </a:xfrm>
              <a:custGeom>
                <a:avLst/>
                <a:gdLst>
                  <a:gd name="G0" fmla="+- 0 0 0"/>
                  <a:gd name="G1" fmla="+- 21568 0 0"/>
                  <a:gd name="G2" fmla="+- 21600 0 0"/>
                  <a:gd name="T0" fmla="*/ 1176 w 21589"/>
                  <a:gd name="T1" fmla="*/ 0 h 21568"/>
                  <a:gd name="T2" fmla="*/ 21589 w 21589"/>
                  <a:gd name="T3" fmla="*/ 20871 h 21568"/>
                  <a:gd name="T4" fmla="*/ 0 w 21589"/>
                  <a:gd name="T5" fmla="*/ 21568 h 215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589" h="21568" fill="none" extrusionOk="0">
                    <a:moveTo>
                      <a:pt x="1175" y="0"/>
                    </a:moveTo>
                    <a:cubicBezTo>
                      <a:pt x="12363" y="610"/>
                      <a:pt x="21227" y="9672"/>
                      <a:pt x="21588" y="20871"/>
                    </a:cubicBezTo>
                  </a:path>
                  <a:path w="21589" h="21568" stroke="0" extrusionOk="0">
                    <a:moveTo>
                      <a:pt x="1175" y="0"/>
                    </a:moveTo>
                    <a:cubicBezTo>
                      <a:pt x="12363" y="610"/>
                      <a:pt x="21227" y="9672"/>
                      <a:pt x="21588" y="20871"/>
                    </a:cubicBezTo>
                    <a:lnTo>
                      <a:pt x="0" y="21568"/>
                    </a:lnTo>
                    <a:close/>
                  </a:path>
                </a:pathLst>
              </a:cu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" name="Group 108"/>
            <p:cNvGrpSpPr>
              <a:grpSpLocks noChangeAspect="1"/>
            </p:cNvGrpSpPr>
            <p:nvPr/>
          </p:nvGrpSpPr>
          <p:grpSpPr bwMode="auto">
            <a:xfrm>
              <a:off x="724" y="1318"/>
              <a:ext cx="204" cy="198"/>
              <a:chOff x="2109" y="2031"/>
              <a:chExt cx="301" cy="293"/>
            </a:xfrm>
          </p:grpSpPr>
          <p:sp>
            <p:nvSpPr>
              <p:cNvPr id="160877" name="Arc 109"/>
              <p:cNvSpPr>
                <a:spLocks noChangeAspect="1"/>
              </p:cNvSpPr>
              <p:nvPr/>
            </p:nvSpPr>
            <p:spPr bwMode="auto">
              <a:xfrm rot="18900000">
                <a:off x="2210" y="2031"/>
                <a:ext cx="94" cy="98"/>
              </a:xfrm>
              <a:custGeom>
                <a:avLst/>
                <a:gdLst>
                  <a:gd name="G0" fmla="+- 2124 0 0"/>
                  <a:gd name="G1" fmla="+- 21600 0 0"/>
                  <a:gd name="G2" fmla="+- 21600 0 0"/>
                  <a:gd name="T0" fmla="*/ 0 w 23724"/>
                  <a:gd name="T1" fmla="*/ 105 h 24590"/>
                  <a:gd name="T2" fmla="*/ 23516 w 23724"/>
                  <a:gd name="T3" fmla="*/ 24590 h 24590"/>
                  <a:gd name="T4" fmla="*/ 2124 w 23724"/>
                  <a:gd name="T5" fmla="*/ 21600 h 24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724" h="24590" fill="none" extrusionOk="0">
                    <a:moveTo>
                      <a:pt x="-1" y="104"/>
                    </a:moveTo>
                    <a:cubicBezTo>
                      <a:pt x="705" y="34"/>
                      <a:pt x="1414" y="-1"/>
                      <a:pt x="2124" y="0"/>
                    </a:cubicBezTo>
                    <a:cubicBezTo>
                      <a:pt x="14053" y="0"/>
                      <a:pt x="23724" y="9670"/>
                      <a:pt x="23724" y="21600"/>
                    </a:cubicBezTo>
                    <a:cubicBezTo>
                      <a:pt x="23724" y="22600"/>
                      <a:pt x="23654" y="23599"/>
                      <a:pt x="23516" y="24590"/>
                    </a:cubicBezTo>
                  </a:path>
                  <a:path w="23724" h="24590" stroke="0" extrusionOk="0">
                    <a:moveTo>
                      <a:pt x="-1" y="104"/>
                    </a:moveTo>
                    <a:cubicBezTo>
                      <a:pt x="705" y="34"/>
                      <a:pt x="1414" y="-1"/>
                      <a:pt x="2124" y="0"/>
                    </a:cubicBezTo>
                    <a:cubicBezTo>
                      <a:pt x="14053" y="0"/>
                      <a:pt x="23724" y="9670"/>
                      <a:pt x="23724" y="21600"/>
                    </a:cubicBezTo>
                    <a:cubicBezTo>
                      <a:pt x="23724" y="22600"/>
                      <a:pt x="23654" y="23599"/>
                      <a:pt x="23516" y="24590"/>
                    </a:cubicBezTo>
                    <a:lnTo>
                      <a:pt x="2124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0878" name="Arc 110"/>
              <p:cNvSpPr>
                <a:spLocks noChangeAspect="1"/>
              </p:cNvSpPr>
              <p:nvPr/>
            </p:nvSpPr>
            <p:spPr bwMode="auto">
              <a:xfrm rot="18900000">
                <a:off x="2212" y="2070"/>
                <a:ext cx="86" cy="86"/>
              </a:xfrm>
              <a:custGeom>
                <a:avLst/>
                <a:gdLst>
                  <a:gd name="G0" fmla="+- 357 0 0"/>
                  <a:gd name="G1" fmla="+- 21600 0 0"/>
                  <a:gd name="G2" fmla="+- 21600 0 0"/>
                  <a:gd name="T0" fmla="*/ 0 w 21851"/>
                  <a:gd name="T1" fmla="*/ 3 h 21600"/>
                  <a:gd name="T2" fmla="*/ 21851 w 21851"/>
                  <a:gd name="T3" fmla="*/ 19461 h 21600"/>
                  <a:gd name="T4" fmla="*/ 357 w 21851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851" h="21600" fill="none" extrusionOk="0">
                    <a:moveTo>
                      <a:pt x="-1" y="2"/>
                    </a:moveTo>
                    <a:cubicBezTo>
                      <a:pt x="118" y="0"/>
                      <a:pt x="237" y="-1"/>
                      <a:pt x="357" y="0"/>
                    </a:cubicBezTo>
                    <a:cubicBezTo>
                      <a:pt x="11457" y="0"/>
                      <a:pt x="20751" y="8414"/>
                      <a:pt x="21850" y="19461"/>
                    </a:cubicBezTo>
                  </a:path>
                  <a:path w="21851" h="21600" stroke="0" extrusionOk="0">
                    <a:moveTo>
                      <a:pt x="-1" y="2"/>
                    </a:moveTo>
                    <a:cubicBezTo>
                      <a:pt x="118" y="0"/>
                      <a:pt x="237" y="-1"/>
                      <a:pt x="357" y="0"/>
                    </a:cubicBezTo>
                    <a:cubicBezTo>
                      <a:pt x="11457" y="0"/>
                      <a:pt x="20751" y="8414"/>
                      <a:pt x="21850" y="19461"/>
                    </a:cubicBezTo>
                    <a:lnTo>
                      <a:pt x="357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0879" name="Arc 111"/>
              <p:cNvSpPr>
                <a:spLocks noChangeAspect="1"/>
              </p:cNvSpPr>
              <p:nvPr/>
            </p:nvSpPr>
            <p:spPr bwMode="auto">
              <a:xfrm rot="2700000" flipV="1">
                <a:off x="2218" y="2193"/>
                <a:ext cx="86" cy="86"/>
              </a:xfrm>
              <a:custGeom>
                <a:avLst/>
                <a:gdLst>
                  <a:gd name="G0" fmla="+- 311 0 0"/>
                  <a:gd name="G1" fmla="+- 21600 0 0"/>
                  <a:gd name="G2" fmla="+- 21600 0 0"/>
                  <a:gd name="T0" fmla="*/ 0 w 21769"/>
                  <a:gd name="T1" fmla="*/ 2 h 21600"/>
                  <a:gd name="T2" fmla="*/ 21769 w 21769"/>
                  <a:gd name="T3" fmla="*/ 19126 h 21600"/>
                  <a:gd name="T4" fmla="*/ 311 w 21769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769" h="21600" fill="none" extrusionOk="0">
                    <a:moveTo>
                      <a:pt x="0" y="2"/>
                    </a:moveTo>
                    <a:cubicBezTo>
                      <a:pt x="103" y="0"/>
                      <a:pt x="207" y="-1"/>
                      <a:pt x="311" y="0"/>
                    </a:cubicBezTo>
                    <a:cubicBezTo>
                      <a:pt x="11283" y="0"/>
                      <a:pt x="20512" y="8226"/>
                      <a:pt x="21768" y="19126"/>
                    </a:cubicBezTo>
                  </a:path>
                  <a:path w="21769" h="21600" stroke="0" extrusionOk="0">
                    <a:moveTo>
                      <a:pt x="0" y="2"/>
                    </a:moveTo>
                    <a:cubicBezTo>
                      <a:pt x="103" y="0"/>
                      <a:pt x="207" y="-1"/>
                      <a:pt x="311" y="0"/>
                    </a:cubicBezTo>
                    <a:cubicBezTo>
                      <a:pt x="11283" y="0"/>
                      <a:pt x="20512" y="8226"/>
                      <a:pt x="21768" y="19126"/>
                    </a:cubicBezTo>
                    <a:lnTo>
                      <a:pt x="311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0880" name="Arc 112"/>
              <p:cNvSpPr>
                <a:spLocks noChangeAspect="1"/>
              </p:cNvSpPr>
              <p:nvPr/>
            </p:nvSpPr>
            <p:spPr bwMode="auto">
              <a:xfrm rot="2700000" flipV="1">
                <a:off x="2216" y="2226"/>
                <a:ext cx="94" cy="98"/>
              </a:xfrm>
              <a:custGeom>
                <a:avLst/>
                <a:gdLst>
                  <a:gd name="G0" fmla="+- 2124 0 0"/>
                  <a:gd name="G1" fmla="+- 21600 0 0"/>
                  <a:gd name="G2" fmla="+- 21600 0 0"/>
                  <a:gd name="T0" fmla="*/ 0 w 23724"/>
                  <a:gd name="T1" fmla="*/ 105 h 24590"/>
                  <a:gd name="T2" fmla="*/ 23516 w 23724"/>
                  <a:gd name="T3" fmla="*/ 24590 h 24590"/>
                  <a:gd name="T4" fmla="*/ 2124 w 23724"/>
                  <a:gd name="T5" fmla="*/ 21600 h 24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724" h="24590" fill="none" extrusionOk="0">
                    <a:moveTo>
                      <a:pt x="-1" y="104"/>
                    </a:moveTo>
                    <a:cubicBezTo>
                      <a:pt x="705" y="34"/>
                      <a:pt x="1414" y="-1"/>
                      <a:pt x="2124" y="0"/>
                    </a:cubicBezTo>
                    <a:cubicBezTo>
                      <a:pt x="14053" y="0"/>
                      <a:pt x="23724" y="9670"/>
                      <a:pt x="23724" y="21600"/>
                    </a:cubicBezTo>
                    <a:cubicBezTo>
                      <a:pt x="23724" y="22600"/>
                      <a:pt x="23654" y="23599"/>
                      <a:pt x="23516" y="24590"/>
                    </a:cubicBezTo>
                  </a:path>
                  <a:path w="23724" h="24590" stroke="0" extrusionOk="0">
                    <a:moveTo>
                      <a:pt x="-1" y="104"/>
                    </a:moveTo>
                    <a:cubicBezTo>
                      <a:pt x="705" y="34"/>
                      <a:pt x="1414" y="-1"/>
                      <a:pt x="2124" y="0"/>
                    </a:cubicBezTo>
                    <a:cubicBezTo>
                      <a:pt x="14053" y="0"/>
                      <a:pt x="23724" y="9670"/>
                      <a:pt x="23724" y="21600"/>
                    </a:cubicBezTo>
                    <a:cubicBezTo>
                      <a:pt x="23724" y="22600"/>
                      <a:pt x="23654" y="23599"/>
                      <a:pt x="23516" y="24590"/>
                    </a:cubicBezTo>
                    <a:lnTo>
                      <a:pt x="2124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0881" name="Arc 113"/>
              <p:cNvSpPr>
                <a:spLocks noChangeAspect="1"/>
              </p:cNvSpPr>
              <p:nvPr/>
            </p:nvSpPr>
            <p:spPr bwMode="auto">
              <a:xfrm rot="24300000">
                <a:off x="2324" y="2132"/>
                <a:ext cx="86" cy="86"/>
              </a:xfrm>
              <a:custGeom>
                <a:avLst/>
                <a:gdLst>
                  <a:gd name="G0" fmla="+- 0 0 0"/>
                  <a:gd name="G1" fmla="+- 21592 0 0"/>
                  <a:gd name="G2" fmla="+- 21600 0 0"/>
                  <a:gd name="T0" fmla="*/ 597 w 21587"/>
                  <a:gd name="T1" fmla="*/ 0 h 21592"/>
                  <a:gd name="T2" fmla="*/ 21587 w 21587"/>
                  <a:gd name="T3" fmla="*/ 20836 h 21592"/>
                  <a:gd name="T4" fmla="*/ 0 w 21587"/>
                  <a:gd name="T5" fmla="*/ 21592 h 215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587" h="21592" fill="none" extrusionOk="0">
                    <a:moveTo>
                      <a:pt x="596" y="0"/>
                    </a:moveTo>
                    <a:cubicBezTo>
                      <a:pt x="11996" y="315"/>
                      <a:pt x="21187" y="9438"/>
                      <a:pt x="21586" y="20836"/>
                    </a:cubicBezTo>
                  </a:path>
                  <a:path w="21587" h="21592" stroke="0" extrusionOk="0">
                    <a:moveTo>
                      <a:pt x="596" y="0"/>
                    </a:moveTo>
                    <a:cubicBezTo>
                      <a:pt x="11996" y="315"/>
                      <a:pt x="21187" y="9438"/>
                      <a:pt x="21586" y="20836"/>
                    </a:cubicBezTo>
                    <a:lnTo>
                      <a:pt x="0" y="21592"/>
                    </a:lnTo>
                    <a:close/>
                  </a:path>
                </a:pathLst>
              </a:cu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0882" name="Arc 114"/>
              <p:cNvSpPr>
                <a:spLocks noChangeAspect="1"/>
              </p:cNvSpPr>
              <p:nvPr/>
            </p:nvSpPr>
            <p:spPr bwMode="auto">
              <a:xfrm rot="24300000">
                <a:off x="2288" y="2137"/>
                <a:ext cx="85" cy="86"/>
              </a:xfrm>
              <a:custGeom>
                <a:avLst/>
                <a:gdLst>
                  <a:gd name="G0" fmla="+- 0 0 0"/>
                  <a:gd name="G1" fmla="+- 21584 0 0"/>
                  <a:gd name="G2" fmla="+- 21600 0 0"/>
                  <a:gd name="T0" fmla="*/ 840 w 21411"/>
                  <a:gd name="T1" fmla="*/ 0 h 21584"/>
                  <a:gd name="T2" fmla="*/ 21411 w 21411"/>
                  <a:gd name="T3" fmla="*/ 18731 h 21584"/>
                  <a:gd name="T4" fmla="*/ 0 w 21411"/>
                  <a:gd name="T5" fmla="*/ 21584 h 215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411" h="21584" fill="none" extrusionOk="0">
                    <a:moveTo>
                      <a:pt x="839" y="0"/>
                    </a:moveTo>
                    <a:cubicBezTo>
                      <a:pt x="11340" y="408"/>
                      <a:pt x="20022" y="8314"/>
                      <a:pt x="21410" y="18731"/>
                    </a:cubicBezTo>
                  </a:path>
                  <a:path w="21411" h="21584" stroke="0" extrusionOk="0">
                    <a:moveTo>
                      <a:pt x="839" y="0"/>
                    </a:moveTo>
                    <a:cubicBezTo>
                      <a:pt x="11340" y="408"/>
                      <a:pt x="20022" y="8314"/>
                      <a:pt x="21410" y="18731"/>
                    </a:cubicBezTo>
                    <a:lnTo>
                      <a:pt x="0" y="21584"/>
                    </a:lnTo>
                    <a:close/>
                  </a:path>
                </a:pathLst>
              </a:cu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0883" name="Arc 115"/>
              <p:cNvSpPr>
                <a:spLocks noChangeAspect="1"/>
              </p:cNvSpPr>
              <p:nvPr/>
            </p:nvSpPr>
            <p:spPr bwMode="auto">
              <a:xfrm rot="8100000" flipV="1">
                <a:off x="2154" y="2139"/>
                <a:ext cx="82" cy="85"/>
              </a:xfrm>
              <a:custGeom>
                <a:avLst/>
                <a:gdLst>
                  <a:gd name="G0" fmla="+- 0 0 0"/>
                  <a:gd name="G1" fmla="+- 21247 0 0"/>
                  <a:gd name="G2" fmla="+- 21600 0 0"/>
                  <a:gd name="T0" fmla="*/ 3887 w 20651"/>
                  <a:gd name="T1" fmla="*/ 0 h 21247"/>
                  <a:gd name="T2" fmla="*/ 20651 w 20651"/>
                  <a:gd name="T3" fmla="*/ 14914 h 21247"/>
                  <a:gd name="T4" fmla="*/ 0 w 20651"/>
                  <a:gd name="T5" fmla="*/ 21247 h 21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651" h="21247" fill="none" extrusionOk="0">
                    <a:moveTo>
                      <a:pt x="3887" y="-1"/>
                    </a:moveTo>
                    <a:cubicBezTo>
                      <a:pt x="11821" y="1451"/>
                      <a:pt x="18285" y="7202"/>
                      <a:pt x="20650" y="14914"/>
                    </a:cubicBezTo>
                  </a:path>
                  <a:path w="20651" h="21247" stroke="0" extrusionOk="0">
                    <a:moveTo>
                      <a:pt x="3887" y="-1"/>
                    </a:moveTo>
                    <a:cubicBezTo>
                      <a:pt x="11821" y="1451"/>
                      <a:pt x="18285" y="7202"/>
                      <a:pt x="20650" y="14914"/>
                    </a:cubicBezTo>
                    <a:lnTo>
                      <a:pt x="0" y="21247"/>
                    </a:lnTo>
                    <a:close/>
                  </a:path>
                </a:pathLst>
              </a:cu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0884" name="Arc 116"/>
              <p:cNvSpPr>
                <a:spLocks noChangeAspect="1"/>
              </p:cNvSpPr>
              <p:nvPr/>
            </p:nvSpPr>
            <p:spPr bwMode="auto">
              <a:xfrm rot="8100000" flipV="1">
                <a:off x="2109" y="2139"/>
                <a:ext cx="86" cy="86"/>
              </a:xfrm>
              <a:custGeom>
                <a:avLst/>
                <a:gdLst>
                  <a:gd name="G0" fmla="+- 0 0 0"/>
                  <a:gd name="G1" fmla="+- 21568 0 0"/>
                  <a:gd name="G2" fmla="+- 21600 0 0"/>
                  <a:gd name="T0" fmla="*/ 1176 w 21589"/>
                  <a:gd name="T1" fmla="*/ 0 h 21568"/>
                  <a:gd name="T2" fmla="*/ 21589 w 21589"/>
                  <a:gd name="T3" fmla="*/ 20871 h 21568"/>
                  <a:gd name="T4" fmla="*/ 0 w 21589"/>
                  <a:gd name="T5" fmla="*/ 21568 h 215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589" h="21568" fill="none" extrusionOk="0">
                    <a:moveTo>
                      <a:pt x="1175" y="0"/>
                    </a:moveTo>
                    <a:cubicBezTo>
                      <a:pt x="12363" y="610"/>
                      <a:pt x="21227" y="9672"/>
                      <a:pt x="21588" y="20871"/>
                    </a:cubicBezTo>
                  </a:path>
                  <a:path w="21589" h="21568" stroke="0" extrusionOk="0">
                    <a:moveTo>
                      <a:pt x="1175" y="0"/>
                    </a:moveTo>
                    <a:cubicBezTo>
                      <a:pt x="12363" y="610"/>
                      <a:pt x="21227" y="9672"/>
                      <a:pt x="21588" y="20871"/>
                    </a:cubicBezTo>
                    <a:lnTo>
                      <a:pt x="0" y="21568"/>
                    </a:lnTo>
                    <a:close/>
                  </a:path>
                </a:pathLst>
              </a:cu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7" name="Group 117"/>
            <p:cNvGrpSpPr>
              <a:grpSpLocks noChangeAspect="1"/>
            </p:cNvGrpSpPr>
            <p:nvPr/>
          </p:nvGrpSpPr>
          <p:grpSpPr bwMode="auto">
            <a:xfrm>
              <a:off x="821" y="1132"/>
              <a:ext cx="206" cy="198"/>
              <a:chOff x="2109" y="2031"/>
              <a:chExt cx="301" cy="293"/>
            </a:xfrm>
          </p:grpSpPr>
          <p:sp>
            <p:nvSpPr>
              <p:cNvPr id="160886" name="Arc 118"/>
              <p:cNvSpPr>
                <a:spLocks noChangeAspect="1"/>
              </p:cNvSpPr>
              <p:nvPr/>
            </p:nvSpPr>
            <p:spPr bwMode="auto">
              <a:xfrm rot="18900000">
                <a:off x="2210" y="2031"/>
                <a:ext cx="94" cy="98"/>
              </a:xfrm>
              <a:custGeom>
                <a:avLst/>
                <a:gdLst>
                  <a:gd name="G0" fmla="+- 2124 0 0"/>
                  <a:gd name="G1" fmla="+- 21600 0 0"/>
                  <a:gd name="G2" fmla="+- 21600 0 0"/>
                  <a:gd name="T0" fmla="*/ 0 w 23724"/>
                  <a:gd name="T1" fmla="*/ 105 h 24590"/>
                  <a:gd name="T2" fmla="*/ 23516 w 23724"/>
                  <a:gd name="T3" fmla="*/ 24590 h 24590"/>
                  <a:gd name="T4" fmla="*/ 2124 w 23724"/>
                  <a:gd name="T5" fmla="*/ 21600 h 24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724" h="24590" fill="none" extrusionOk="0">
                    <a:moveTo>
                      <a:pt x="-1" y="104"/>
                    </a:moveTo>
                    <a:cubicBezTo>
                      <a:pt x="705" y="34"/>
                      <a:pt x="1414" y="-1"/>
                      <a:pt x="2124" y="0"/>
                    </a:cubicBezTo>
                    <a:cubicBezTo>
                      <a:pt x="14053" y="0"/>
                      <a:pt x="23724" y="9670"/>
                      <a:pt x="23724" y="21600"/>
                    </a:cubicBezTo>
                    <a:cubicBezTo>
                      <a:pt x="23724" y="22600"/>
                      <a:pt x="23654" y="23599"/>
                      <a:pt x="23516" y="24590"/>
                    </a:cubicBezTo>
                  </a:path>
                  <a:path w="23724" h="24590" stroke="0" extrusionOk="0">
                    <a:moveTo>
                      <a:pt x="-1" y="104"/>
                    </a:moveTo>
                    <a:cubicBezTo>
                      <a:pt x="705" y="34"/>
                      <a:pt x="1414" y="-1"/>
                      <a:pt x="2124" y="0"/>
                    </a:cubicBezTo>
                    <a:cubicBezTo>
                      <a:pt x="14053" y="0"/>
                      <a:pt x="23724" y="9670"/>
                      <a:pt x="23724" y="21600"/>
                    </a:cubicBezTo>
                    <a:cubicBezTo>
                      <a:pt x="23724" y="22600"/>
                      <a:pt x="23654" y="23599"/>
                      <a:pt x="23516" y="24590"/>
                    </a:cubicBezTo>
                    <a:lnTo>
                      <a:pt x="2124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0887" name="Arc 119"/>
              <p:cNvSpPr>
                <a:spLocks noChangeAspect="1"/>
              </p:cNvSpPr>
              <p:nvPr/>
            </p:nvSpPr>
            <p:spPr bwMode="auto">
              <a:xfrm rot="18900000">
                <a:off x="2212" y="2070"/>
                <a:ext cx="86" cy="86"/>
              </a:xfrm>
              <a:custGeom>
                <a:avLst/>
                <a:gdLst>
                  <a:gd name="G0" fmla="+- 357 0 0"/>
                  <a:gd name="G1" fmla="+- 21600 0 0"/>
                  <a:gd name="G2" fmla="+- 21600 0 0"/>
                  <a:gd name="T0" fmla="*/ 0 w 21851"/>
                  <a:gd name="T1" fmla="*/ 3 h 21600"/>
                  <a:gd name="T2" fmla="*/ 21851 w 21851"/>
                  <a:gd name="T3" fmla="*/ 19461 h 21600"/>
                  <a:gd name="T4" fmla="*/ 357 w 21851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851" h="21600" fill="none" extrusionOk="0">
                    <a:moveTo>
                      <a:pt x="-1" y="2"/>
                    </a:moveTo>
                    <a:cubicBezTo>
                      <a:pt x="118" y="0"/>
                      <a:pt x="237" y="-1"/>
                      <a:pt x="357" y="0"/>
                    </a:cubicBezTo>
                    <a:cubicBezTo>
                      <a:pt x="11457" y="0"/>
                      <a:pt x="20751" y="8414"/>
                      <a:pt x="21850" y="19461"/>
                    </a:cubicBezTo>
                  </a:path>
                  <a:path w="21851" h="21600" stroke="0" extrusionOk="0">
                    <a:moveTo>
                      <a:pt x="-1" y="2"/>
                    </a:moveTo>
                    <a:cubicBezTo>
                      <a:pt x="118" y="0"/>
                      <a:pt x="237" y="-1"/>
                      <a:pt x="357" y="0"/>
                    </a:cubicBezTo>
                    <a:cubicBezTo>
                      <a:pt x="11457" y="0"/>
                      <a:pt x="20751" y="8414"/>
                      <a:pt x="21850" y="19461"/>
                    </a:cubicBezTo>
                    <a:lnTo>
                      <a:pt x="357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0888" name="Arc 120"/>
              <p:cNvSpPr>
                <a:spLocks noChangeAspect="1"/>
              </p:cNvSpPr>
              <p:nvPr/>
            </p:nvSpPr>
            <p:spPr bwMode="auto">
              <a:xfrm rot="2700000" flipV="1">
                <a:off x="2218" y="2193"/>
                <a:ext cx="86" cy="86"/>
              </a:xfrm>
              <a:custGeom>
                <a:avLst/>
                <a:gdLst>
                  <a:gd name="G0" fmla="+- 311 0 0"/>
                  <a:gd name="G1" fmla="+- 21600 0 0"/>
                  <a:gd name="G2" fmla="+- 21600 0 0"/>
                  <a:gd name="T0" fmla="*/ 0 w 21769"/>
                  <a:gd name="T1" fmla="*/ 2 h 21600"/>
                  <a:gd name="T2" fmla="*/ 21769 w 21769"/>
                  <a:gd name="T3" fmla="*/ 19126 h 21600"/>
                  <a:gd name="T4" fmla="*/ 311 w 21769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769" h="21600" fill="none" extrusionOk="0">
                    <a:moveTo>
                      <a:pt x="0" y="2"/>
                    </a:moveTo>
                    <a:cubicBezTo>
                      <a:pt x="103" y="0"/>
                      <a:pt x="207" y="-1"/>
                      <a:pt x="311" y="0"/>
                    </a:cubicBezTo>
                    <a:cubicBezTo>
                      <a:pt x="11283" y="0"/>
                      <a:pt x="20512" y="8226"/>
                      <a:pt x="21768" y="19126"/>
                    </a:cubicBezTo>
                  </a:path>
                  <a:path w="21769" h="21600" stroke="0" extrusionOk="0">
                    <a:moveTo>
                      <a:pt x="0" y="2"/>
                    </a:moveTo>
                    <a:cubicBezTo>
                      <a:pt x="103" y="0"/>
                      <a:pt x="207" y="-1"/>
                      <a:pt x="311" y="0"/>
                    </a:cubicBezTo>
                    <a:cubicBezTo>
                      <a:pt x="11283" y="0"/>
                      <a:pt x="20512" y="8226"/>
                      <a:pt x="21768" y="19126"/>
                    </a:cubicBezTo>
                    <a:lnTo>
                      <a:pt x="311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0889" name="Arc 121"/>
              <p:cNvSpPr>
                <a:spLocks noChangeAspect="1"/>
              </p:cNvSpPr>
              <p:nvPr/>
            </p:nvSpPr>
            <p:spPr bwMode="auto">
              <a:xfrm rot="2700000" flipV="1">
                <a:off x="2216" y="2226"/>
                <a:ext cx="94" cy="98"/>
              </a:xfrm>
              <a:custGeom>
                <a:avLst/>
                <a:gdLst>
                  <a:gd name="G0" fmla="+- 2124 0 0"/>
                  <a:gd name="G1" fmla="+- 21600 0 0"/>
                  <a:gd name="G2" fmla="+- 21600 0 0"/>
                  <a:gd name="T0" fmla="*/ 0 w 23724"/>
                  <a:gd name="T1" fmla="*/ 105 h 24590"/>
                  <a:gd name="T2" fmla="*/ 23516 w 23724"/>
                  <a:gd name="T3" fmla="*/ 24590 h 24590"/>
                  <a:gd name="T4" fmla="*/ 2124 w 23724"/>
                  <a:gd name="T5" fmla="*/ 21600 h 24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724" h="24590" fill="none" extrusionOk="0">
                    <a:moveTo>
                      <a:pt x="-1" y="104"/>
                    </a:moveTo>
                    <a:cubicBezTo>
                      <a:pt x="705" y="34"/>
                      <a:pt x="1414" y="-1"/>
                      <a:pt x="2124" y="0"/>
                    </a:cubicBezTo>
                    <a:cubicBezTo>
                      <a:pt x="14053" y="0"/>
                      <a:pt x="23724" y="9670"/>
                      <a:pt x="23724" y="21600"/>
                    </a:cubicBezTo>
                    <a:cubicBezTo>
                      <a:pt x="23724" y="22600"/>
                      <a:pt x="23654" y="23599"/>
                      <a:pt x="23516" y="24590"/>
                    </a:cubicBezTo>
                  </a:path>
                  <a:path w="23724" h="24590" stroke="0" extrusionOk="0">
                    <a:moveTo>
                      <a:pt x="-1" y="104"/>
                    </a:moveTo>
                    <a:cubicBezTo>
                      <a:pt x="705" y="34"/>
                      <a:pt x="1414" y="-1"/>
                      <a:pt x="2124" y="0"/>
                    </a:cubicBezTo>
                    <a:cubicBezTo>
                      <a:pt x="14053" y="0"/>
                      <a:pt x="23724" y="9670"/>
                      <a:pt x="23724" y="21600"/>
                    </a:cubicBezTo>
                    <a:cubicBezTo>
                      <a:pt x="23724" y="22600"/>
                      <a:pt x="23654" y="23599"/>
                      <a:pt x="23516" y="24590"/>
                    </a:cubicBezTo>
                    <a:lnTo>
                      <a:pt x="2124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0890" name="Arc 122"/>
              <p:cNvSpPr>
                <a:spLocks noChangeAspect="1"/>
              </p:cNvSpPr>
              <p:nvPr/>
            </p:nvSpPr>
            <p:spPr bwMode="auto">
              <a:xfrm rot="24300000">
                <a:off x="2324" y="2132"/>
                <a:ext cx="86" cy="86"/>
              </a:xfrm>
              <a:custGeom>
                <a:avLst/>
                <a:gdLst>
                  <a:gd name="G0" fmla="+- 0 0 0"/>
                  <a:gd name="G1" fmla="+- 21592 0 0"/>
                  <a:gd name="G2" fmla="+- 21600 0 0"/>
                  <a:gd name="T0" fmla="*/ 597 w 21587"/>
                  <a:gd name="T1" fmla="*/ 0 h 21592"/>
                  <a:gd name="T2" fmla="*/ 21587 w 21587"/>
                  <a:gd name="T3" fmla="*/ 20836 h 21592"/>
                  <a:gd name="T4" fmla="*/ 0 w 21587"/>
                  <a:gd name="T5" fmla="*/ 21592 h 215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587" h="21592" fill="none" extrusionOk="0">
                    <a:moveTo>
                      <a:pt x="596" y="0"/>
                    </a:moveTo>
                    <a:cubicBezTo>
                      <a:pt x="11996" y="315"/>
                      <a:pt x="21187" y="9438"/>
                      <a:pt x="21586" y="20836"/>
                    </a:cubicBezTo>
                  </a:path>
                  <a:path w="21587" h="21592" stroke="0" extrusionOk="0">
                    <a:moveTo>
                      <a:pt x="596" y="0"/>
                    </a:moveTo>
                    <a:cubicBezTo>
                      <a:pt x="11996" y="315"/>
                      <a:pt x="21187" y="9438"/>
                      <a:pt x="21586" y="20836"/>
                    </a:cubicBezTo>
                    <a:lnTo>
                      <a:pt x="0" y="21592"/>
                    </a:lnTo>
                    <a:close/>
                  </a:path>
                </a:pathLst>
              </a:cu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0891" name="Arc 123"/>
              <p:cNvSpPr>
                <a:spLocks noChangeAspect="1"/>
              </p:cNvSpPr>
              <p:nvPr/>
            </p:nvSpPr>
            <p:spPr bwMode="auto">
              <a:xfrm rot="24300000">
                <a:off x="2288" y="2137"/>
                <a:ext cx="85" cy="86"/>
              </a:xfrm>
              <a:custGeom>
                <a:avLst/>
                <a:gdLst>
                  <a:gd name="G0" fmla="+- 0 0 0"/>
                  <a:gd name="G1" fmla="+- 21584 0 0"/>
                  <a:gd name="G2" fmla="+- 21600 0 0"/>
                  <a:gd name="T0" fmla="*/ 840 w 21411"/>
                  <a:gd name="T1" fmla="*/ 0 h 21584"/>
                  <a:gd name="T2" fmla="*/ 21411 w 21411"/>
                  <a:gd name="T3" fmla="*/ 18731 h 21584"/>
                  <a:gd name="T4" fmla="*/ 0 w 21411"/>
                  <a:gd name="T5" fmla="*/ 21584 h 215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411" h="21584" fill="none" extrusionOk="0">
                    <a:moveTo>
                      <a:pt x="839" y="0"/>
                    </a:moveTo>
                    <a:cubicBezTo>
                      <a:pt x="11340" y="408"/>
                      <a:pt x="20022" y="8314"/>
                      <a:pt x="21410" y="18731"/>
                    </a:cubicBezTo>
                  </a:path>
                  <a:path w="21411" h="21584" stroke="0" extrusionOk="0">
                    <a:moveTo>
                      <a:pt x="839" y="0"/>
                    </a:moveTo>
                    <a:cubicBezTo>
                      <a:pt x="11340" y="408"/>
                      <a:pt x="20022" y="8314"/>
                      <a:pt x="21410" y="18731"/>
                    </a:cubicBezTo>
                    <a:lnTo>
                      <a:pt x="0" y="21584"/>
                    </a:lnTo>
                    <a:close/>
                  </a:path>
                </a:pathLst>
              </a:cu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0892" name="Arc 124"/>
              <p:cNvSpPr>
                <a:spLocks noChangeAspect="1"/>
              </p:cNvSpPr>
              <p:nvPr/>
            </p:nvSpPr>
            <p:spPr bwMode="auto">
              <a:xfrm rot="8100000" flipV="1">
                <a:off x="2154" y="2139"/>
                <a:ext cx="82" cy="85"/>
              </a:xfrm>
              <a:custGeom>
                <a:avLst/>
                <a:gdLst>
                  <a:gd name="G0" fmla="+- 0 0 0"/>
                  <a:gd name="G1" fmla="+- 21247 0 0"/>
                  <a:gd name="G2" fmla="+- 21600 0 0"/>
                  <a:gd name="T0" fmla="*/ 3887 w 20651"/>
                  <a:gd name="T1" fmla="*/ 0 h 21247"/>
                  <a:gd name="T2" fmla="*/ 20651 w 20651"/>
                  <a:gd name="T3" fmla="*/ 14914 h 21247"/>
                  <a:gd name="T4" fmla="*/ 0 w 20651"/>
                  <a:gd name="T5" fmla="*/ 21247 h 21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651" h="21247" fill="none" extrusionOk="0">
                    <a:moveTo>
                      <a:pt x="3887" y="-1"/>
                    </a:moveTo>
                    <a:cubicBezTo>
                      <a:pt x="11821" y="1451"/>
                      <a:pt x="18285" y="7202"/>
                      <a:pt x="20650" y="14914"/>
                    </a:cubicBezTo>
                  </a:path>
                  <a:path w="20651" h="21247" stroke="0" extrusionOk="0">
                    <a:moveTo>
                      <a:pt x="3887" y="-1"/>
                    </a:moveTo>
                    <a:cubicBezTo>
                      <a:pt x="11821" y="1451"/>
                      <a:pt x="18285" y="7202"/>
                      <a:pt x="20650" y="14914"/>
                    </a:cubicBezTo>
                    <a:lnTo>
                      <a:pt x="0" y="21247"/>
                    </a:lnTo>
                    <a:close/>
                  </a:path>
                </a:pathLst>
              </a:cu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0893" name="Arc 125"/>
              <p:cNvSpPr>
                <a:spLocks noChangeAspect="1"/>
              </p:cNvSpPr>
              <p:nvPr/>
            </p:nvSpPr>
            <p:spPr bwMode="auto">
              <a:xfrm rot="8100000" flipV="1">
                <a:off x="2109" y="2139"/>
                <a:ext cx="86" cy="86"/>
              </a:xfrm>
              <a:custGeom>
                <a:avLst/>
                <a:gdLst>
                  <a:gd name="G0" fmla="+- 0 0 0"/>
                  <a:gd name="G1" fmla="+- 21568 0 0"/>
                  <a:gd name="G2" fmla="+- 21600 0 0"/>
                  <a:gd name="T0" fmla="*/ 1176 w 21589"/>
                  <a:gd name="T1" fmla="*/ 0 h 21568"/>
                  <a:gd name="T2" fmla="*/ 21589 w 21589"/>
                  <a:gd name="T3" fmla="*/ 20871 h 21568"/>
                  <a:gd name="T4" fmla="*/ 0 w 21589"/>
                  <a:gd name="T5" fmla="*/ 21568 h 215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589" h="21568" fill="none" extrusionOk="0">
                    <a:moveTo>
                      <a:pt x="1175" y="0"/>
                    </a:moveTo>
                    <a:cubicBezTo>
                      <a:pt x="12363" y="610"/>
                      <a:pt x="21227" y="9672"/>
                      <a:pt x="21588" y="20871"/>
                    </a:cubicBezTo>
                  </a:path>
                  <a:path w="21589" h="21568" stroke="0" extrusionOk="0">
                    <a:moveTo>
                      <a:pt x="1175" y="0"/>
                    </a:moveTo>
                    <a:cubicBezTo>
                      <a:pt x="12363" y="610"/>
                      <a:pt x="21227" y="9672"/>
                      <a:pt x="21588" y="20871"/>
                    </a:cubicBezTo>
                    <a:lnTo>
                      <a:pt x="0" y="21568"/>
                    </a:lnTo>
                    <a:close/>
                  </a:path>
                </a:pathLst>
              </a:cu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8" name="Group 126"/>
            <p:cNvGrpSpPr>
              <a:grpSpLocks noChangeAspect="1"/>
            </p:cNvGrpSpPr>
            <p:nvPr/>
          </p:nvGrpSpPr>
          <p:grpSpPr bwMode="auto">
            <a:xfrm>
              <a:off x="475" y="1150"/>
              <a:ext cx="207" cy="199"/>
              <a:chOff x="2109" y="2031"/>
              <a:chExt cx="301" cy="293"/>
            </a:xfrm>
          </p:grpSpPr>
          <p:sp>
            <p:nvSpPr>
              <p:cNvPr id="160895" name="Arc 127"/>
              <p:cNvSpPr>
                <a:spLocks noChangeAspect="1"/>
              </p:cNvSpPr>
              <p:nvPr/>
            </p:nvSpPr>
            <p:spPr bwMode="auto">
              <a:xfrm rot="18900000">
                <a:off x="2210" y="2031"/>
                <a:ext cx="94" cy="98"/>
              </a:xfrm>
              <a:custGeom>
                <a:avLst/>
                <a:gdLst>
                  <a:gd name="G0" fmla="+- 2124 0 0"/>
                  <a:gd name="G1" fmla="+- 21600 0 0"/>
                  <a:gd name="G2" fmla="+- 21600 0 0"/>
                  <a:gd name="T0" fmla="*/ 0 w 23724"/>
                  <a:gd name="T1" fmla="*/ 105 h 24590"/>
                  <a:gd name="T2" fmla="*/ 23516 w 23724"/>
                  <a:gd name="T3" fmla="*/ 24590 h 24590"/>
                  <a:gd name="T4" fmla="*/ 2124 w 23724"/>
                  <a:gd name="T5" fmla="*/ 21600 h 24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724" h="24590" fill="none" extrusionOk="0">
                    <a:moveTo>
                      <a:pt x="-1" y="104"/>
                    </a:moveTo>
                    <a:cubicBezTo>
                      <a:pt x="705" y="34"/>
                      <a:pt x="1414" y="-1"/>
                      <a:pt x="2124" y="0"/>
                    </a:cubicBezTo>
                    <a:cubicBezTo>
                      <a:pt x="14053" y="0"/>
                      <a:pt x="23724" y="9670"/>
                      <a:pt x="23724" y="21600"/>
                    </a:cubicBezTo>
                    <a:cubicBezTo>
                      <a:pt x="23724" y="22600"/>
                      <a:pt x="23654" y="23599"/>
                      <a:pt x="23516" y="24590"/>
                    </a:cubicBezTo>
                  </a:path>
                  <a:path w="23724" h="24590" stroke="0" extrusionOk="0">
                    <a:moveTo>
                      <a:pt x="-1" y="104"/>
                    </a:moveTo>
                    <a:cubicBezTo>
                      <a:pt x="705" y="34"/>
                      <a:pt x="1414" y="-1"/>
                      <a:pt x="2124" y="0"/>
                    </a:cubicBezTo>
                    <a:cubicBezTo>
                      <a:pt x="14053" y="0"/>
                      <a:pt x="23724" y="9670"/>
                      <a:pt x="23724" y="21600"/>
                    </a:cubicBezTo>
                    <a:cubicBezTo>
                      <a:pt x="23724" y="22600"/>
                      <a:pt x="23654" y="23599"/>
                      <a:pt x="23516" y="24590"/>
                    </a:cubicBezTo>
                    <a:lnTo>
                      <a:pt x="2124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0896" name="Arc 128"/>
              <p:cNvSpPr>
                <a:spLocks noChangeAspect="1"/>
              </p:cNvSpPr>
              <p:nvPr/>
            </p:nvSpPr>
            <p:spPr bwMode="auto">
              <a:xfrm rot="18900000">
                <a:off x="2212" y="2070"/>
                <a:ext cx="86" cy="86"/>
              </a:xfrm>
              <a:custGeom>
                <a:avLst/>
                <a:gdLst>
                  <a:gd name="G0" fmla="+- 357 0 0"/>
                  <a:gd name="G1" fmla="+- 21600 0 0"/>
                  <a:gd name="G2" fmla="+- 21600 0 0"/>
                  <a:gd name="T0" fmla="*/ 0 w 21851"/>
                  <a:gd name="T1" fmla="*/ 3 h 21600"/>
                  <a:gd name="T2" fmla="*/ 21851 w 21851"/>
                  <a:gd name="T3" fmla="*/ 19461 h 21600"/>
                  <a:gd name="T4" fmla="*/ 357 w 21851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851" h="21600" fill="none" extrusionOk="0">
                    <a:moveTo>
                      <a:pt x="-1" y="2"/>
                    </a:moveTo>
                    <a:cubicBezTo>
                      <a:pt x="118" y="0"/>
                      <a:pt x="237" y="-1"/>
                      <a:pt x="357" y="0"/>
                    </a:cubicBezTo>
                    <a:cubicBezTo>
                      <a:pt x="11457" y="0"/>
                      <a:pt x="20751" y="8414"/>
                      <a:pt x="21850" y="19461"/>
                    </a:cubicBezTo>
                  </a:path>
                  <a:path w="21851" h="21600" stroke="0" extrusionOk="0">
                    <a:moveTo>
                      <a:pt x="-1" y="2"/>
                    </a:moveTo>
                    <a:cubicBezTo>
                      <a:pt x="118" y="0"/>
                      <a:pt x="237" y="-1"/>
                      <a:pt x="357" y="0"/>
                    </a:cubicBezTo>
                    <a:cubicBezTo>
                      <a:pt x="11457" y="0"/>
                      <a:pt x="20751" y="8414"/>
                      <a:pt x="21850" y="19461"/>
                    </a:cubicBezTo>
                    <a:lnTo>
                      <a:pt x="357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0897" name="Arc 129"/>
              <p:cNvSpPr>
                <a:spLocks noChangeAspect="1"/>
              </p:cNvSpPr>
              <p:nvPr/>
            </p:nvSpPr>
            <p:spPr bwMode="auto">
              <a:xfrm rot="2700000" flipV="1">
                <a:off x="2218" y="2193"/>
                <a:ext cx="86" cy="86"/>
              </a:xfrm>
              <a:custGeom>
                <a:avLst/>
                <a:gdLst>
                  <a:gd name="G0" fmla="+- 311 0 0"/>
                  <a:gd name="G1" fmla="+- 21600 0 0"/>
                  <a:gd name="G2" fmla="+- 21600 0 0"/>
                  <a:gd name="T0" fmla="*/ 0 w 21769"/>
                  <a:gd name="T1" fmla="*/ 2 h 21600"/>
                  <a:gd name="T2" fmla="*/ 21769 w 21769"/>
                  <a:gd name="T3" fmla="*/ 19126 h 21600"/>
                  <a:gd name="T4" fmla="*/ 311 w 21769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769" h="21600" fill="none" extrusionOk="0">
                    <a:moveTo>
                      <a:pt x="0" y="2"/>
                    </a:moveTo>
                    <a:cubicBezTo>
                      <a:pt x="103" y="0"/>
                      <a:pt x="207" y="-1"/>
                      <a:pt x="311" y="0"/>
                    </a:cubicBezTo>
                    <a:cubicBezTo>
                      <a:pt x="11283" y="0"/>
                      <a:pt x="20512" y="8226"/>
                      <a:pt x="21768" y="19126"/>
                    </a:cubicBezTo>
                  </a:path>
                  <a:path w="21769" h="21600" stroke="0" extrusionOk="0">
                    <a:moveTo>
                      <a:pt x="0" y="2"/>
                    </a:moveTo>
                    <a:cubicBezTo>
                      <a:pt x="103" y="0"/>
                      <a:pt x="207" y="-1"/>
                      <a:pt x="311" y="0"/>
                    </a:cubicBezTo>
                    <a:cubicBezTo>
                      <a:pt x="11283" y="0"/>
                      <a:pt x="20512" y="8226"/>
                      <a:pt x="21768" y="19126"/>
                    </a:cubicBezTo>
                    <a:lnTo>
                      <a:pt x="311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0898" name="Arc 130"/>
              <p:cNvSpPr>
                <a:spLocks noChangeAspect="1"/>
              </p:cNvSpPr>
              <p:nvPr/>
            </p:nvSpPr>
            <p:spPr bwMode="auto">
              <a:xfrm rot="2700000" flipV="1">
                <a:off x="2216" y="2226"/>
                <a:ext cx="94" cy="98"/>
              </a:xfrm>
              <a:custGeom>
                <a:avLst/>
                <a:gdLst>
                  <a:gd name="G0" fmla="+- 2124 0 0"/>
                  <a:gd name="G1" fmla="+- 21600 0 0"/>
                  <a:gd name="G2" fmla="+- 21600 0 0"/>
                  <a:gd name="T0" fmla="*/ 0 w 23724"/>
                  <a:gd name="T1" fmla="*/ 105 h 24590"/>
                  <a:gd name="T2" fmla="*/ 23516 w 23724"/>
                  <a:gd name="T3" fmla="*/ 24590 h 24590"/>
                  <a:gd name="T4" fmla="*/ 2124 w 23724"/>
                  <a:gd name="T5" fmla="*/ 21600 h 24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724" h="24590" fill="none" extrusionOk="0">
                    <a:moveTo>
                      <a:pt x="-1" y="104"/>
                    </a:moveTo>
                    <a:cubicBezTo>
                      <a:pt x="705" y="34"/>
                      <a:pt x="1414" y="-1"/>
                      <a:pt x="2124" y="0"/>
                    </a:cubicBezTo>
                    <a:cubicBezTo>
                      <a:pt x="14053" y="0"/>
                      <a:pt x="23724" y="9670"/>
                      <a:pt x="23724" y="21600"/>
                    </a:cubicBezTo>
                    <a:cubicBezTo>
                      <a:pt x="23724" y="22600"/>
                      <a:pt x="23654" y="23599"/>
                      <a:pt x="23516" y="24590"/>
                    </a:cubicBezTo>
                  </a:path>
                  <a:path w="23724" h="24590" stroke="0" extrusionOk="0">
                    <a:moveTo>
                      <a:pt x="-1" y="104"/>
                    </a:moveTo>
                    <a:cubicBezTo>
                      <a:pt x="705" y="34"/>
                      <a:pt x="1414" y="-1"/>
                      <a:pt x="2124" y="0"/>
                    </a:cubicBezTo>
                    <a:cubicBezTo>
                      <a:pt x="14053" y="0"/>
                      <a:pt x="23724" y="9670"/>
                      <a:pt x="23724" y="21600"/>
                    </a:cubicBezTo>
                    <a:cubicBezTo>
                      <a:pt x="23724" y="22600"/>
                      <a:pt x="23654" y="23599"/>
                      <a:pt x="23516" y="24590"/>
                    </a:cubicBezTo>
                    <a:lnTo>
                      <a:pt x="2124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0899" name="Arc 131"/>
              <p:cNvSpPr>
                <a:spLocks noChangeAspect="1"/>
              </p:cNvSpPr>
              <p:nvPr/>
            </p:nvSpPr>
            <p:spPr bwMode="auto">
              <a:xfrm rot="24300000">
                <a:off x="2324" y="2132"/>
                <a:ext cx="86" cy="86"/>
              </a:xfrm>
              <a:custGeom>
                <a:avLst/>
                <a:gdLst>
                  <a:gd name="G0" fmla="+- 0 0 0"/>
                  <a:gd name="G1" fmla="+- 21592 0 0"/>
                  <a:gd name="G2" fmla="+- 21600 0 0"/>
                  <a:gd name="T0" fmla="*/ 597 w 21587"/>
                  <a:gd name="T1" fmla="*/ 0 h 21592"/>
                  <a:gd name="T2" fmla="*/ 21587 w 21587"/>
                  <a:gd name="T3" fmla="*/ 20836 h 21592"/>
                  <a:gd name="T4" fmla="*/ 0 w 21587"/>
                  <a:gd name="T5" fmla="*/ 21592 h 215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587" h="21592" fill="none" extrusionOk="0">
                    <a:moveTo>
                      <a:pt x="596" y="0"/>
                    </a:moveTo>
                    <a:cubicBezTo>
                      <a:pt x="11996" y="315"/>
                      <a:pt x="21187" y="9438"/>
                      <a:pt x="21586" y="20836"/>
                    </a:cubicBezTo>
                  </a:path>
                  <a:path w="21587" h="21592" stroke="0" extrusionOk="0">
                    <a:moveTo>
                      <a:pt x="596" y="0"/>
                    </a:moveTo>
                    <a:cubicBezTo>
                      <a:pt x="11996" y="315"/>
                      <a:pt x="21187" y="9438"/>
                      <a:pt x="21586" y="20836"/>
                    </a:cubicBezTo>
                    <a:lnTo>
                      <a:pt x="0" y="21592"/>
                    </a:lnTo>
                    <a:close/>
                  </a:path>
                </a:pathLst>
              </a:cu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0900" name="Arc 132"/>
              <p:cNvSpPr>
                <a:spLocks noChangeAspect="1"/>
              </p:cNvSpPr>
              <p:nvPr/>
            </p:nvSpPr>
            <p:spPr bwMode="auto">
              <a:xfrm rot="24300000">
                <a:off x="2288" y="2137"/>
                <a:ext cx="85" cy="86"/>
              </a:xfrm>
              <a:custGeom>
                <a:avLst/>
                <a:gdLst>
                  <a:gd name="G0" fmla="+- 0 0 0"/>
                  <a:gd name="G1" fmla="+- 21584 0 0"/>
                  <a:gd name="G2" fmla="+- 21600 0 0"/>
                  <a:gd name="T0" fmla="*/ 840 w 21411"/>
                  <a:gd name="T1" fmla="*/ 0 h 21584"/>
                  <a:gd name="T2" fmla="*/ 21411 w 21411"/>
                  <a:gd name="T3" fmla="*/ 18731 h 21584"/>
                  <a:gd name="T4" fmla="*/ 0 w 21411"/>
                  <a:gd name="T5" fmla="*/ 21584 h 215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411" h="21584" fill="none" extrusionOk="0">
                    <a:moveTo>
                      <a:pt x="839" y="0"/>
                    </a:moveTo>
                    <a:cubicBezTo>
                      <a:pt x="11340" y="408"/>
                      <a:pt x="20022" y="8314"/>
                      <a:pt x="21410" y="18731"/>
                    </a:cubicBezTo>
                  </a:path>
                  <a:path w="21411" h="21584" stroke="0" extrusionOk="0">
                    <a:moveTo>
                      <a:pt x="839" y="0"/>
                    </a:moveTo>
                    <a:cubicBezTo>
                      <a:pt x="11340" y="408"/>
                      <a:pt x="20022" y="8314"/>
                      <a:pt x="21410" y="18731"/>
                    </a:cubicBezTo>
                    <a:lnTo>
                      <a:pt x="0" y="21584"/>
                    </a:lnTo>
                    <a:close/>
                  </a:path>
                </a:pathLst>
              </a:cu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0901" name="Arc 133"/>
              <p:cNvSpPr>
                <a:spLocks noChangeAspect="1"/>
              </p:cNvSpPr>
              <p:nvPr/>
            </p:nvSpPr>
            <p:spPr bwMode="auto">
              <a:xfrm rot="8100000" flipV="1">
                <a:off x="2154" y="2139"/>
                <a:ext cx="82" cy="85"/>
              </a:xfrm>
              <a:custGeom>
                <a:avLst/>
                <a:gdLst>
                  <a:gd name="G0" fmla="+- 0 0 0"/>
                  <a:gd name="G1" fmla="+- 21247 0 0"/>
                  <a:gd name="G2" fmla="+- 21600 0 0"/>
                  <a:gd name="T0" fmla="*/ 3887 w 20651"/>
                  <a:gd name="T1" fmla="*/ 0 h 21247"/>
                  <a:gd name="T2" fmla="*/ 20651 w 20651"/>
                  <a:gd name="T3" fmla="*/ 14914 h 21247"/>
                  <a:gd name="T4" fmla="*/ 0 w 20651"/>
                  <a:gd name="T5" fmla="*/ 21247 h 21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651" h="21247" fill="none" extrusionOk="0">
                    <a:moveTo>
                      <a:pt x="3887" y="-1"/>
                    </a:moveTo>
                    <a:cubicBezTo>
                      <a:pt x="11821" y="1451"/>
                      <a:pt x="18285" y="7202"/>
                      <a:pt x="20650" y="14914"/>
                    </a:cubicBezTo>
                  </a:path>
                  <a:path w="20651" h="21247" stroke="0" extrusionOk="0">
                    <a:moveTo>
                      <a:pt x="3887" y="-1"/>
                    </a:moveTo>
                    <a:cubicBezTo>
                      <a:pt x="11821" y="1451"/>
                      <a:pt x="18285" y="7202"/>
                      <a:pt x="20650" y="14914"/>
                    </a:cubicBezTo>
                    <a:lnTo>
                      <a:pt x="0" y="21247"/>
                    </a:lnTo>
                    <a:close/>
                  </a:path>
                </a:pathLst>
              </a:cu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0902" name="Arc 134"/>
              <p:cNvSpPr>
                <a:spLocks noChangeAspect="1"/>
              </p:cNvSpPr>
              <p:nvPr/>
            </p:nvSpPr>
            <p:spPr bwMode="auto">
              <a:xfrm rot="8100000" flipV="1">
                <a:off x="2109" y="2139"/>
                <a:ext cx="86" cy="86"/>
              </a:xfrm>
              <a:custGeom>
                <a:avLst/>
                <a:gdLst>
                  <a:gd name="G0" fmla="+- 0 0 0"/>
                  <a:gd name="G1" fmla="+- 21568 0 0"/>
                  <a:gd name="G2" fmla="+- 21600 0 0"/>
                  <a:gd name="T0" fmla="*/ 1176 w 21589"/>
                  <a:gd name="T1" fmla="*/ 0 h 21568"/>
                  <a:gd name="T2" fmla="*/ 21589 w 21589"/>
                  <a:gd name="T3" fmla="*/ 20871 h 21568"/>
                  <a:gd name="T4" fmla="*/ 0 w 21589"/>
                  <a:gd name="T5" fmla="*/ 21568 h 215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589" h="21568" fill="none" extrusionOk="0">
                    <a:moveTo>
                      <a:pt x="1175" y="0"/>
                    </a:moveTo>
                    <a:cubicBezTo>
                      <a:pt x="12363" y="610"/>
                      <a:pt x="21227" y="9672"/>
                      <a:pt x="21588" y="20871"/>
                    </a:cubicBezTo>
                  </a:path>
                  <a:path w="21589" h="21568" stroke="0" extrusionOk="0">
                    <a:moveTo>
                      <a:pt x="1175" y="0"/>
                    </a:moveTo>
                    <a:cubicBezTo>
                      <a:pt x="12363" y="610"/>
                      <a:pt x="21227" y="9672"/>
                      <a:pt x="21588" y="20871"/>
                    </a:cubicBezTo>
                    <a:lnTo>
                      <a:pt x="0" y="21568"/>
                    </a:lnTo>
                    <a:close/>
                  </a:path>
                </a:pathLst>
              </a:cu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9" name="Group 135"/>
            <p:cNvGrpSpPr>
              <a:grpSpLocks noChangeAspect="1"/>
            </p:cNvGrpSpPr>
            <p:nvPr/>
          </p:nvGrpSpPr>
          <p:grpSpPr bwMode="auto">
            <a:xfrm>
              <a:off x="902" y="1275"/>
              <a:ext cx="204" cy="198"/>
              <a:chOff x="2109" y="2031"/>
              <a:chExt cx="301" cy="293"/>
            </a:xfrm>
          </p:grpSpPr>
          <p:sp>
            <p:nvSpPr>
              <p:cNvPr id="160904" name="Arc 136"/>
              <p:cNvSpPr>
                <a:spLocks noChangeAspect="1"/>
              </p:cNvSpPr>
              <p:nvPr/>
            </p:nvSpPr>
            <p:spPr bwMode="auto">
              <a:xfrm rot="18900000">
                <a:off x="2210" y="2031"/>
                <a:ext cx="94" cy="98"/>
              </a:xfrm>
              <a:custGeom>
                <a:avLst/>
                <a:gdLst>
                  <a:gd name="G0" fmla="+- 2124 0 0"/>
                  <a:gd name="G1" fmla="+- 21600 0 0"/>
                  <a:gd name="G2" fmla="+- 21600 0 0"/>
                  <a:gd name="T0" fmla="*/ 0 w 23724"/>
                  <a:gd name="T1" fmla="*/ 105 h 24590"/>
                  <a:gd name="T2" fmla="*/ 23516 w 23724"/>
                  <a:gd name="T3" fmla="*/ 24590 h 24590"/>
                  <a:gd name="T4" fmla="*/ 2124 w 23724"/>
                  <a:gd name="T5" fmla="*/ 21600 h 24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724" h="24590" fill="none" extrusionOk="0">
                    <a:moveTo>
                      <a:pt x="-1" y="104"/>
                    </a:moveTo>
                    <a:cubicBezTo>
                      <a:pt x="705" y="34"/>
                      <a:pt x="1414" y="-1"/>
                      <a:pt x="2124" y="0"/>
                    </a:cubicBezTo>
                    <a:cubicBezTo>
                      <a:pt x="14053" y="0"/>
                      <a:pt x="23724" y="9670"/>
                      <a:pt x="23724" y="21600"/>
                    </a:cubicBezTo>
                    <a:cubicBezTo>
                      <a:pt x="23724" y="22600"/>
                      <a:pt x="23654" y="23599"/>
                      <a:pt x="23516" y="24590"/>
                    </a:cubicBezTo>
                  </a:path>
                  <a:path w="23724" h="24590" stroke="0" extrusionOk="0">
                    <a:moveTo>
                      <a:pt x="-1" y="104"/>
                    </a:moveTo>
                    <a:cubicBezTo>
                      <a:pt x="705" y="34"/>
                      <a:pt x="1414" y="-1"/>
                      <a:pt x="2124" y="0"/>
                    </a:cubicBezTo>
                    <a:cubicBezTo>
                      <a:pt x="14053" y="0"/>
                      <a:pt x="23724" y="9670"/>
                      <a:pt x="23724" y="21600"/>
                    </a:cubicBezTo>
                    <a:cubicBezTo>
                      <a:pt x="23724" y="22600"/>
                      <a:pt x="23654" y="23599"/>
                      <a:pt x="23516" y="24590"/>
                    </a:cubicBezTo>
                    <a:lnTo>
                      <a:pt x="2124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0905" name="Arc 137"/>
              <p:cNvSpPr>
                <a:spLocks noChangeAspect="1"/>
              </p:cNvSpPr>
              <p:nvPr/>
            </p:nvSpPr>
            <p:spPr bwMode="auto">
              <a:xfrm rot="18900000">
                <a:off x="2212" y="2070"/>
                <a:ext cx="86" cy="86"/>
              </a:xfrm>
              <a:custGeom>
                <a:avLst/>
                <a:gdLst>
                  <a:gd name="G0" fmla="+- 357 0 0"/>
                  <a:gd name="G1" fmla="+- 21600 0 0"/>
                  <a:gd name="G2" fmla="+- 21600 0 0"/>
                  <a:gd name="T0" fmla="*/ 0 w 21851"/>
                  <a:gd name="T1" fmla="*/ 3 h 21600"/>
                  <a:gd name="T2" fmla="*/ 21851 w 21851"/>
                  <a:gd name="T3" fmla="*/ 19461 h 21600"/>
                  <a:gd name="T4" fmla="*/ 357 w 21851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851" h="21600" fill="none" extrusionOk="0">
                    <a:moveTo>
                      <a:pt x="-1" y="2"/>
                    </a:moveTo>
                    <a:cubicBezTo>
                      <a:pt x="118" y="0"/>
                      <a:pt x="237" y="-1"/>
                      <a:pt x="357" y="0"/>
                    </a:cubicBezTo>
                    <a:cubicBezTo>
                      <a:pt x="11457" y="0"/>
                      <a:pt x="20751" y="8414"/>
                      <a:pt x="21850" y="19461"/>
                    </a:cubicBezTo>
                  </a:path>
                  <a:path w="21851" h="21600" stroke="0" extrusionOk="0">
                    <a:moveTo>
                      <a:pt x="-1" y="2"/>
                    </a:moveTo>
                    <a:cubicBezTo>
                      <a:pt x="118" y="0"/>
                      <a:pt x="237" y="-1"/>
                      <a:pt x="357" y="0"/>
                    </a:cubicBezTo>
                    <a:cubicBezTo>
                      <a:pt x="11457" y="0"/>
                      <a:pt x="20751" y="8414"/>
                      <a:pt x="21850" y="19461"/>
                    </a:cubicBezTo>
                    <a:lnTo>
                      <a:pt x="357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0906" name="Arc 138"/>
              <p:cNvSpPr>
                <a:spLocks noChangeAspect="1"/>
              </p:cNvSpPr>
              <p:nvPr/>
            </p:nvSpPr>
            <p:spPr bwMode="auto">
              <a:xfrm rot="2700000" flipV="1">
                <a:off x="2218" y="2193"/>
                <a:ext cx="86" cy="86"/>
              </a:xfrm>
              <a:custGeom>
                <a:avLst/>
                <a:gdLst>
                  <a:gd name="G0" fmla="+- 311 0 0"/>
                  <a:gd name="G1" fmla="+- 21600 0 0"/>
                  <a:gd name="G2" fmla="+- 21600 0 0"/>
                  <a:gd name="T0" fmla="*/ 0 w 21769"/>
                  <a:gd name="T1" fmla="*/ 2 h 21600"/>
                  <a:gd name="T2" fmla="*/ 21769 w 21769"/>
                  <a:gd name="T3" fmla="*/ 19126 h 21600"/>
                  <a:gd name="T4" fmla="*/ 311 w 21769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769" h="21600" fill="none" extrusionOk="0">
                    <a:moveTo>
                      <a:pt x="0" y="2"/>
                    </a:moveTo>
                    <a:cubicBezTo>
                      <a:pt x="103" y="0"/>
                      <a:pt x="207" y="-1"/>
                      <a:pt x="311" y="0"/>
                    </a:cubicBezTo>
                    <a:cubicBezTo>
                      <a:pt x="11283" y="0"/>
                      <a:pt x="20512" y="8226"/>
                      <a:pt x="21768" y="19126"/>
                    </a:cubicBezTo>
                  </a:path>
                  <a:path w="21769" h="21600" stroke="0" extrusionOk="0">
                    <a:moveTo>
                      <a:pt x="0" y="2"/>
                    </a:moveTo>
                    <a:cubicBezTo>
                      <a:pt x="103" y="0"/>
                      <a:pt x="207" y="-1"/>
                      <a:pt x="311" y="0"/>
                    </a:cubicBezTo>
                    <a:cubicBezTo>
                      <a:pt x="11283" y="0"/>
                      <a:pt x="20512" y="8226"/>
                      <a:pt x="21768" y="19126"/>
                    </a:cubicBezTo>
                    <a:lnTo>
                      <a:pt x="311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0907" name="Arc 139"/>
              <p:cNvSpPr>
                <a:spLocks noChangeAspect="1"/>
              </p:cNvSpPr>
              <p:nvPr/>
            </p:nvSpPr>
            <p:spPr bwMode="auto">
              <a:xfrm rot="2700000" flipV="1">
                <a:off x="2216" y="2226"/>
                <a:ext cx="94" cy="98"/>
              </a:xfrm>
              <a:custGeom>
                <a:avLst/>
                <a:gdLst>
                  <a:gd name="G0" fmla="+- 2124 0 0"/>
                  <a:gd name="G1" fmla="+- 21600 0 0"/>
                  <a:gd name="G2" fmla="+- 21600 0 0"/>
                  <a:gd name="T0" fmla="*/ 0 w 23724"/>
                  <a:gd name="T1" fmla="*/ 105 h 24590"/>
                  <a:gd name="T2" fmla="*/ 23516 w 23724"/>
                  <a:gd name="T3" fmla="*/ 24590 h 24590"/>
                  <a:gd name="T4" fmla="*/ 2124 w 23724"/>
                  <a:gd name="T5" fmla="*/ 21600 h 24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724" h="24590" fill="none" extrusionOk="0">
                    <a:moveTo>
                      <a:pt x="-1" y="104"/>
                    </a:moveTo>
                    <a:cubicBezTo>
                      <a:pt x="705" y="34"/>
                      <a:pt x="1414" y="-1"/>
                      <a:pt x="2124" y="0"/>
                    </a:cubicBezTo>
                    <a:cubicBezTo>
                      <a:pt x="14053" y="0"/>
                      <a:pt x="23724" y="9670"/>
                      <a:pt x="23724" y="21600"/>
                    </a:cubicBezTo>
                    <a:cubicBezTo>
                      <a:pt x="23724" y="22600"/>
                      <a:pt x="23654" y="23599"/>
                      <a:pt x="23516" y="24590"/>
                    </a:cubicBezTo>
                  </a:path>
                  <a:path w="23724" h="24590" stroke="0" extrusionOk="0">
                    <a:moveTo>
                      <a:pt x="-1" y="104"/>
                    </a:moveTo>
                    <a:cubicBezTo>
                      <a:pt x="705" y="34"/>
                      <a:pt x="1414" y="-1"/>
                      <a:pt x="2124" y="0"/>
                    </a:cubicBezTo>
                    <a:cubicBezTo>
                      <a:pt x="14053" y="0"/>
                      <a:pt x="23724" y="9670"/>
                      <a:pt x="23724" y="21600"/>
                    </a:cubicBezTo>
                    <a:cubicBezTo>
                      <a:pt x="23724" y="22600"/>
                      <a:pt x="23654" y="23599"/>
                      <a:pt x="23516" y="24590"/>
                    </a:cubicBezTo>
                    <a:lnTo>
                      <a:pt x="2124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0908" name="Arc 140"/>
              <p:cNvSpPr>
                <a:spLocks noChangeAspect="1"/>
              </p:cNvSpPr>
              <p:nvPr/>
            </p:nvSpPr>
            <p:spPr bwMode="auto">
              <a:xfrm rot="24300000">
                <a:off x="2324" y="2132"/>
                <a:ext cx="86" cy="86"/>
              </a:xfrm>
              <a:custGeom>
                <a:avLst/>
                <a:gdLst>
                  <a:gd name="G0" fmla="+- 0 0 0"/>
                  <a:gd name="G1" fmla="+- 21592 0 0"/>
                  <a:gd name="G2" fmla="+- 21600 0 0"/>
                  <a:gd name="T0" fmla="*/ 597 w 21587"/>
                  <a:gd name="T1" fmla="*/ 0 h 21592"/>
                  <a:gd name="T2" fmla="*/ 21587 w 21587"/>
                  <a:gd name="T3" fmla="*/ 20836 h 21592"/>
                  <a:gd name="T4" fmla="*/ 0 w 21587"/>
                  <a:gd name="T5" fmla="*/ 21592 h 215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587" h="21592" fill="none" extrusionOk="0">
                    <a:moveTo>
                      <a:pt x="596" y="0"/>
                    </a:moveTo>
                    <a:cubicBezTo>
                      <a:pt x="11996" y="315"/>
                      <a:pt x="21187" y="9438"/>
                      <a:pt x="21586" y="20836"/>
                    </a:cubicBezTo>
                  </a:path>
                  <a:path w="21587" h="21592" stroke="0" extrusionOk="0">
                    <a:moveTo>
                      <a:pt x="596" y="0"/>
                    </a:moveTo>
                    <a:cubicBezTo>
                      <a:pt x="11996" y="315"/>
                      <a:pt x="21187" y="9438"/>
                      <a:pt x="21586" y="20836"/>
                    </a:cubicBezTo>
                    <a:lnTo>
                      <a:pt x="0" y="21592"/>
                    </a:lnTo>
                    <a:close/>
                  </a:path>
                </a:pathLst>
              </a:cu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0909" name="Arc 141"/>
              <p:cNvSpPr>
                <a:spLocks noChangeAspect="1"/>
              </p:cNvSpPr>
              <p:nvPr/>
            </p:nvSpPr>
            <p:spPr bwMode="auto">
              <a:xfrm rot="24300000">
                <a:off x="2288" y="2137"/>
                <a:ext cx="85" cy="86"/>
              </a:xfrm>
              <a:custGeom>
                <a:avLst/>
                <a:gdLst>
                  <a:gd name="G0" fmla="+- 0 0 0"/>
                  <a:gd name="G1" fmla="+- 21584 0 0"/>
                  <a:gd name="G2" fmla="+- 21600 0 0"/>
                  <a:gd name="T0" fmla="*/ 840 w 21411"/>
                  <a:gd name="T1" fmla="*/ 0 h 21584"/>
                  <a:gd name="T2" fmla="*/ 21411 w 21411"/>
                  <a:gd name="T3" fmla="*/ 18731 h 21584"/>
                  <a:gd name="T4" fmla="*/ 0 w 21411"/>
                  <a:gd name="T5" fmla="*/ 21584 h 215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411" h="21584" fill="none" extrusionOk="0">
                    <a:moveTo>
                      <a:pt x="839" y="0"/>
                    </a:moveTo>
                    <a:cubicBezTo>
                      <a:pt x="11340" y="408"/>
                      <a:pt x="20022" y="8314"/>
                      <a:pt x="21410" y="18731"/>
                    </a:cubicBezTo>
                  </a:path>
                  <a:path w="21411" h="21584" stroke="0" extrusionOk="0">
                    <a:moveTo>
                      <a:pt x="839" y="0"/>
                    </a:moveTo>
                    <a:cubicBezTo>
                      <a:pt x="11340" y="408"/>
                      <a:pt x="20022" y="8314"/>
                      <a:pt x="21410" y="18731"/>
                    </a:cubicBezTo>
                    <a:lnTo>
                      <a:pt x="0" y="21584"/>
                    </a:lnTo>
                    <a:close/>
                  </a:path>
                </a:pathLst>
              </a:cu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0910" name="Arc 142"/>
              <p:cNvSpPr>
                <a:spLocks noChangeAspect="1"/>
              </p:cNvSpPr>
              <p:nvPr/>
            </p:nvSpPr>
            <p:spPr bwMode="auto">
              <a:xfrm rot="8100000" flipV="1">
                <a:off x="2154" y="2139"/>
                <a:ext cx="82" cy="85"/>
              </a:xfrm>
              <a:custGeom>
                <a:avLst/>
                <a:gdLst>
                  <a:gd name="G0" fmla="+- 0 0 0"/>
                  <a:gd name="G1" fmla="+- 21247 0 0"/>
                  <a:gd name="G2" fmla="+- 21600 0 0"/>
                  <a:gd name="T0" fmla="*/ 3887 w 20651"/>
                  <a:gd name="T1" fmla="*/ 0 h 21247"/>
                  <a:gd name="T2" fmla="*/ 20651 w 20651"/>
                  <a:gd name="T3" fmla="*/ 14914 h 21247"/>
                  <a:gd name="T4" fmla="*/ 0 w 20651"/>
                  <a:gd name="T5" fmla="*/ 21247 h 21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651" h="21247" fill="none" extrusionOk="0">
                    <a:moveTo>
                      <a:pt x="3887" y="-1"/>
                    </a:moveTo>
                    <a:cubicBezTo>
                      <a:pt x="11821" y="1451"/>
                      <a:pt x="18285" y="7202"/>
                      <a:pt x="20650" y="14914"/>
                    </a:cubicBezTo>
                  </a:path>
                  <a:path w="20651" h="21247" stroke="0" extrusionOk="0">
                    <a:moveTo>
                      <a:pt x="3887" y="-1"/>
                    </a:moveTo>
                    <a:cubicBezTo>
                      <a:pt x="11821" y="1451"/>
                      <a:pt x="18285" y="7202"/>
                      <a:pt x="20650" y="14914"/>
                    </a:cubicBezTo>
                    <a:lnTo>
                      <a:pt x="0" y="21247"/>
                    </a:lnTo>
                    <a:close/>
                  </a:path>
                </a:pathLst>
              </a:cu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0911" name="Arc 143"/>
              <p:cNvSpPr>
                <a:spLocks noChangeAspect="1"/>
              </p:cNvSpPr>
              <p:nvPr/>
            </p:nvSpPr>
            <p:spPr bwMode="auto">
              <a:xfrm rot="8100000" flipV="1">
                <a:off x="2109" y="2139"/>
                <a:ext cx="86" cy="86"/>
              </a:xfrm>
              <a:custGeom>
                <a:avLst/>
                <a:gdLst>
                  <a:gd name="G0" fmla="+- 0 0 0"/>
                  <a:gd name="G1" fmla="+- 21568 0 0"/>
                  <a:gd name="G2" fmla="+- 21600 0 0"/>
                  <a:gd name="T0" fmla="*/ 1176 w 21589"/>
                  <a:gd name="T1" fmla="*/ 0 h 21568"/>
                  <a:gd name="T2" fmla="*/ 21589 w 21589"/>
                  <a:gd name="T3" fmla="*/ 20871 h 21568"/>
                  <a:gd name="T4" fmla="*/ 0 w 21589"/>
                  <a:gd name="T5" fmla="*/ 21568 h 215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589" h="21568" fill="none" extrusionOk="0">
                    <a:moveTo>
                      <a:pt x="1175" y="0"/>
                    </a:moveTo>
                    <a:cubicBezTo>
                      <a:pt x="12363" y="610"/>
                      <a:pt x="21227" y="9672"/>
                      <a:pt x="21588" y="20871"/>
                    </a:cubicBezTo>
                  </a:path>
                  <a:path w="21589" h="21568" stroke="0" extrusionOk="0">
                    <a:moveTo>
                      <a:pt x="1175" y="0"/>
                    </a:moveTo>
                    <a:cubicBezTo>
                      <a:pt x="12363" y="610"/>
                      <a:pt x="21227" y="9672"/>
                      <a:pt x="21588" y="20871"/>
                    </a:cubicBezTo>
                    <a:lnTo>
                      <a:pt x="0" y="21568"/>
                    </a:lnTo>
                    <a:close/>
                  </a:path>
                </a:pathLst>
              </a:cu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0" name="Group 144"/>
            <p:cNvGrpSpPr>
              <a:grpSpLocks noChangeAspect="1"/>
            </p:cNvGrpSpPr>
            <p:nvPr/>
          </p:nvGrpSpPr>
          <p:grpSpPr bwMode="auto">
            <a:xfrm>
              <a:off x="310" y="1256"/>
              <a:ext cx="204" cy="199"/>
              <a:chOff x="2109" y="2031"/>
              <a:chExt cx="301" cy="293"/>
            </a:xfrm>
          </p:grpSpPr>
          <p:sp>
            <p:nvSpPr>
              <p:cNvPr id="160913" name="Arc 145"/>
              <p:cNvSpPr>
                <a:spLocks noChangeAspect="1"/>
              </p:cNvSpPr>
              <p:nvPr/>
            </p:nvSpPr>
            <p:spPr bwMode="auto">
              <a:xfrm rot="18900000">
                <a:off x="2210" y="2031"/>
                <a:ext cx="94" cy="98"/>
              </a:xfrm>
              <a:custGeom>
                <a:avLst/>
                <a:gdLst>
                  <a:gd name="G0" fmla="+- 2124 0 0"/>
                  <a:gd name="G1" fmla="+- 21600 0 0"/>
                  <a:gd name="G2" fmla="+- 21600 0 0"/>
                  <a:gd name="T0" fmla="*/ 0 w 23724"/>
                  <a:gd name="T1" fmla="*/ 105 h 24590"/>
                  <a:gd name="T2" fmla="*/ 23516 w 23724"/>
                  <a:gd name="T3" fmla="*/ 24590 h 24590"/>
                  <a:gd name="T4" fmla="*/ 2124 w 23724"/>
                  <a:gd name="T5" fmla="*/ 21600 h 24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724" h="24590" fill="none" extrusionOk="0">
                    <a:moveTo>
                      <a:pt x="-1" y="104"/>
                    </a:moveTo>
                    <a:cubicBezTo>
                      <a:pt x="705" y="34"/>
                      <a:pt x="1414" y="-1"/>
                      <a:pt x="2124" y="0"/>
                    </a:cubicBezTo>
                    <a:cubicBezTo>
                      <a:pt x="14053" y="0"/>
                      <a:pt x="23724" y="9670"/>
                      <a:pt x="23724" y="21600"/>
                    </a:cubicBezTo>
                    <a:cubicBezTo>
                      <a:pt x="23724" y="22600"/>
                      <a:pt x="23654" y="23599"/>
                      <a:pt x="23516" y="24590"/>
                    </a:cubicBezTo>
                  </a:path>
                  <a:path w="23724" h="24590" stroke="0" extrusionOk="0">
                    <a:moveTo>
                      <a:pt x="-1" y="104"/>
                    </a:moveTo>
                    <a:cubicBezTo>
                      <a:pt x="705" y="34"/>
                      <a:pt x="1414" y="-1"/>
                      <a:pt x="2124" y="0"/>
                    </a:cubicBezTo>
                    <a:cubicBezTo>
                      <a:pt x="14053" y="0"/>
                      <a:pt x="23724" y="9670"/>
                      <a:pt x="23724" y="21600"/>
                    </a:cubicBezTo>
                    <a:cubicBezTo>
                      <a:pt x="23724" y="22600"/>
                      <a:pt x="23654" y="23599"/>
                      <a:pt x="23516" y="24590"/>
                    </a:cubicBezTo>
                    <a:lnTo>
                      <a:pt x="2124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0914" name="Arc 146"/>
              <p:cNvSpPr>
                <a:spLocks noChangeAspect="1"/>
              </p:cNvSpPr>
              <p:nvPr/>
            </p:nvSpPr>
            <p:spPr bwMode="auto">
              <a:xfrm rot="18900000">
                <a:off x="2212" y="2070"/>
                <a:ext cx="86" cy="86"/>
              </a:xfrm>
              <a:custGeom>
                <a:avLst/>
                <a:gdLst>
                  <a:gd name="G0" fmla="+- 357 0 0"/>
                  <a:gd name="G1" fmla="+- 21600 0 0"/>
                  <a:gd name="G2" fmla="+- 21600 0 0"/>
                  <a:gd name="T0" fmla="*/ 0 w 21851"/>
                  <a:gd name="T1" fmla="*/ 3 h 21600"/>
                  <a:gd name="T2" fmla="*/ 21851 w 21851"/>
                  <a:gd name="T3" fmla="*/ 19461 h 21600"/>
                  <a:gd name="T4" fmla="*/ 357 w 21851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851" h="21600" fill="none" extrusionOk="0">
                    <a:moveTo>
                      <a:pt x="-1" y="2"/>
                    </a:moveTo>
                    <a:cubicBezTo>
                      <a:pt x="118" y="0"/>
                      <a:pt x="237" y="-1"/>
                      <a:pt x="357" y="0"/>
                    </a:cubicBezTo>
                    <a:cubicBezTo>
                      <a:pt x="11457" y="0"/>
                      <a:pt x="20751" y="8414"/>
                      <a:pt x="21850" y="19461"/>
                    </a:cubicBezTo>
                  </a:path>
                  <a:path w="21851" h="21600" stroke="0" extrusionOk="0">
                    <a:moveTo>
                      <a:pt x="-1" y="2"/>
                    </a:moveTo>
                    <a:cubicBezTo>
                      <a:pt x="118" y="0"/>
                      <a:pt x="237" y="-1"/>
                      <a:pt x="357" y="0"/>
                    </a:cubicBezTo>
                    <a:cubicBezTo>
                      <a:pt x="11457" y="0"/>
                      <a:pt x="20751" y="8414"/>
                      <a:pt x="21850" y="19461"/>
                    </a:cubicBezTo>
                    <a:lnTo>
                      <a:pt x="357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0915" name="Arc 147"/>
              <p:cNvSpPr>
                <a:spLocks noChangeAspect="1"/>
              </p:cNvSpPr>
              <p:nvPr/>
            </p:nvSpPr>
            <p:spPr bwMode="auto">
              <a:xfrm rot="2700000" flipV="1">
                <a:off x="2218" y="2193"/>
                <a:ext cx="86" cy="86"/>
              </a:xfrm>
              <a:custGeom>
                <a:avLst/>
                <a:gdLst>
                  <a:gd name="G0" fmla="+- 311 0 0"/>
                  <a:gd name="G1" fmla="+- 21600 0 0"/>
                  <a:gd name="G2" fmla="+- 21600 0 0"/>
                  <a:gd name="T0" fmla="*/ 0 w 21769"/>
                  <a:gd name="T1" fmla="*/ 2 h 21600"/>
                  <a:gd name="T2" fmla="*/ 21769 w 21769"/>
                  <a:gd name="T3" fmla="*/ 19126 h 21600"/>
                  <a:gd name="T4" fmla="*/ 311 w 21769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769" h="21600" fill="none" extrusionOk="0">
                    <a:moveTo>
                      <a:pt x="0" y="2"/>
                    </a:moveTo>
                    <a:cubicBezTo>
                      <a:pt x="103" y="0"/>
                      <a:pt x="207" y="-1"/>
                      <a:pt x="311" y="0"/>
                    </a:cubicBezTo>
                    <a:cubicBezTo>
                      <a:pt x="11283" y="0"/>
                      <a:pt x="20512" y="8226"/>
                      <a:pt x="21768" y="19126"/>
                    </a:cubicBezTo>
                  </a:path>
                  <a:path w="21769" h="21600" stroke="0" extrusionOk="0">
                    <a:moveTo>
                      <a:pt x="0" y="2"/>
                    </a:moveTo>
                    <a:cubicBezTo>
                      <a:pt x="103" y="0"/>
                      <a:pt x="207" y="-1"/>
                      <a:pt x="311" y="0"/>
                    </a:cubicBezTo>
                    <a:cubicBezTo>
                      <a:pt x="11283" y="0"/>
                      <a:pt x="20512" y="8226"/>
                      <a:pt x="21768" y="19126"/>
                    </a:cubicBezTo>
                    <a:lnTo>
                      <a:pt x="311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0916" name="Arc 148"/>
              <p:cNvSpPr>
                <a:spLocks noChangeAspect="1"/>
              </p:cNvSpPr>
              <p:nvPr/>
            </p:nvSpPr>
            <p:spPr bwMode="auto">
              <a:xfrm rot="2700000" flipV="1">
                <a:off x="2216" y="2226"/>
                <a:ext cx="94" cy="98"/>
              </a:xfrm>
              <a:custGeom>
                <a:avLst/>
                <a:gdLst>
                  <a:gd name="G0" fmla="+- 2124 0 0"/>
                  <a:gd name="G1" fmla="+- 21600 0 0"/>
                  <a:gd name="G2" fmla="+- 21600 0 0"/>
                  <a:gd name="T0" fmla="*/ 0 w 23724"/>
                  <a:gd name="T1" fmla="*/ 105 h 24590"/>
                  <a:gd name="T2" fmla="*/ 23516 w 23724"/>
                  <a:gd name="T3" fmla="*/ 24590 h 24590"/>
                  <a:gd name="T4" fmla="*/ 2124 w 23724"/>
                  <a:gd name="T5" fmla="*/ 21600 h 24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724" h="24590" fill="none" extrusionOk="0">
                    <a:moveTo>
                      <a:pt x="-1" y="104"/>
                    </a:moveTo>
                    <a:cubicBezTo>
                      <a:pt x="705" y="34"/>
                      <a:pt x="1414" y="-1"/>
                      <a:pt x="2124" y="0"/>
                    </a:cubicBezTo>
                    <a:cubicBezTo>
                      <a:pt x="14053" y="0"/>
                      <a:pt x="23724" y="9670"/>
                      <a:pt x="23724" y="21600"/>
                    </a:cubicBezTo>
                    <a:cubicBezTo>
                      <a:pt x="23724" y="22600"/>
                      <a:pt x="23654" y="23599"/>
                      <a:pt x="23516" y="24590"/>
                    </a:cubicBezTo>
                  </a:path>
                  <a:path w="23724" h="24590" stroke="0" extrusionOk="0">
                    <a:moveTo>
                      <a:pt x="-1" y="104"/>
                    </a:moveTo>
                    <a:cubicBezTo>
                      <a:pt x="705" y="34"/>
                      <a:pt x="1414" y="-1"/>
                      <a:pt x="2124" y="0"/>
                    </a:cubicBezTo>
                    <a:cubicBezTo>
                      <a:pt x="14053" y="0"/>
                      <a:pt x="23724" y="9670"/>
                      <a:pt x="23724" y="21600"/>
                    </a:cubicBezTo>
                    <a:cubicBezTo>
                      <a:pt x="23724" y="22600"/>
                      <a:pt x="23654" y="23599"/>
                      <a:pt x="23516" y="24590"/>
                    </a:cubicBezTo>
                    <a:lnTo>
                      <a:pt x="2124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0917" name="Arc 149"/>
              <p:cNvSpPr>
                <a:spLocks noChangeAspect="1"/>
              </p:cNvSpPr>
              <p:nvPr/>
            </p:nvSpPr>
            <p:spPr bwMode="auto">
              <a:xfrm rot="24300000">
                <a:off x="2324" y="2132"/>
                <a:ext cx="86" cy="86"/>
              </a:xfrm>
              <a:custGeom>
                <a:avLst/>
                <a:gdLst>
                  <a:gd name="G0" fmla="+- 0 0 0"/>
                  <a:gd name="G1" fmla="+- 21592 0 0"/>
                  <a:gd name="G2" fmla="+- 21600 0 0"/>
                  <a:gd name="T0" fmla="*/ 597 w 21587"/>
                  <a:gd name="T1" fmla="*/ 0 h 21592"/>
                  <a:gd name="T2" fmla="*/ 21587 w 21587"/>
                  <a:gd name="T3" fmla="*/ 20836 h 21592"/>
                  <a:gd name="T4" fmla="*/ 0 w 21587"/>
                  <a:gd name="T5" fmla="*/ 21592 h 215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587" h="21592" fill="none" extrusionOk="0">
                    <a:moveTo>
                      <a:pt x="596" y="0"/>
                    </a:moveTo>
                    <a:cubicBezTo>
                      <a:pt x="11996" y="315"/>
                      <a:pt x="21187" y="9438"/>
                      <a:pt x="21586" y="20836"/>
                    </a:cubicBezTo>
                  </a:path>
                  <a:path w="21587" h="21592" stroke="0" extrusionOk="0">
                    <a:moveTo>
                      <a:pt x="596" y="0"/>
                    </a:moveTo>
                    <a:cubicBezTo>
                      <a:pt x="11996" y="315"/>
                      <a:pt x="21187" y="9438"/>
                      <a:pt x="21586" y="20836"/>
                    </a:cubicBezTo>
                    <a:lnTo>
                      <a:pt x="0" y="21592"/>
                    </a:lnTo>
                    <a:close/>
                  </a:path>
                </a:pathLst>
              </a:cu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0918" name="Arc 150"/>
              <p:cNvSpPr>
                <a:spLocks noChangeAspect="1"/>
              </p:cNvSpPr>
              <p:nvPr/>
            </p:nvSpPr>
            <p:spPr bwMode="auto">
              <a:xfrm rot="24300000">
                <a:off x="2288" y="2137"/>
                <a:ext cx="85" cy="86"/>
              </a:xfrm>
              <a:custGeom>
                <a:avLst/>
                <a:gdLst>
                  <a:gd name="G0" fmla="+- 0 0 0"/>
                  <a:gd name="G1" fmla="+- 21584 0 0"/>
                  <a:gd name="G2" fmla="+- 21600 0 0"/>
                  <a:gd name="T0" fmla="*/ 840 w 21411"/>
                  <a:gd name="T1" fmla="*/ 0 h 21584"/>
                  <a:gd name="T2" fmla="*/ 21411 w 21411"/>
                  <a:gd name="T3" fmla="*/ 18731 h 21584"/>
                  <a:gd name="T4" fmla="*/ 0 w 21411"/>
                  <a:gd name="T5" fmla="*/ 21584 h 215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411" h="21584" fill="none" extrusionOk="0">
                    <a:moveTo>
                      <a:pt x="839" y="0"/>
                    </a:moveTo>
                    <a:cubicBezTo>
                      <a:pt x="11340" y="408"/>
                      <a:pt x="20022" y="8314"/>
                      <a:pt x="21410" y="18731"/>
                    </a:cubicBezTo>
                  </a:path>
                  <a:path w="21411" h="21584" stroke="0" extrusionOk="0">
                    <a:moveTo>
                      <a:pt x="839" y="0"/>
                    </a:moveTo>
                    <a:cubicBezTo>
                      <a:pt x="11340" y="408"/>
                      <a:pt x="20022" y="8314"/>
                      <a:pt x="21410" y="18731"/>
                    </a:cubicBezTo>
                    <a:lnTo>
                      <a:pt x="0" y="21584"/>
                    </a:lnTo>
                    <a:close/>
                  </a:path>
                </a:pathLst>
              </a:cu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0919" name="Arc 151"/>
              <p:cNvSpPr>
                <a:spLocks noChangeAspect="1"/>
              </p:cNvSpPr>
              <p:nvPr/>
            </p:nvSpPr>
            <p:spPr bwMode="auto">
              <a:xfrm rot="8100000" flipV="1">
                <a:off x="2154" y="2139"/>
                <a:ext cx="82" cy="85"/>
              </a:xfrm>
              <a:custGeom>
                <a:avLst/>
                <a:gdLst>
                  <a:gd name="G0" fmla="+- 0 0 0"/>
                  <a:gd name="G1" fmla="+- 21247 0 0"/>
                  <a:gd name="G2" fmla="+- 21600 0 0"/>
                  <a:gd name="T0" fmla="*/ 3887 w 20651"/>
                  <a:gd name="T1" fmla="*/ 0 h 21247"/>
                  <a:gd name="T2" fmla="*/ 20651 w 20651"/>
                  <a:gd name="T3" fmla="*/ 14914 h 21247"/>
                  <a:gd name="T4" fmla="*/ 0 w 20651"/>
                  <a:gd name="T5" fmla="*/ 21247 h 21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651" h="21247" fill="none" extrusionOk="0">
                    <a:moveTo>
                      <a:pt x="3887" y="-1"/>
                    </a:moveTo>
                    <a:cubicBezTo>
                      <a:pt x="11821" y="1451"/>
                      <a:pt x="18285" y="7202"/>
                      <a:pt x="20650" y="14914"/>
                    </a:cubicBezTo>
                  </a:path>
                  <a:path w="20651" h="21247" stroke="0" extrusionOk="0">
                    <a:moveTo>
                      <a:pt x="3887" y="-1"/>
                    </a:moveTo>
                    <a:cubicBezTo>
                      <a:pt x="11821" y="1451"/>
                      <a:pt x="18285" y="7202"/>
                      <a:pt x="20650" y="14914"/>
                    </a:cubicBezTo>
                    <a:lnTo>
                      <a:pt x="0" y="21247"/>
                    </a:lnTo>
                    <a:close/>
                  </a:path>
                </a:pathLst>
              </a:cu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0920" name="Arc 152"/>
              <p:cNvSpPr>
                <a:spLocks noChangeAspect="1"/>
              </p:cNvSpPr>
              <p:nvPr/>
            </p:nvSpPr>
            <p:spPr bwMode="auto">
              <a:xfrm rot="8100000" flipV="1">
                <a:off x="2109" y="2139"/>
                <a:ext cx="86" cy="86"/>
              </a:xfrm>
              <a:custGeom>
                <a:avLst/>
                <a:gdLst>
                  <a:gd name="G0" fmla="+- 0 0 0"/>
                  <a:gd name="G1" fmla="+- 21568 0 0"/>
                  <a:gd name="G2" fmla="+- 21600 0 0"/>
                  <a:gd name="T0" fmla="*/ 1176 w 21589"/>
                  <a:gd name="T1" fmla="*/ 0 h 21568"/>
                  <a:gd name="T2" fmla="*/ 21589 w 21589"/>
                  <a:gd name="T3" fmla="*/ 20871 h 21568"/>
                  <a:gd name="T4" fmla="*/ 0 w 21589"/>
                  <a:gd name="T5" fmla="*/ 21568 h 215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589" h="21568" fill="none" extrusionOk="0">
                    <a:moveTo>
                      <a:pt x="1175" y="0"/>
                    </a:moveTo>
                    <a:cubicBezTo>
                      <a:pt x="12363" y="610"/>
                      <a:pt x="21227" y="9672"/>
                      <a:pt x="21588" y="20871"/>
                    </a:cubicBezTo>
                  </a:path>
                  <a:path w="21589" h="21568" stroke="0" extrusionOk="0">
                    <a:moveTo>
                      <a:pt x="1175" y="0"/>
                    </a:moveTo>
                    <a:cubicBezTo>
                      <a:pt x="12363" y="610"/>
                      <a:pt x="21227" y="9672"/>
                      <a:pt x="21588" y="20871"/>
                    </a:cubicBezTo>
                    <a:lnTo>
                      <a:pt x="0" y="21568"/>
                    </a:lnTo>
                    <a:close/>
                  </a:path>
                </a:pathLst>
              </a:cu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pic>
          <p:nvPicPr>
            <p:cNvPr id="160921" name="Picture 153" descr="piezo_exp_simple2_trans"/>
            <p:cNvPicPr preferRelativeResize="0"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6" y="573"/>
              <a:ext cx="1253" cy="1322"/>
            </a:xfrm>
            <a:prstGeom prst="rect">
              <a:avLst/>
            </a:prstGeom>
            <a:noFill/>
          </p:spPr>
        </p:pic>
        <p:sp>
          <p:nvSpPr>
            <p:cNvPr id="160997" name="Line 229"/>
            <p:cNvSpPr>
              <a:spLocks noChangeShapeType="1"/>
            </p:cNvSpPr>
            <p:nvPr/>
          </p:nvSpPr>
          <p:spPr bwMode="auto">
            <a:xfrm flipH="1">
              <a:off x="793" y="1026"/>
              <a:ext cx="454" cy="242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60998" name="Oval 230"/>
          <p:cNvSpPr>
            <a:spLocks noChangeArrowheads="1"/>
          </p:cNvSpPr>
          <p:nvPr/>
        </p:nvSpPr>
        <p:spPr bwMode="auto">
          <a:xfrm>
            <a:off x="1644650" y="1039813"/>
            <a:ext cx="1414463" cy="660400"/>
          </a:xfrm>
          <a:prstGeom prst="ellipse">
            <a:avLst/>
          </a:prstGeom>
          <a:solidFill>
            <a:srgbClr val="C0C0C0">
              <a:alpha val="60001"/>
            </a:srgbClr>
          </a:solidFill>
          <a:ln w="254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17200" tIns="8600" rIns="17200" bIns="8600" anchor="ctr"/>
          <a:lstStyle/>
          <a:p>
            <a:pPr algn="ctr" defTabSz="171450"/>
            <a:r>
              <a:rPr lang="en-US" altLang="ja-JP" sz="1600" b="1">
                <a:latin typeface="Arial" charset="0"/>
              </a:rPr>
              <a:t>Shielding</a:t>
            </a:r>
          </a:p>
          <a:p>
            <a:pPr algn="ctr" defTabSz="171450"/>
            <a:r>
              <a:rPr lang="en-US" altLang="ja-JP" sz="1600" b="1">
                <a:latin typeface="Arial" charset="0"/>
              </a:rPr>
              <a:t>effect</a:t>
            </a:r>
          </a:p>
        </p:txBody>
      </p:sp>
      <p:sp>
        <p:nvSpPr>
          <p:cNvPr id="160999" name="Line 231"/>
          <p:cNvSpPr>
            <a:spLocks noChangeShapeType="1"/>
          </p:cNvSpPr>
          <p:nvPr/>
        </p:nvSpPr>
        <p:spPr bwMode="auto">
          <a:xfrm flipV="1">
            <a:off x="7307263" y="2779713"/>
            <a:ext cx="577850" cy="2159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61000" name="AutoShape 232"/>
          <p:cNvSpPr>
            <a:spLocks noChangeAspect="1" noChangeArrowheads="1"/>
          </p:cNvSpPr>
          <p:nvPr/>
        </p:nvSpPr>
        <p:spPr bwMode="auto">
          <a:xfrm rot="-5400000">
            <a:off x="2502694" y="1674019"/>
            <a:ext cx="368300" cy="693738"/>
          </a:xfrm>
          <a:prstGeom prst="downArrow">
            <a:avLst>
              <a:gd name="adj1" fmla="val 49870"/>
              <a:gd name="adj2" fmla="val 68116"/>
            </a:avLst>
          </a:prstGeom>
          <a:gradFill rotWithShape="1">
            <a:gsLst>
              <a:gs pos="0">
                <a:srgbClr val="99FFCC"/>
              </a:gs>
              <a:gs pos="100000">
                <a:srgbClr val="00CC99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ja-JP" altLang="en-US"/>
          </a:p>
        </p:txBody>
      </p:sp>
      <p:grpSp>
        <p:nvGrpSpPr>
          <p:cNvPr id="11" name="Group 234"/>
          <p:cNvGrpSpPr>
            <a:grpSpLocks noChangeAspect="1"/>
          </p:cNvGrpSpPr>
          <p:nvPr/>
        </p:nvGrpSpPr>
        <p:grpSpPr bwMode="auto">
          <a:xfrm>
            <a:off x="3106738" y="1271588"/>
            <a:ext cx="1708150" cy="520700"/>
            <a:chOff x="2908" y="1056"/>
            <a:chExt cx="1385" cy="528"/>
          </a:xfrm>
        </p:grpSpPr>
        <p:sp>
          <p:nvSpPr>
            <p:cNvPr id="161003" name="Freeform 235"/>
            <p:cNvSpPr>
              <a:spLocks noChangeAspect="1"/>
            </p:cNvSpPr>
            <p:nvPr/>
          </p:nvSpPr>
          <p:spPr bwMode="auto">
            <a:xfrm>
              <a:off x="2908" y="1056"/>
              <a:ext cx="69" cy="528"/>
            </a:xfrm>
            <a:custGeom>
              <a:avLst/>
              <a:gdLst/>
              <a:ahLst/>
              <a:cxnLst>
                <a:cxn ang="0">
                  <a:pos x="5" y="49"/>
                </a:cxn>
                <a:cxn ang="0">
                  <a:pos x="11" y="44"/>
                </a:cxn>
                <a:cxn ang="0">
                  <a:pos x="17" y="38"/>
                </a:cxn>
                <a:cxn ang="0">
                  <a:pos x="22" y="33"/>
                </a:cxn>
                <a:cxn ang="0">
                  <a:pos x="28" y="28"/>
                </a:cxn>
                <a:cxn ang="0">
                  <a:pos x="34" y="23"/>
                </a:cxn>
                <a:cxn ang="0">
                  <a:pos x="40" y="18"/>
                </a:cxn>
                <a:cxn ang="0">
                  <a:pos x="46" y="14"/>
                </a:cxn>
                <a:cxn ang="0">
                  <a:pos x="51" y="11"/>
                </a:cxn>
                <a:cxn ang="0">
                  <a:pos x="57" y="8"/>
                </a:cxn>
                <a:cxn ang="0">
                  <a:pos x="63" y="5"/>
                </a:cxn>
                <a:cxn ang="0">
                  <a:pos x="69" y="3"/>
                </a:cxn>
                <a:cxn ang="0">
                  <a:pos x="75" y="1"/>
                </a:cxn>
                <a:cxn ang="0">
                  <a:pos x="80" y="0"/>
                </a:cxn>
                <a:cxn ang="0">
                  <a:pos x="86" y="0"/>
                </a:cxn>
                <a:cxn ang="0">
                  <a:pos x="92" y="0"/>
                </a:cxn>
                <a:cxn ang="0">
                  <a:pos x="98" y="1"/>
                </a:cxn>
                <a:cxn ang="0">
                  <a:pos x="104" y="3"/>
                </a:cxn>
                <a:cxn ang="0">
                  <a:pos x="109" y="4"/>
                </a:cxn>
                <a:cxn ang="0">
                  <a:pos x="115" y="7"/>
                </a:cxn>
                <a:cxn ang="0">
                  <a:pos x="121" y="10"/>
                </a:cxn>
                <a:cxn ang="0">
                  <a:pos x="127" y="14"/>
                </a:cxn>
                <a:cxn ang="0">
                  <a:pos x="132" y="18"/>
                </a:cxn>
                <a:cxn ang="0">
                  <a:pos x="138" y="22"/>
                </a:cxn>
                <a:cxn ang="0">
                  <a:pos x="144" y="27"/>
                </a:cxn>
                <a:cxn ang="0">
                  <a:pos x="150" y="32"/>
                </a:cxn>
                <a:cxn ang="0">
                  <a:pos x="156" y="37"/>
                </a:cxn>
                <a:cxn ang="0">
                  <a:pos x="161" y="43"/>
                </a:cxn>
                <a:cxn ang="0">
                  <a:pos x="167" y="48"/>
                </a:cxn>
                <a:cxn ang="0">
                  <a:pos x="173" y="54"/>
                </a:cxn>
                <a:cxn ang="0">
                  <a:pos x="179" y="60"/>
                </a:cxn>
                <a:cxn ang="0">
                  <a:pos x="185" y="66"/>
                </a:cxn>
                <a:cxn ang="0">
                  <a:pos x="190" y="71"/>
                </a:cxn>
                <a:cxn ang="0">
                  <a:pos x="196" y="76"/>
                </a:cxn>
                <a:cxn ang="0">
                  <a:pos x="202" y="81"/>
                </a:cxn>
                <a:cxn ang="0">
                  <a:pos x="208" y="86"/>
                </a:cxn>
                <a:cxn ang="0">
                  <a:pos x="214" y="91"/>
                </a:cxn>
                <a:cxn ang="0">
                  <a:pos x="219" y="95"/>
                </a:cxn>
                <a:cxn ang="0">
                  <a:pos x="225" y="98"/>
                </a:cxn>
                <a:cxn ang="0">
                  <a:pos x="231" y="102"/>
                </a:cxn>
                <a:cxn ang="0">
                  <a:pos x="237" y="104"/>
                </a:cxn>
                <a:cxn ang="0">
                  <a:pos x="242" y="106"/>
                </a:cxn>
                <a:cxn ang="0">
                  <a:pos x="248" y="108"/>
                </a:cxn>
                <a:cxn ang="0">
                  <a:pos x="254" y="109"/>
                </a:cxn>
                <a:cxn ang="0">
                  <a:pos x="260" y="109"/>
                </a:cxn>
                <a:cxn ang="0">
                  <a:pos x="266" y="109"/>
                </a:cxn>
                <a:cxn ang="0">
                  <a:pos x="271" y="108"/>
                </a:cxn>
                <a:cxn ang="0">
                  <a:pos x="277" y="107"/>
                </a:cxn>
                <a:cxn ang="0">
                  <a:pos x="283" y="105"/>
                </a:cxn>
                <a:cxn ang="0">
                  <a:pos x="289" y="102"/>
                </a:cxn>
                <a:cxn ang="0">
                  <a:pos x="295" y="99"/>
                </a:cxn>
                <a:cxn ang="0">
                  <a:pos x="300" y="96"/>
                </a:cxn>
                <a:cxn ang="0">
                  <a:pos x="306" y="92"/>
                </a:cxn>
                <a:cxn ang="0">
                  <a:pos x="312" y="87"/>
                </a:cxn>
                <a:cxn ang="0">
                  <a:pos x="318" y="82"/>
                </a:cxn>
                <a:cxn ang="0">
                  <a:pos x="324" y="77"/>
                </a:cxn>
                <a:cxn ang="0">
                  <a:pos x="329" y="72"/>
                </a:cxn>
                <a:cxn ang="0">
                  <a:pos x="335" y="66"/>
                </a:cxn>
                <a:cxn ang="0">
                  <a:pos x="341" y="61"/>
                </a:cxn>
                <a:cxn ang="0">
                  <a:pos x="347" y="55"/>
                </a:cxn>
              </a:cxnLst>
              <a:rect l="0" t="0" r="r" b="b"/>
              <a:pathLst>
                <a:path w="347" h="109">
                  <a:moveTo>
                    <a:pt x="0" y="55"/>
                  </a:moveTo>
                  <a:lnTo>
                    <a:pt x="0" y="54"/>
                  </a:lnTo>
                  <a:lnTo>
                    <a:pt x="1" y="54"/>
                  </a:lnTo>
                  <a:lnTo>
                    <a:pt x="1" y="53"/>
                  </a:lnTo>
                  <a:lnTo>
                    <a:pt x="2" y="53"/>
                  </a:lnTo>
                  <a:lnTo>
                    <a:pt x="2" y="52"/>
                  </a:lnTo>
                  <a:lnTo>
                    <a:pt x="3" y="52"/>
                  </a:lnTo>
                  <a:lnTo>
                    <a:pt x="3" y="51"/>
                  </a:lnTo>
                  <a:lnTo>
                    <a:pt x="4" y="51"/>
                  </a:lnTo>
                  <a:lnTo>
                    <a:pt x="4" y="50"/>
                  </a:lnTo>
                  <a:lnTo>
                    <a:pt x="5" y="50"/>
                  </a:lnTo>
                  <a:lnTo>
                    <a:pt x="5" y="49"/>
                  </a:lnTo>
                  <a:lnTo>
                    <a:pt x="6" y="49"/>
                  </a:lnTo>
                  <a:lnTo>
                    <a:pt x="6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9" y="46"/>
                  </a:lnTo>
                  <a:lnTo>
                    <a:pt x="9" y="46"/>
                  </a:lnTo>
                  <a:lnTo>
                    <a:pt x="9" y="45"/>
                  </a:lnTo>
                  <a:lnTo>
                    <a:pt x="10" y="45"/>
                  </a:lnTo>
                  <a:lnTo>
                    <a:pt x="10" y="44"/>
                  </a:lnTo>
                  <a:lnTo>
                    <a:pt x="11" y="44"/>
                  </a:lnTo>
                  <a:lnTo>
                    <a:pt x="11" y="43"/>
                  </a:lnTo>
                  <a:lnTo>
                    <a:pt x="12" y="43"/>
                  </a:lnTo>
                  <a:lnTo>
                    <a:pt x="12" y="42"/>
                  </a:lnTo>
                  <a:lnTo>
                    <a:pt x="13" y="42"/>
                  </a:lnTo>
                  <a:lnTo>
                    <a:pt x="13" y="41"/>
                  </a:lnTo>
                  <a:lnTo>
                    <a:pt x="14" y="41"/>
                  </a:lnTo>
                  <a:lnTo>
                    <a:pt x="14" y="40"/>
                  </a:lnTo>
                  <a:lnTo>
                    <a:pt x="15" y="40"/>
                  </a:lnTo>
                  <a:lnTo>
                    <a:pt x="15" y="39"/>
                  </a:lnTo>
                  <a:lnTo>
                    <a:pt x="16" y="39"/>
                  </a:lnTo>
                  <a:lnTo>
                    <a:pt x="16" y="3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18" y="37"/>
                  </a:lnTo>
                  <a:lnTo>
                    <a:pt x="18" y="37"/>
                  </a:lnTo>
                  <a:lnTo>
                    <a:pt x="18" y="36"/>
                  </a:lnTo>
                  <a:lnTo>
                    <a:pt x="19" y="36"/>
                  </a:lnTo>
                  <a:lnTo>
                    <a:pt x="19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1" y="34"/>
                  </a:lnTo>
                  <a:lnTo>
                    <a:pt x="21" y="34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5" y="31"/>
                  </a:lnTo>
                  <a:lnTo>
                    <a:pt x="25" y="30"/>
                  </a:lnTo>
                  <a:lnTo>
                    <a:pt x="26" y="30"/>
                  </a:lnTo>
                  <a:lnTo>
                    <a:pt x="26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9" y="27"/>
                  </a:lnTo>
                  <a:lnTo>
                    <a:pt x="29" y="27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1" y="26"/>
                  </a:lnTo>
                  <a:lnTo>
                    <a:pt x="31" y="25"/>
                  </a:lnTo>
                  <a:lnTo>
                    <a:pt x="32" y="25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33" y="24"/>
                  </a:lnTo>
                  <a:lnTo>
                    <a:pt x="33" y="23"/>
                  </a:lnTo>
                  <a:lnTo>
                    <a:pt x="34" y="23"/>
                  </a:lnTo>
                  <a:lnTo>
                    <a:pt x="34" y="22"/>
                  </a:lnTo>
                  <a:lnTo>
                    <a:pt x="35" y="22"/>
                  </a:lnTo>
                  <a:lnTo>
                    <a:pt x="35" y="22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7" y="21"/>
                  </a:lnTo>
                  <a:lnTo>
                    <a:pt x="37" y="20"/>
                  </a:lnTo>
                  <a:lnTo>
                    <a:pt x="38" y="20"/>
                  </a:lnTo>
                  <a:lnTo>
                    <a:pt x="38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1" y="18"/>
                  </a:lnTo>
                  <a:lnTo>
                    <a:pt x="41" y="17"/>
                  </a:lnTo>
                  <a:lnTo>
                    <a:pt x="42" y="17"/>
                  </a:lnTo>
                  <a:lnTo>
                    <a:pt x="42" y="17"/>
                  </a:lnTo>
                  <a:lnTo>
                    <a:pt x="43" y="16"/>
                  </a:lnTo>
                  <a:lnTo>
                    <a:pt x="43" y="16"/>
                  </a:lnTo>
                  <a:lnTo>
                    <a:pt x="44" y="16"/>
                  </a:lnTo>
                  <a:lnTo>
                    <a:pt x="44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6" y="14"/>
                  </a:lnTo>
                  <a:lnTo>
                    <a:pt x="46" y="14"/>
                  </a:lnTo>
                  <a:lnTo>
                    <a:pt x="47" y="14"/>
                  </a:lnTo>
                  <a:lnTo>
                    <a:pt x="47" y="13"/>
                  </a:lnTo>
                  <a:lnTo>
                    <a:pt x="47" y="13"/>
                  </a:lnTo>
                  <a:lnTo>
                    <a:pt x="48" y="13"/>
                  </a:lnTo>
                  <a:lnTo>
                    <a:pt x="48" y="12"/>
                  </a:lnTo>
                  <a:lnTo>
                    <a:pt x="49" y="12"/>
                  </a:lnTo>
                  <a:lnTo>
                    <a:pt x="49" y="12"/>
                  </a:lnTo>
                  <a:lnTo>
                    <a:pt x="50" y="12"/>
                  </a:lnTo>
                  <a:lnTo>
                    <a:pt x="50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5" y="9"/>
                  </a:lnTo>
                  <a:lnTo>
                    <a:pt x="55" y="8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9" y="7"/>
                  </a:lnTo>
                  <a:lnTo>
                    <a:pt x="59" y="7"/>
                  </a:lnTo>
                  <a:lnTo>
                    <a:pt x="60" y="6"/>
                  </a:lnTo>
                  <a:lnTo>
                    <a:pt x="60" y="6"/>
                  </a:lnTo>
                  <a:lnTo>
                    <a:pt x="61" y="6"/>
                  </a:lnTo>
                  <a:lnTo>
                    <a:pt x="61" y="6"/>
                  </a:lnTo>
                  <a:lnTo>
                    <a:pt x="61" y="5"/>
                  </a:lnTo>
                  <a:lnTo>
                    <a:pt x="62" y="5"/>
                  </a:lnTo>
                  <a:lnTo>
                    <a:pt x="62" y="5"/>
                  </a:lnTo>
                  <a:lnTo>
                    <a:pt x="63" y="5"/>
                  </a:lnTo>
                  <a:lnTo>
                    <a:pt x="63" y="5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7" y="3"/>
                  </a:lnTo>
                  <a:lnTo>
                    <a:pt x="67" y="3"/>
                  </a:lnTo>
                  <a:lnTo>
                    <a:pt x="68" y="3"/>
                  </a:lnTo>
                  <a:lnTo>
                    <a:pt x="68" y="3"/>
                  </a:lnTo>
                  <a:lnTo>
                    <a:pt x="69" y="3"/>
                  </a:lnTo>
                  <a:lnTo>
                    <a:pt x="69" y="3"/>
                  </a:lnTo>
                  <a:lnTo>
                    <a:pt x="70" y="3"/>
                  </a:lnTo>
                  <a:lnTo>
                    <a:pt x="70" y="2"/>
                  </a:lnTo>
                  <a:lnTo>
                    <a:pt x="71" y="2"/>
                  </a:lnTo>
                  <a:lnTo>
                    <a:pt x="71" y="2"/>
                  </a:lnTo>
                  <a:lnTo>
                    <a:pt x="72" y="2"/>
                  </a:lnTo>
                  <a:lnTo>
                    <a:pt x="72" y="2"/>
                  </a:lnTo>
                  <a:lnTo>
                    <a:pt x="73" y="2"/>
                  </a:lnTo>
                  <a:lnTo>
                    <a:pt x="73" y="2"/>
                  </a:lnTo>
                  <a:lnTo>
                    <a:pt x="74" y="1"/>
                  </a:lnTo>
                  <a:lnTo>
                    <a:pt x="74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6" y="1"/>
                  </a:lnTo>
                  <a:lnTo>
                    <a:pt x="76" y="1"/>
                  </a:lnTo>
                  <a:lnTo>
                    <a:pt x="77" y="1"/>
                  </a:lnTo>
                  <a:lnTo>
                    <a:pt x="77" y="1"/>
                  </a:lnTo>
                  <a:lnTo>
                    <a:pt x="78" y="1"/>
                  </a:lnTo>
                  <a:lnTo>
                    <a:pt x="78" y="1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3" y="0"/>
                  </a:lnTo>
                  <a:lnTo>
                    <a:pt x="83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5" y="0"/>
                  </a:lnTo>
                  <a:lnTo>
                    <a:pt x="85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7" y="0"/>
                  </a:lnTo>
                  <a:lnTo>
                    <a:pt x="87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91" y="0"/>
                  </a:lnTo>
                  <a:lnTo>
                    <a:pt x="91" y="0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6" y="1"/>
                  </a:lnTo>
                  <a:lnTo>
                    <a:pt x="96" y="1"/>
                  </a:lnTo>
                  <a:lnTo>
                    <a:pt x="97" y="1"/>
                  </a:lnTo>
                  <a:lnTo>
                    <a:pt x="97" y="1"/>
                  </a:lnTo>
                  <a:lnTo>
                    <a:pt x="98" y="1"/>
                  </a:lnTo>
                  <a:lnTo>
                    <a:pt x="98" y="1"/>
                  </a:lnTo>
                  <a:lnTo>
                    <a:pt x="99" y="1"/>
                  </a:lnTo>
                  <a:lnTo>
                    <a:pt x="99" y="1"/>
                  </a:lnTo>
                  <a:lnTo>
                    <a:pt x="100" y="1"/>
                  </a:lnTo>
                  <a:lnTo>
                    <a:pt x="100" y="2"/>
                  </a:lnTo>
                  <a:lnTo>
                    <a:pt x="101" y="2"/>
                  </a:lnTo>
                  <a:lnTo>
                    <a:pt x="101" y="2"/>
                  </a:lnTo>
                  <a:lnTo>
                    <a:pt x="102" y="2"/>
                  </a:lnTo>
                  <a:lnTo>
                    <a:pt x="102" y="2"/>
                  </a:lnTo>
                  <a:lnTo>
                    <a:pt x="103" y="2"/>
                  </a:lnTo>
                  <a:lnTo>
                    <a:pt x="103" y="2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5" y="3"/>
                  </a:lnTo>
                  <a:lnTo>
                    <a:pt x="105" y="3"/>
                  </a:lnTo>
                  <a:lnTo>
                    <a:pt x="106" y="3"/>
                  </a:lnTo>
                  <a:lnTo>
                    <a:pt x="106" y="3"/>
                  </a:lnTo>
                  <a:lnTo>
                    <a:pt x="107" y="4"/>
                  </a:lnTo>
                  <a:lnTo>
                    <a:pt x="107" y="4"/>
                  </a:lnTo>
                  <a:lnTo>
                    <a:pt x="108" y="4"/>
                  </a:lnTo>
                  <a:lnTo>
                    <a:pt x="108" y="4"/>
                  </a:lnTo>
                  <a:lnTo>
                    <a:pt x="109" y="4"/>
                  </a:lnTo>
                  <a:lnTo>
                    <a:pt x="109" y="4"/>
                  </a:lnTo>
                  <a:lnTo>
                    <a:pt x="110" y="5"/>
                  </a:lnTo>
                  <a:lnTo>
                    <a:pt x="110" y="5"/>
                  </a:lnTo>
                  <a:lnTo>
                    <a:pt x="111" y="5"/>
                  </a:lnTo>
                  <a:lnTo>
                    <a:pt x="111" y="5"/>
                  </a:lnTo>
                  <a:lnTo>
                    <a:pt x="112" y="5"/>
                  </a:lnTo>
                  <a:lnTo>
                    <a:pt x="112" y="6"/>
                  </a:lnTo>
                  <a:lnTo>
                    <a:pt x="113" y="6"/>
                  </a:lnTo>
                  <a:lnTo>
                    <a:pt x="113" y="6"/>
                  </a:lnTo>
                  <a:lnTo>
                    <a:pt x="114" y="6"/>
                  </a:lnTo>
                  <a:lnTo>
                    <a:pt x="114" y="7"/>
                  </a:lnTo>
                  <a:lnTo>
                    <a:pt x="115" y="7"/>
                  </a:lnTo>
                  <a:lnTo>
                    <a:pt x="115" y="7"/>
                  </a:lnTo>
                  <a:lnTo>
                    <a:pt x="116" y="7"/>
                  </a:lnTo>
                  <a:lnTo>
                    <a:pt x="116" y="8"/>
                  </a:lnTo>
                  <a:lnTo>
                    <a:pt x="117" y="8"/>
                  </a:lnTo>
                  <a:lnTo>
                    <a:pt x="117" y="8"/>
                  </a:lnTo>
                  <a:lnTo>
                    <a:pt x="118" y="8"/>
                  </a:lnTo>
                  <a:lnTo>
                    <a:pt x="118" y="8"/>
                  </a:lnTo>
                  <a:lnTo>
                    <a:pt x="118" y="9"/>
                  </a:lnTo>
                  <a:lnTo>
                    <a:pt x="119" y="9"/>
                  </a:lnTo>
                  <a:lnTo>
                    <a:pt x="119" y="9"/>
                  </a:lnTo>
                  <a:lnTo>
                    <a:pt x="120" y="10"/>
                  </a:lnTo>
                  <a:lnTo>
                    <a:pt x="120" y="10"/>
                  </a:lnTo>
                  <a:lnTo>
                    <a:pt x="121" y="10"/>
                  </a:lnTo>
                  <a:lnTo>
                    <a:pt x="121" y="10"/>
                  </a:lnTo>
                  <a:lnTo>
                    <a:pt x="122" y="11"/>
                  </a:lnTo>
                  <a:lnTo>
                    <a:pt x="122" y="11"/>
                  </a:lnTo>
                  <a:lnTo>
                    <a:pt x="123" y="11"/>
                  </a:lnTo>
                  <a:lnTo>
                    <a:pt x="123" y="12"/>
                  </a:lnTo>
                  <a:lnTo>
                    <a:pt x="124" y="12"/>
                  </a:lnTo>
                  <a:lnTo>
                    <a:pt x="124" y="12"/>
                  </a:lnTo>
                  <a:lnTo>
                    <a:pt x="125" y="12"/>
                  </a:lnTo>
                  <a:lnTo>
                    <a:pt x="125" y="13"/>
                  </a:lnTo>
                  <a:lnTo>
                    <a:pt x="126" y="13"/>
                  </a:lnTo>
                  <a:lnTo>
                    <a:pt x="126" y="13"/>
                  </a:lnTo>
                  <a:lnTo>
                    <a:pt x="127" y="14"/>
                  </a:lnTo>
                  <a:lnTo>
                    <a:pt x="127" y="14"/>
                  </a:lnTo>
                  <a:lnTo>
                    <a:pt x="128" y="14"/>
                  </a:lnTo>
                  <a:lnTo>
                    <a:pt x="128" y="15"/>
                  </a:lnTo>
                  <a:lnTo>
                    <a:pt x="129" y="15"/>
                  </a:lnTo>
                  <a:lnTo>
                    <a:pt x="129" y="15"/>
                  </a:lnTo>
                  <a:lnTo>
                    <a:pt x="130" y="16"/>
                  </a:lnTo>
                  <a:lnTo>
                    <a:pt x="130" y="16"/>
                  </a:lnTo>
                  <a:lnTo>
                    <a:pt x="131" y="16"/>
                  </a:lnTo>
                  <a:lnTo>
                    <a:pt x="131" y="17"/>
                  </a:lnTo>
                  <a:lnTo>
                    <a:pt x="132" y="17"/>
                  </a:lnTo>
                  <a:lnTo>
                    <a:pt x="132" y="17"/>
                  </a:lnTo>
                  <a:lnTo>
                    <a:pt x="132" y="18"/>
                  </a:lnTo>
                  <a:lnTo>
                    <a:pt x="133" y="18"/>
                  </a:lnTo>
                  <a:lnTo>
                    <a:pt x="133" y="18"/>
                  </a:lnTo>
                  <a:lnTo>
                    <a:pt x="134" y="19"/>
                  </a:lnTo>
                  <a:lnTo>
                    <a:pt x="134" y="19"/>
                  </a:lnTo>
                  <a:lnTo>
                    <a:pt x="135" y="19"/>
                  </a:lnTo>
                  <a:lnTo>
                    <a:pt x="135" y="20"/>
                  </a:lnTo>
                  <a:lnTo>
                    <a:pt x="136" y="20"/>
                  </a:lnTo>
                  <a:lnTo>
                    <a:pt x="136" y="21"/>
                  </a:lnTo>
                  <a:lnTo>
                    <a:pt x="137" y="21"/>
                  </a:lnTo>
                  <a:lnTo>
                    <a:pt x="137" y="21"/>
                  </a:lnTo>
                  <a:lnTo>
                    <a:pt x="138" y="22"/>
                  </a:lnTo>
                  <a:lnTo>
                    <a:pt x="138" y="22"/>
                  </a:lnTo>
                  <a:lnTo>
                    <a:pt x="139" y="22"/>
                  </a:lnTo>
                  <a:lnTo>
                    <a:pt x="139" y="23"/>
                  </a:lnTo>
                  <a:lnTo>
                    <a:pt x="140" y="23"/>
                  </a:lnTo>
                  <a:lnTo>
                    <a:pt x="140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2" y="25"/>
                  </a:lnTo>
                  <a:lnTo>
                    <a:pt x="142" y="25"/>
                  </a:lnTo>
                  <a:lnTo>
                    <a:pt x="143" y="26"/>
                  </a:lnTo>
                  <a:lnTo>
                    <a:pt x="143" y="26"/>
                  </a:lnTo>
                  <a:lnTo>
                    <a:pt x="144" y="26"/>
                  </a:lnTo>
                  <a:lnTo>
                    <a:pt x="144" y="27"/>
                  </a:lnTo>
                  <a:lnTo>
                    <a:pt x="145" y="27"/>
                  </a:lnTo>
                  <a:lnTo>
                    <a:pt x="145" y="28"/>
                  </a:lnTo>
                  <a:lnTo>
                    <a:pt x="146" y="28"/>
                  </a:lnTo>
                  <a:lnTo>
                    <a:pt x="146" y="29"/>
                  </a:lnTo>
                  <a:lnTo>
                    <a:pt x="147" y="29"/>
                  </a:lnTo>
                  <a:lnTo>
                    <a:pt x="147" y="29"/>
                  </a:lnTo>
                  <a:lnTo>
                    <a:pt x="147" y="30"/>
                  </a:lnTo>
                  <a:lnTo>
                    <a:pt x="148" y="30"/>
                  </a:lnTo>
                  <a:lnTo>
                    <a:pt x="148" y="31"/>
                  </a:lnTo>
                  <a:lnTo>
                    <a:pt x="149" y="31"/>
                  </a:lnTo>
                  <a:lnTo>
                    <a:pt x="149" y="31"/>
                  </a:lnTo>
                  <a:lnTo>
                    <a:pt x="150" y="32"/>
                  </a:lnTo>
                  <a:lnTo>
                    <a:pt x="150" y="32"/>
                  </a:lnTo>
                  <a:lnTo>
                    <a:pt x="151" y="33"/>
                  </a:lnTo>
                  <a:lnTo>
                    <a:pt x="151" y="33"/>
                  </a:lnTo>
                  <a:lnTo>
                    <a:pt x="152" y="34"/>
                  </a:lnTo>
                  <a:lnTo>
                    <a:pt x="152" y="34"/>
                  </a:lnTo>
                  <a:lnTo>
                    <a:pt x="153" y="35"/>
                  </a:lnTo>
                  <a:lnTo>
                    <a:pt x="153" y="35"/>
                  </a:lnTo>
                  <a:lnTo>
                    <a:pt x="154" y="35"/>
                  </a:lnTo>
                  <a:lnTo>
                    <a:pt x="154" y="36"/>
                  </a:lnTo>
                  <a:lnTo>
                    <a:pt x="155" y="36"/>
                  </a:lnTo>
                  <a:lnTo>
                    <a:pt x="155" y="37"/>
                  </a:lnTo>
                  <a:lnTo>
                    <a:pt x="156" y="37"/>
                  </a:lnTo>
                  <a:lnTo>
                    <a:pt x="156" y="38"/>
                  </a:lnTo>
                  <a:lnTo>
                    <a:pt x="157" y="38"/>
                  </a:lnTo>
                  <a:lnTo>
                    <a:pt x="157" y="39"/>
                  </a:lnTo>
                  <a:lnTo>
                    <a:pt x="158" y="39"/>
                  </a:lnTo>
                  <a:lnTo>
                    <a:pt x="158" y="39"/>
                  </a:lnTo>
                  <a:lnTo>
                    <a:pt x="159" y="40"/>
                  </a:lnTo>
                  <a:lnTo>
                    <a:pt x="159" y="40"/>
                  </a:lnTo>
                  <a:lnTo>
                    <a:pt x="160" y="41"/>
                  </a:lnTo>
                  <a:lnTo>
                    <a:pt x="160" y="41"/>
                  </a:lnTo>
                  <a:lnTo>
                    <a:pt x="161" y="42"/>
                  </a:lnTo>
                  <a:lnTo>
                    <a:pt x="161" y="42"/>
                  </a:lnTo>
                  <a:lnTo>
                    <a:pt x="161" y="43"/>
                  </a:lnTo>
                  <a:lnTo>
                    <a:pt x="162" y="43"/>
                  </a:lnTo>
                  <a:lnTo>
                    <a:pt x="162" y="44"/>
                  </a:lnTo>
                  <a:lnTo>
                    <a:pt x="163" y="44"/>
                  </a:lnTo>
                  <a:lnTo>
                    <a:pt x="163" y="45"/>
                  </a:lnTo>
                  <a:lnTo>
                    <a:pt x="164" y="45"/>
                  </a:lnTo>
                  <a:lnTo>
                    <a:pt x="164" y="46"/>
                  </a:lnTo>
                  <a:lnTo>
                    <a:pt x="165" y="46"/>
                  </a:lnTo>
                  <a:lnTo>
                    <a:pt x="165" y="47"/>
                  </a:lnTo>
                  <a:lnTo>
                    <a:pt x="166" y="47"/>
                  </a:lnTo>
                  <a:lnTo>
                    <a:pt x="166" y="48"/>
                  </a:lnTo>
                  <a:lnTo>
                    <a:pt x="167" y="48"/>
                  </a:lnTo>
                  <a:lnTo>
                    <a:pt x="167" y="48"/>
                  </a:lnTo>
                  <a:lnTo>
                    <a:pt x="168" y="49"/>
                  </a:lnTo>
                  <a:lnTo>
                    <a:pt x="168" y="49"/>
                  </a:lnTo>
                  <a:lnTo>
                    <a:pt x="169" y="50"/>
                  </a:lnTo>
                  <a:lnTo>
                    <a:pt x="169" y="50"/>
                  </a:lnTo>
                  <a:lnTo>
                    <a:pt x="170" y="51"/>
                  </a:lnTo>
                  <a:lnTo>
                    <a:pt x="170" y="51"/>
                  </a:lnTo>
                  <a:lnTo>
                    <a:pt x="171" y="52"/>
                  </a:lnTo>
                  <a:lnTo>
                    <a:pt x="171" y="52"/>
                  </a:lnTo>
                  <a:lnTo>
                    <a:pt x="172" y="53"/>
                  </a:lnTo>
                  <a:lnTo>
                    <a:pt x="172" y="53"/>
                  </a:lnTo>
                  <a:lnTo>
                    <a:pt x="173" y="54"/>
                  </a:lnTo>
                  <a:lnTo>
                    <a:pt x="173" y="54"/>
                  </a:lnTo>
                  <a:lnTo>
                    <a:pt x="174" y="55"/>
                  </a:lnTo>
                  <a:lnTo>
                    <a:pt x="174" y="55"/>
                  </a:lnTo>
                  <a:lnTo>
                    <a:pt x="175" y="56"/>
                  </a:lnTo>
                  <a:lnTo>
                    <a:pt x="175" y="56"/>
                  </a:lnTo>
                  <a:lnTo>
                    <a:pt x="175" y="57"/>
                  </a:lnTo>
                  <a:lnTo>
                    <a:pt x="176" y="57"/>
                  </a:lnTo>
                  <a:lnTo>
                    <a:pt x="176" y="57"/>
                  </a:lnTo>
                  <a:lnTo>
                    <a:pt x="177" y="58"/>
                  </a:lnTo>
                  <a:lnTo>
                    <a:pt x="177" y="58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9" y="60"/>
                  </a:lnTo>
                  <a:lnTo>
                    <a:pt x="179" y="60"/>
                  </a:lnTo>
                  <a:lnTo>
                    <a:pt x="180" y="61"/>
                  </a:lnTo>
                  <a:lnTo>
                    <a:pt x="180" y="61"/>
                  </a:lnTo>
                  <a:lnTo>
                    <a:pt x="181" y="62"/>
                  </a:lnTo>
                  <a:lnTo>
                    <a:pt x="181" y="62"/>
                  </a:lnTo>
                  <a:lnTo>
                    <a:pt x="182" y="63"/>
                  </a:lnTo>
                  <a:lnTo>
                    <a:pt x="182" y="63"/>
                  </a:lnTo>
                  <a:lnTo>
                    <a:pt x="183" y="64"/>
                  </a:lnTo>
                  <a:lnTo>
                    <a:pt x="183" y="64"/>
                  </a:lnTo>
                  <a:lnTo>
                    <a:pt x="184" y="65"/>
                  </a:lnTo>
                  <a:lnTo>
                    <a:pt x="184" y="65"/>
                  </a:lnTo>
                  <a:lnTo>
                    <a:pt x="185" y="66"/>
                  </a:lnTo>
                  <a:lnTo>
                    <a:pt x="185" y="66"/>
                  </a:lnTo>
                  <a:lnTo>
                    <a:pt x="186" y="66"/>
                  </a:lnTo>
                  <a:lnTo>
                    <a:pt x="186" y="67"/>
                  </a:lnTo>
                  <a:lnTo>
                    <a:pt x="187" y="67"/>
                  </a:lnTo>
                  <a:lnTo>
                    <a:pt x="187" y="68"/>
                  </a:lnTo>
                  <a:lnTo>
                    <a:pt x="188" y="68"/>
                  </a:lnTo>
                  <a:lnTo>
                    <a:pt x="188" y="69"/>
                  </a:lnTo>
                  <a:lnTo>
                    <a:pt x="189" y="69"/>
                  </a:lnTo>
                  <a:lnTo>
                    <a:pt x="189" y="70"/>
                  </a:lnTo>
                  <a:lnTo>
                    <a:pt x="189" y="70"/>
                  </a:lnTo>
                  <a:lnTo>
                    <a:pt x="190" y="70"/>
                  </a:lnTo>
                  <a:lnTo>
                    <a:pt x="190" y="71"/>
                  </a:lnTo>
                  <a:lnTo>
                    <a:pt x="191" y="71"/>
                  </a:lnTo>
                  <a:lnTo>
                    <a:pt x="191" y="72"/>
                  </a:lnTo>
                  <a:lnTo>
                    <a:pt x="192" y="72"/>
                  </a:lnTo>
                  <a:lnTo>
                    <a:pt x="192" y="73"/>
                  </a:lnTo>
                  <a:lnTo>
                    <a:pt x="193" y="73"/>
                  </a:lnTo>
                  <a:lnTo>
                    <a:pt x="193" y="74"/>
                  </a:lnTo>
                  <a:lnTo>
                    <a:pt x="194" y="74"/>
                  </a:lnTo>
                  <a:lnTo>
                    <a:pt x="194" y="75"/>
                  </a:lnTo>
                  <a:lnTo>
                    <a:pt x="195" y="75"/>
                  </a:lnTo>
                  <a:lnTo>
                    <a:pt x="195" y="75"/>
                  </a:lnTo>
                  <a:lnTo>
                    <a:pt x="196" y="76"/>
                  </a:lnTo>
                  <a:lnTo>
                    <a:pt x="196" y="76"/>
                  </a:lnTo>
                  <a:lnTo>
                    <a:pt x="197" y="77"/>
                  </a:lnTo>
                  <a:lnTo>
                    <a:pt x="197" y="77"/>
                  </a:lnTo>
                  <a:lnTo>
                    <a:pt x="198" y="78"/>
                  </a:lnTo>
                  <a:lnTo>
                    <a:pt x="198" y="78"/>
                  </a:lnTo>
                  <a:lnTo>
                    <a:pt x="199" y="79"/>
                  </a:lnTo>
                  <a:lnTo>
                    <a:pt x="199" y="79"/>
                  </a:lnTo>
                  <a:lnTo>
                    <a:pt x="200" y="79"/>
                  </a:lnTo>
                  <a:lnTo>
                    <a:pt x="200" y="80"/>
                  </a:lnTo>
                  <a:lnTo>
                    <a:pt x="201" y="80"/>
                  </a:lnTo>
                  <a:lnTo>
                    <a:pt x="201" y="81"/>
                  </a:lnTo>
                  <a:lnTo>
                    <a:pt x="202" y="81"/>
                  </a:lnTo>
                  <a:lnTo>
                    <a:pt x="202" y="81"/>
                  </a:lnTo>
                  <a:lnTo>
                    <a:pt x="203" y="82"/>
                  </a:lnTo>
                  <a:lnTo>
                    <a:pt x="203" y="82"/>
                  </a:lnTo>
                  <a:lnTo>
                    <a:pt x="204" y="83"/>
                  </a:lnTo>
                  <a:lnTo>
                    <a:pt x="204" y="83"/>
                  </a:lnTo>
                  <a:lnTo>
                    <a:pt x="204" y="84"/>
                  </a:lnTo>
                  <a:lnTo>
                    <a:pt x="205" y="84"/>
                  </a:lnTo>
                  <a:lnTo>
                    <a:pt x="205" y="84"/>
                  </a:lnTo>
                  <a:lnTo>
                    <a:pt x="206" y="85"/>
                  </a:lnTo>
                  <a:lnTo>
                    <a:pt x="206" y="85"/>
                  </a:lnTo>
                  <a:lnTo>
                    <a:pt x="207" y="86"/>
                  </a:lnTo>
                  <a:lnTo>
                    <a:pt x="207" y="86"/>
                  </a:lnTo>
                  <a:lnTo>
                    <a:pt x="208" y="86"/>
                  </a:lnTo>
                  <a:lnTo>
                    <a:pt x="208" y="87"/>
                  </a:lnTo>
                  <a:lnTo>
                    <a:pt x="209" y="87"/>
                  </a:lnTo>
                  <a:lnTo>
                    <a:pt x="209" y="88"/>
                  </a:lnTo>
                  <a:lnTo>
                    <a:pt x="210" y="88"/>
                  </a:lnTo>
                  <a:lnTo>
                    <a:pt x="210" y="88"/>
                  </a:lnTo>
                  <a:lnTo>
                    <a:pt x="211" y="89"/>
                  </a:lnTo>
                  <a:lnTo>
                    <a:pt x="211" y="89"/>
                  </a:lnTo>
                  <a:lnTo>
                    <a:pt x="212" y="89"/>
                  </a:lnTo>
                  <a:lnTo>
                    <a:pt x="212" y="90"/>
                  </a:lnTo>
                  <a:lnTo>
                    <a:pt x="213" y="90"/>
                  </a:lnTo>
                  <a:lnTo>
                    <a:pt x="213" y="90"/>
                  </a:lnTo>
                  <a:lnTo>
                    <a:pt x="214" y="91"/>
                  </a:lnTo>
                  <a:lnTo>
                    <a:pt x="214" y="91"/>
                  </a:lnTo>
                  <a:lnTo>
                    <a:pt x="215" y="92"/>
                  </a:lnTo>
                  <a:lnTo>
                    <a:pt x="215" y="92"/>
                  </a:lnTo>
                  <a:lnTo>
                    <a:pt x="216" y="92"/>
                  </a:lnTo>
                  <a:lnTo>
                    <a:pt x="216" y="93"/>
                  </a:lnTo>
                  <a:lnTo>
                    <a:pt x="217" y="93"/>
                  </a:lnTo>
                  <a:lnTo>
                    <a:pt x="217" y="93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9" y="95"/>
                  </a:lnTo>
                  <a:lnTo>
                    <a:pt x="219" y="95"/>
                  </a:lnTo>
                  <a:lnTo>
                    <a:pt x="220" y="95"/>
                  </a:lnTo>
                  <a:lnTo>
                    <a:pt x="220" y="96"/>
                  </a:lnTo>
                  <a:lnTo>
                    <a:pt x="221" y="96"/>
                  </a:lnTo>
                  <a:lnTo>
                    <a:pt x="221" y="96"/>
                  </a:lnTo>
                  <a:lnTo>
                    <a:pt x="222" y="96"/>
                  </a:lnTo>
                  <a:lnTo>
                    <a:pt x="222" y="97"/>
                  </a:lnTo>
                  <a:lnTo>
                    <a:pt x="223" y="97"/>
                  </a:lnTo>
                  <a:lnTo>
                    <a:pt x="223" y="97"/>
                  </a:lnTo>
                  <a:lnTo>
                    <a:pt x="224" y="98"/>
                  </a:lnTo>
                  <a:lnTo>
                    <a:pt x="224" y="98"/>
                  </a:lnTo>
                  <a:lnTo>
                    <a:pt x="225" y="98"/>
                  </a:lnTo>
                  <a:lnTo>
                    <a:pt x="225" y="98"/>
                  </a:lnTo>
                  <a:lnTo>
                    <a:pt x="226" y="99"/>
                  </a:lnTo>
                  <a:lnTo>
                    <a:pt x="226" y="99"/>
                  </a:lnTo>
                  <a:lnTo>
                    <a:pt x="227" y="99"/>
                  </a:lnTo>
                  <a:lnTo>
                    <a:pt x="227" y="100"/>
                  </a:lnTo>
                  <a:lnTo>
                    <a:pt x="228" y="100"/>
                  </a:lnTo>
                  <a:lnTo>
                    <a:pt x="228" y="100"/>
                  </a:lnTo>
                  <a:lnTo>
                    <a:pt x="229" y="100"/>
                  </a:lnTo>
                  <a:lnTo>
                    <a:pt x="229" y="101"/>
                  </a:lnTo>
                  <a:lnTo>
                    <a:pt x="230" y="101"/>
                  </a:lnTo>
                  <a:lnTo>
                    <a:pt x="230" y="101"/>
                  </a:lnTo>
                  <a:lnTo>
                    <a:pt x="231" y="101"/>
                  </a:lnTo>
                  <a:lnTo>
                    <a:pt x="231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3" y="103"/>
                  </a:lnTo>
                  <a:lnTo>
                    <a:pt x="233" y="103"/>
                  </a:lnTo>
                  <a:lnTo>
                    <a:pt x="234" y="103"/>
                  </a:lnTo>
                  <a:lnTo>
                    <a:pt x="234" y="103"/>
                  </a:lnTo>
                  <a:lnTo>
                    <a:pt x="235" y="103"/>
                  </a:lnTo>
                  <a:lnTo>
                    <a:pt x="235" y="104"/>
                  </a:lnTo>
                  <a:lnTo>
                    <a:pt x="236" y="104"/>
                  </a:lnTo>
                  <a:lnTo>
                    <a:pt x="236" y="104"/>
                  </a:lnTo>
                  <a:lnTo>
                    <a:pt x="237" y="104"/>
                  </a:lnTo>
                  <a:lnTo>
                    <a:pt x="237" y="105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39" y="105"/>
                  </a:lnTo>
                  <a:lnTo>
                    <a:pt x="239" y="105"/>
                  </a:lnTo>
                  <a:lnTo>
                    <a:pt x="240" y="105"/>
                  </a:lnTo>
                  <a:lnTo>
                    <a:pt x="240" y="106"/>
                  </a:lnTo>
                  <a:lnTo>
                    <a:pt x="241" y="106"/>
                  </a:lnTo>
                  <a:lnTo>
                    <a:pt x="241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3" y="106"/>
                  </a:lnTo>
                  <a:lnTo>
                    <a:pt x="243" y="107"/>
                  </a:lnTo>
                  <a:lnTo>
                    <a:pt x="244" y="107"/>
                  </a:lnTo>
                  <a:lnTo>
                    <a:pt x="244" y="107"/>
                  </a:lnTo>
                  <a:lnTo>
                    <a:pt x="245" y="107"/>
                  </a:lnTo>
                  <a:lnTo>
                    <a:pt x="245" y="107"/>
                  </a:lnTo>
                  <a:lnTo>
                    <a:pt x="246" y="107"/>
                  </a:lnTo>
                  <a:lnTo>
                    <a:pt x="246" y="107"/>
                  </a:lnTo>
                  <a:lnTo>
                    <a:pt x="247" y="108"/>
                  </a:lnTo>
                  <a:lnTo>
                    <a:pt x="247" y="108"/>
                  </a:lnTo>
                  <a:lnTo>
                    <a:pt x="248" y="108"/>
                  </a:lnTo>
                  <a:lnTo>
                    <a:pt x="248" y="108"/>
                  </a:lnTo>
                  <a:lnTo>
                    <a:pt x="249" y="108"/>
                  </a:lnTo>
                  <a:lnTo>
                    <a:pt x="249" y="108"/>
                  </a:lnTo>
                  <a:lnTo>
                    <a:pt x="250" y="108"/>
                  </a:lnTo>
                  <a:lnTo>
                    <a:pt x="250" y="108"/>
                  </a:lnTo>
                  <a:lnTo>
                    <a:pt x="251" y="108"/>
                  </a:lnTo>
                  <a:lnTo>
                    <a:pt x="251" y="108"/>
                  </a:lnTo>
                  <a:lnTo>
                    <a:pt x="252" y="109"/>
                  </a:lnTo>
                  <a:lnTo>
                    <a:pt x="252" y="109"/>
                  </a:lnTo>
                  <a:lnTo>
                    <a:pt x="253" y="109"/>
                  </a:lnTo>
                  <a:lnTo>
                    <a:pt x="253" y="109"/>
                  </a:lnTo>
                  <a:lnTo>
                    <a:pt x="254" y="109"/>
                  </a:lnTo>
                  <a:lnTo>
                    <a:pt x="254" y="109"/>
                  </a:lnTo>
                  <a:lnTo>
                    <a:pt x="255" y="109"/>
                  </a:lnTo>
                  <a:lnTo>
                    <a:pt x="255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7" y="109"/>
                  </a:lnTo>
                  <a:lnTo>
                    <a:pt x="257" y="109"/>
                  </a:lnTo>
                  <a:lnTo>
                    <a:pt x="258" y="109"/>
                  </a:lnTo>
                  <a:lnTo>
                    <a:pt x="258" y="109"/>
                  </a:lnTo>
                  <a:lnTo>
                    <a:pt x="259" y="109"/>
                  </a:lnTo>
                  <a:lnTo>
                    <a:pt x="259" y="109"/>
                  </a:lnTo>
                  <a:lnTo>
                    <a:pt x="260" y="109"/>
                  </a:lnTo>
                  <a:lnTo>
                    <a:pt x="260" y="109"/>
                  </a:lnTo>
                  <a:lnTo>
                    <a:pt x="261" y="109"/>
                  </a:lnTo>
                  <a:lnTo>
                    <a:pt x="261" y="109"/>
                  </a:lnTo>
                  <a:lnTo>
                    <a:pt x="262" y="109"/>
                  </a:lnTo>
                  <a:lnTo>
                    <a:pt x="262" y="109"/>
                  </a:lnTo>
                  <a:lnTo>
                    <a:pt x="263" y="109"/>
                  </a:lnTo>
                  <a:lnTo>
                    <a:pt x="263" y="109"/>
                  </a:lnTo>
                  <a:lnTo>
                    <a:pt x="264" y="109"/>
                  </a:lnTo>
                  <a:lnTo>
                    <a:pt x="264" y="109"/>
                  </a:lnTo>
                  <a:lnTo>
                    <a:pt x="265" y="109"/>
                  </a:lnTo>
                  <a:lnTo>
                    <a:pt x="265" y="109"/>
                  </a:lnTo>
                  <a:lnTo>
                    <a:pt x="266" y="109"/>
                  </a:lnTo>
                  <a:lnTo>
                    <a:pt x="266" y="109"/>
                  </a:lnTo>
                  <a:lnTo>
                    <a:pt x="267" y="109"/>
                  </a:lnTo>
                  <a:lnTo>
                    <a:pt x="267" y="109"/>
                  </a:lnTo>
                  <a:lnTo>
                    <a:pt x="268" y="109"/>
                  </a:lnTo>
                  <a:lnTo>
                    <a:pt x="268" y="109"/>
                  </a:lnTo>
                  <a:lnTo>
                    <a:pt x="269" y="109"/>
                  </a:lnTo>
                  <a:lnTo>
                    <a:pt x="269" y="109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1" y="108"/>
                  </a:lnTo>
                  <a:lnTo>
                    <a:pt x="271" y="108"/>
                  </a:lnTo>
                  <a:lnTo>
                    <a:pt x="272" y="108"/>
                  </a:lnTo>
                  <a:lnTo>
                    <a:pt x="272" y="108"/>
                  </a:lnTo>
                  <a:lnTo>
                    <a:pt x="273" y="108"/>
                  </a:lnTo>
                  <a:lnTo>
                    <a:pt x="273" y="108"/>
                  </a:lnTo>
                  <a:lnTo>
                    <a:pt x="274" y="108"/>
                  </a:lnTo>
                  <a:lnTo>
                    <a:pt x="274" y="107"/>
                  </a:lnTo>
                  <a:lnTo>
                    <a:pt x="275" y="107"/>
                  </a:lnTo>
                  <a:lnTo>
                    <a:pt x="275" y="107"/>
                  </a:lnTo>
                  <a:lnTo>
                    <a:pt x="276" y="107"/>
                  </a:lnTo>
                  <a:lnTo>
                    <a:pt x="276" y="107"/>
                  </a:lnTo>
                  <a:lnTo>
                    <a:pt x="277" y="107"/>
                  </a:lnTo>
                  <a:lnTo>
                    <a:pt x="277" y="107"/>
                  </a:lnTo>
                  <a:lnTo>
                    <a:pt x="278" y="106"/>
                  </a:lnTo>
                  <a:lnTo>
                    <a:pt x="278" y="106"/>
                  </a:lnTo>
                  <a:lnTo>
                    <a:pt x="279" y="106"/>
                  </a:lnTo>
                  <a:lnTo>
                    <a:pt x="279" y="106"/>
                  </a:lnTo>
                  <a:lnTo>
                    <a:pt x="280" y="106"/>
                  </a:lnTo>
                  <a:lnTo>
                    <a:pt x="280" y="106"/>
                  </a:lnTo>
                  <a:lnTo>
                    <a:pt x="281" y="106"/>
                  </a:lnTo>
                  <a:lnTo>
                    <a:pt x="281" y="105"/>
                  </a:lnTo>
                  <a:lnTo>
                    <a:pt x="282" y="105"/>
                  </a:lnTo>
                  <a:lnTo>
                    <a:pt x="282" y="105"/>
                  </a:lnTo>
                  <a:lnTo>
                    <a:pt x="283" y="105"/>
                  </a:lnTo>
                  <a:lnTo>
                    <a:pt x="283" y="105"/>
                  </a:lnTo>
                  <a:lnTo>
                    <a:pt x="284" y="105"/>
                  </a:lnTo>
                  <a:lnTo>
                    <a:pt x="284" y="104"/>
                  </a:lnTo>
                  <a:lnTo>
                    <a:pt x="284" y="104"/>
                  </a:lnTo>
                  <a:lnTo>
                    <a:pt x="285" y="104"/>
                  </a:lnTo>
                  <a:lnTo>
                    <a:pt x="285" y="104"/>
                  </a:lnTo>
                  <a:lnTo>
                    <a:pt x="286" y="103"/>
                  </a:lnTo>
                  <a:lnTo>
                    <a:pt x="286" y="103"/>
                  </a:lnTo>
                  <a:lnTo>
                    <a:pt x="287" y="103"/>
                  </a:lnTo>
                  <a:lnTo>
                    <a:pt x="287" y="103"/>
                  </a:lnTo>
                  <a:lnTo>
                    <a:pt x="288" y="103"/>
                  </a:lnTo>
                  <a:lnTo>
                    <a:pt x="288" y="102"/>
                  </a:lnTo>
                  <a:lnTo>
                    <a:pt x="289" y="102"/>
                  </a:lnTo>
                  <a:lnTo>
                    <a:pt x="289" y="102"/>
                  </a:lnTo>
                  <a:lnTo>
                    <a:pt x="290" y="102"/>
                  </a:lnTo>
                  <a:lnTo>
                    <a:pt x="290" y="101"/>
                  </a:lnTo>
                  <a:lnTo>
                    <a:pt x="291" y="101"/>
                  </a:lnTo>
                  <a:lnTo>
                    <a:pt x="291" y="101"/>
                  </a:lnTo>
                  <a:lnTo>
                    <a:pt x="292" y="101"/>
                  </a:lnTo>
                  <a:lnTo>
                    <a:pt x="292" y="100"/>
                  </a:lnTo>
                  <a:lnTo>
                    <a:pt x="293" y="100"/>
                  </a:lnTo>
                  <a:lnTo>
                    <a:pt x="293" y="100"/>
                  </a:lnTo>
                  <a:lnTo>
                    <a:pt x="294" y="100"/>
                  </a:lnTo>
                  <a:lnTo>
                    <a:pt x="294" y="99"/>
                  </a:lnTo>
                  <a:lnTo>
                    <a:pt x="295" y="99"/>
                  </a:lnTo>
                  <a:lnTo>
                    <a:pt x="295" y="99"/>
                  </a:lnTo>
                  <a:lnTo>
                    <a:pt x="296" y="98"/>
                  </a:lnTo>
                  <a:lnTo>
                    <a:pt x="296" y="98"/>
                  </a:lnTo>
                  <a:lnTo>
                    <a:pt x="297" y="98"/>
                  </a:lnTo>
                  <a:lnTo>
                    <a:pt x="297" y="98"/>
                  </a:lnTo>
                  <a:lnTo>
                    <a:pt x="298" y="97"/>
                  </a:lnTo>
                  <a:lnTo>
                    <a:pt x="298" y="97"/>
                  </a:lnTo>
                  <a:lnTo>
                    <a:pt x="299" y="97"/>
                  </a:lnTo>
                  <a:lnTo>
                    <a:pt x="299" y="96"/>
                  </a:lnTo>
                  <a:lnTo>
                    <a:pt x="299" y="96"/>
                  </a:lnTo>
                  <a:lnTo>
                    <a:pt x="300" y="96"/>
                  </a:lnTo>
                  <a:lnTo>
                    <a:pt x="300" y="96"/>
                  </a:lnTo>
                  <a:lnTo>
                    <a:pt x="301" y="95"/>
                  </a:lnTo>
                  <a:lnTo>
                    <a:pt x="301" y="95"/>
                  </a:lnTo>
                  <a:lnTo>
                    <a:pt x="302" y="95"/>
                  </a:lnTo>
                  <a:lnTo>
                    <a:pt x="302" y="94"/>
                  </a:lnTo>
                  <a:lnTo>
                    <a:pt x="303" y="94"/>
                  </a:lnTo>
                  <a:lnTo>
                    <a:pt x="303" y="94"/>
                  </a:lnTo>
                  <a:lnTo>
                    <a:pt x="304" y="93"/>
                  </a:lnTo>
                  <a:lnTo>
                    <a:pt x="304" y="93"/>
                  </a:lnTo>
                  <a:lnTo>
                    <a:pt x="305" y="93"/>
                  </a:lnTo>
                  <a:lnTo>
                    <a:pt x="305" y="92"/>
                  </a:lnTo>
                  <a:lnTo>
                    <a:pt x="306" y="92"/>
                  </a:lnTo>
                  <a:lnTo>
                    <a:pt x="306" y="92"/>
                  </a:lnTo>
                  <a:lnTo>
                    <a:pt x="307" y="91"/>
                  </a:lnTo>
                  <a:lnTo>
                    <a:pt x="307" y="91"/>
                  </a:lnTo>
                  <a:lnTo>
                    <a:pt x="308" y="90"/>
                  </a:lnTo>
                  <a:lnTo>
                    <a:pt x="308" y="90"/>
                  </a:lnTo>
                  <a:lnTo>
                    <a:pt x="309" y="90"/>
                  </a:lnTo>
                  <a:lnTo>
                    <a:pt x="309" y="89"/>
                  </a:lnTo>
                  <a:lnTo>
                    <a:pt x="310" y="89"/>
                  </a:lnTo>
                  <a:lnTo>
                    <a:pt x="310" y="89"/>
                  </a:lnTo>
                  <a:lnTo>
                    <a:pt x="311" y="88"/>
                  </a:lnTo>
                  <a:lnTo>
                    <a:pt x="311" y="88"/>
                  </a:lnTo>
                  <a:lnTo>
                    <a:pt x="312" y="88"/>
                  </a:lnTo>
                  <a:lnTo>
                    <a:pt x="312" y="87"/>
                  </a:lnTo>
                  <a:lnTo>
                    <a:pt x="313" y="87"/>
                  </a:lnTo>
                  <a:lnTo>
                    <a:pt x="313" y="86"/>
                  </a:lnTo>
                  <a:lnTo>
                    <a:pt x="313" y="86"/>
                  </a:lnTo>
                  <a:lnTo>
                    <a:pt x="314" y="86"/>
                  </a:lnTo>
                  <a:lnTo>
                    <a:pt x="314" y="85"/>
                  </a:lnTo>
                  <a:lnTo>
                    <a:pt x="315" y="85"/>
                  </a:lnTo>
                  <a:lnTo>
                    <a:pt x="315" y="84"/>
                  </a:lnTo>
                  <a:lnTo>
                    <a:pt x="316" y="84"/>
                  </a:lnTo>
                  <a:lnTo>
                    <a:pt x="316" y="84"/>
                  </a:lnTo>
                  <a:lnTo>
                    <a:pt x="317" y="83"/>
                  </a:lnTo>
                  <a:lnTo>
                    <a:pt x="317" y="83"/>
                  </a:lnTo>
                  <a:lnTo>
                    <a:pt x="318" y="82"/>
                  </a:lnTo>
                  <a:lnTo>
                    <a:pt x="318" y="82"/>
                  </a:lnTo>
                  <a:lnTo>
                    <a:pt x="319" y="81"/>
                  </a:lnTo>
                  <a:lnTo>
                    <a:pt x="319" y="81"/>
                  </a:lnTo>
                  <a:lnTo>
                    <a:pt x="320" y="81"/>
                  </a:lnTo>
                  <a:lnTo>
                    <a:pt x="320" y="80"/>
                  </a:lnTo>
                  <a:lnTo>
                    <a:pt x="321" y="80"/>
                  </a:lnTo>
                  <a:lnTo>
                    <a:pt x="321" y="79"/>
                  </a:lnTo>
                  <a:lnTo>
                    <a:pt x="322" y="79"/>
                  </a:lnTo>
                  <a:lnTo>
                    <a:pt x="322" y="79"/>
                  </a:lnTo>
                  <a:lnTo>
                    <a:pt x="323" y="78"/>
                  </a:lnTo>
                  <a:lnTo>
                    <a:pt x="323" y="78"/>
                  </a:lnTo>
                  <a:lnTo>
                    <a:pt x="324" y="77"/>
                  </a:lnTo>
                  <a:lnTo>
                    <a:pt x="324" y="77"/>
                  </a:lnTo>
                  <a:lnTo>
                    <a:pt x="325" y="76"/>
                  </a:lnTo>
                  <a:lnTo>
                    <a:pt x="325" y="76"/>
                  </a:lnTo>
                  <a:lnTo>
                    <a:pt x="326" y="75"/>
                  </a:lnTo>
                  <a:lnTo>
                    <a:pt x="326" y="75"/>
                  </a:lnTo>
                  <a:lnTo>
                    <a:pt x="327" y="75"/>
                  </a:lnTo>
                  <a:lnTo>
                    <a:pt x="327" y="74"/>
                  </a:lnTo>
                  <a:lnTo>
                    <a:pt x="327" y="74"/>
                  </a:lnTo>
                  <a:lnTo>
                    <a:pt x="328" y="73"/>
                  </a:lnTo>
                  <a:lnTo>
                    <a:pt x="328" y="73"/>
                  </a:lnTo>
                  <a:lnTo>
                    <a:pt x="329" y="72"/>
                  </a:lnTo>
                  <a:lnTo>
                    <a:pt x="329" y="72"/>
                  </a:lnTo>
                  <a:lnTo>
                    <a:pt x="330" y="71"/>
                  </a:lnTo>
                  <a:lnTo>
                    <a:pt x="330" y="71"/>
                  </a:lnTo>
                  <a:lnTo>
                    <a:pt x="331" y="70"/>
                  </a:lnTo>
                  <a:lnTo>
                    <a:pt x="331" y="70"/>
                  </a:lnTo>
                  <a:lnTo>
                    <a:pt x="332" y="70"/>
                  </a:lnTo>
                  <a:lnTo>
                    <a:pt x="332" y="69"/>
                  </a:lnTo>
                  <a:lnTo>
                    <a:pt x="333" y="69"/>
                  </a:lnTo>
                  <a:lnTo>
                    <a:pt x="333" y="68"/>
                  </a:lnTo>
                  <a:lnTo>
                    <a:pt x="334" y="68"/>
                  </a:lnTo>
                  <a:lnTo>
                    <a:pt x="334" y="67"/>
                  </a:lnTo>
                  <a:lnTo>
                    <a:pt x="335" y="67"/>
                  </a:lnTo>
                  <a:lnTo>
                    <a:pt x="335" y="66"/>
                  </a:lnTo>
                  <a:lnTo>
                    <a:pt x="336" y="66"/>
                  </a:lnTo>
                  <a:lnTo>
                    <a:pt x="336" y="66"/>
                  </a:lnTo>
                  <a:lnTo>
                    <a:pt x="337" y="65"/>
                  </a:lnTo>
                  <a:lnTo>
                    <a:pt x="337" y="65"/>
                  </a:lnTo>
                  <a:lnTo>
                    <a:pt x="338" y="64"/>
                  </a:lnTo>
                  <a:lnTo>
                    <a:pt x="338" y="64"/>
                  </a:lnTo>
                  <a:lnTo>
                    <a:pt x="339" y="63"/>
                  </a:lnTo>
                  <a:lnTo>
                    <a:pt x="339" y="63"/>
                  </a:lnTo>
                  <a:lnTo>
                    <a:pt x="340" y="62"/>
                  </a:lnTo>
                  <a:lnTo>
                    <a:pt x="340" y="62"/>
                  </a:lnTo>
                  <a:lnTo>
                    <a:pt x="341" y="61"/>
                  </a:lnTo>
                  <a:lnTo>
                    <a:pt x="341" y="61"/>
                  </a:lnTo>
                  <a:lnTo>
                    <a:pt x="341" y="60"/>
                  </a:lnTo>
                  <a:lnTo>
                    <a:pt x="342" y="60"/>
                  </a:lnTo>
                  <a:lnTo>
                    <a:pt x="342" y="59"/>
                  </a:lnTo>
                  <a:lnTo>
                    <a:pt x="343" y="59"/>
                  </a:lnTo>
                  <a:lnTo>
                    <a:pt x="343" y="58"/>
                  </a:lnTo>
                  <a:lnTo>
                    <a:pt x="344" y="58"/>
                  </a:lnTo>
                  <a:lnTo>
                    <a:pt x="344" y="57"/>
                  </a:lnTo>
                  <a:lnTo>
                    <a:pt x="345" y="57"/>
                  </a:lnTo>
                  <a:lnTo>
                    <a:pt x="345" y="57"/>
                  </a:lnTo>
                  <a:lnTo>
                    <a:pt x="346" y="56"/>
                  </a:lnTo>
                  <a:lnTo>
                    <a:pt x="346" y="56"/>
                  </a:lnTo>
                  <a:lnTo>
                    <a:pt x="347" y="55"/>
                  </a:lnTo>
                  <a:lnTo>
                    <a:pt x="347" y="55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1004" name="Freeform 236"/>
            <p:cNvSpPr>
              <a:spLocks noChangeAspect="1"/>
            </p:cNvSpPr>
            <p:nvPr/>
          </p:nvSpPr>
          <p:spPr bwMode="auto">
            <a:xfrm>
              <a:off x="2977" y="1056"/>
              <a:ext cx="69" cy="528"/>
            </a:xfrm>
            <a:custGeom>
              <a:avLst/>
              <a:gdLst/>
              <a:ahLst/>
              <a:cxnLst>
                <a:cxn ang="0">
                  <a:pos x="5" y="49"/>
                </a:cxn>
                <a:cxn ang="0">
                  <a:pos x="11" y="44"/>
                </a:cxn>
                <a:cxn ang="0">
                  <a:pos x="17" y="38"/>
                </a:cxn>
                <a:cxn ang="0">
                  <a:pos x="22" y="33"/>
                </a:cxn>
                <a:cxn ang="0">
                  <a:pos x="28" y="28"/>
                </a:cxn>
                <a:cxn ang="0">
                  <a:pos x="34" y="23"/>
                </a:cxn>
                <a:cxn ang="0">
                  <a:pos x="40" y="18"/>
                </a:cxn>
                <a:cxn ang="0">
                  <a:pos x="46" y="14"/>
                </a:cxn>
                <a:cxn ang="0">
                  <a:pos x="51" y="11"/>
                </a:cxn>
                <a:cxn ang="0">
                  <a:pos x="57" y="8"/>
                </a:cxn>
                <a:cxn ang="0">
                  <a:pos x="63" y="5"/>
                </a:cxn>
                <a:cxn ang="0">
                  <a:pos x="69" y="3"/>
                </a:cxn>
                <a:cxn ang="0">
                  <a:pos x="75" y="1"/>
                </a:cxn>
                <a:cxn ang="0">
                  <a:pos x="80" y="0"/>
                </a:cxn>
                <a:cxn ang="0">
                  <a:pos x="86" y="0"/>
                </a:cxn>
                <a:cxn ang="0">
                  <a:pos x="92" y="0"/>
                </a:cxn>
                <a:cxn ang="0">
                  <a:pos x="98" y="1"/>
                </a:cxn>
                <a:cxn ang="0">
                  <a:pos x="104" y="3"/>
                </a:cxn>
                <a:cxn ang="0">
                  <a:pos x="109" y="4"/>
                </a:cxn>
                <a:cxn ang="0">
                  <a:pos x="115" y="7"/>
                </a:cxn>
                <a:cxn ang="0">
                  <a:pos x="121" y="10"/>
                </a:cxn>
                <a:cxn ang="0">
                  <a:pos x="127" y="14"/>
                </a:cxn>
                <a:cxn ang="0">
                  <a:pos x="132" y="18"/>
                </a:cxn>
                <a:cxn ang="0">
                  <a:pos x="138" y="22"/>
                </a:cxn>
                <a:cxn ang="0">
                  <a:pos x="144" y="27"/>
                </a:cxn>
                <a:cxn ang="0">
                  <a:pos x="150" y="32"/>
                </a:cxn>
                <a:cxn ang="0">
                  <a:pos x="156" y="37"/>
                </a:cxn>
                <a:cxn ang="0">
                  <a:pos x="161" y="43"/>
                </a:cxn>
                <a:cxn ang="0">
                  <a:pos x="167" y="48"/>
                </a:cxn>
                <a:cxn ang="0">
                  <a:pos x="173" y="54"/>
                </a:cxn>
                <a:cxn ang="0">
                  <a:pos x="179" y="60"/>
                </a:cxn>
                <a:cxn ang="0">
                  <a:pos x="185" y="66"/>
                </a:cxn>
                <a:cxn ang="0">
                  <a:pos x="190" y="71"/>
                </a:cxn>
                <a:cxn ang="0">
                  <a:pos x="196" y="76"/>
                </a:cxn>
                <a:cxn ang="0">
                  <a:pos x="202" y="81"/>
                </a:cxn>
                <a:cxn ang="0">
                  <a:pos x="208" y="86"/>
                </a:cxn>
                <a:cxn ang="0">
                  <a:pos x="214" y="91"/>
                </a:cxn>
                <a:cxn ang="0">
                  <a:pos x="219" y="95"/>
                </a:cxn>
                <a:cxn ang="0">
                  <a:pos x="225" y="98"/>
                </a:cxn>
                <a:cxn ang="0">
                  <a:pos x="231" y="102"/>
                </a:cxn>
                <a:cxn ang="0">
                  <a:pos x="237" y="104"/>
                </a:cxn>
                <a:cxn ang="0">
                  <a:pos x="242" y="106"/>
                </a:cxn>
                <a:cxn ang="0">
                  <a:pos x="248" y="108"/>
                </a:cxn>
                <a:cxn ang="0">
                  <a:pos x="254" y="109"/>
                </a:cxn>
                <a:cxn ang="0">
                  <a:pos x="260" y="109"/>
                </a:cxn>
                <a:cxn ang="0">
                  <a:pos x="266" y="109"/>
                </a:cxn>
                <a:cxn ang="0">
                  <a:pos x="271" y="108"/>
                </a:cxn>
                <a:cxn ang="0">
                  <a:pos x="277" y="107"/>
                </a:cxn>
                <a:cxn ang="0">
                  <a:pos x="283" y="105"/>
                </a:cxn>
                <a:cxn ang="0">
                  <a:pos x="289" y="102"/>
                </a:cxn>
                <a:cxn ang="0">
                  <a:pos x="295" y="99"/>
                </a:cxn>
                <a:cxn ang="0">
                  <a:pos x="300" y="96"/>
                </a:cxn>
                <a:cxn ang="0">
                  <a:pos x="306" y="92"/>
                </a:cxn>
                <a:cxn ang="0">
                  <a:pos x="312" y="87"/>
                </a:cxn>
                <a:cxn ang="0">
                  <a:pos x="318" y="82"/>
                </a:cxn>
                <a:cxn ang="0">
                  <a:pos x="324" y="77"/>
                </a:cxn>
                <a:cxn ang="0">
                  <a:pos x="329" y="72"/>
                </a:cxn>
                <a:cxn ang="0">
                  <a:pos x="335" y="66"/>
                </a:cxn>
                <a:cxn ang="0">
                  <a:pos x="341" y="61"/>
                </a:cxn>
                <a:cxn ang="0">
                  <a:pos x="347" y="55"/>
                </a:cxn>
              </a:cxnLst>
              <a:rect l="0" t="0" r="r" b="b"/>
              <a:pathLst>
                <a:path w="347" h="109">
                  <a:moveTo>
                    <a:pt x="0" y="55"/>
                  </a:moveTo>
                  <a:lnTo>
                    <a:pt x="0" y="54"/>
                  </a:lnTo>
                  <a:lnTo>
                    <a:pt x="1" y="54"/>
                  </a:lnTo>
                  <a:lnTo>
                    <a:pt x="1" y="53"/>
                  </a:lnTo>
                  <a:lnTo>
                    <a:pt x="2" y="53"/>
                  </a:lnTo>
                  <a:lnTo>
                    <a:pt x="2" y="52"/>
                  </a:lnTo>
                  <a:lnTo>
                    <a:pt x="3" y="52"/>
                  </a:lnTo>
                  <a:lnTo>
                    <a:pt x="3" y="51"/>
                  </a:lnTo>
                  <a:lnTo>
                    <a:pt x="4" y="51"/>
                  </a:lnTo>
                  <a:lnTo>
                    <a:pt x="4" y="50"/>
                  </a:lnTo>
                  <a:lnTo>
                    <a:pt x="5" y="50"/>
                  </a:lnTo>
                  <a:lnTo>
                    <a:pt x="5" y="49"/>
                  </a:lnTo>
                  <a:lnTo>
                    <a:pt x="6" y="49"/>
                  </a:lnTo>
                  <a:lnTo>
                    <a:pt x="6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9" y="46"/>
                  </a:lnTo>
                  <a:lnTo>
                    <a:pt x="9" y="46"/>
                  </a:lnTo>
                  <a:lnTo>
                    <a:pt x="9" y="45"/>
                  </a:lnTo>
                  <a:lnTo>
                    <a:pt x="10" y="45"/>
                  </a:lnTo>
                  <a:lnTo>
                    <a:pt x="10" y="44"/>
                  </a:lnTo>
                  <a:lnTo>
                    <a:pt x="11" y="44"/>
                  </a:lnTo>
                  <a:lnTo>
                    <a:pt x="11" y="43"/>
                  </a:lnTo>
                  <a:lnTo>
                    <a:pt x="12" y="43"/>
                  </a:lnTo>
                  <a:lnTo>
                    <a:pt x="12" y="42"/>
                  </a:lnTo>
                  <a:lnTo>
                    <a:pt x="13" y="42"/>
                  </a:lnTo>
                  <a:lnTo>
                    <a:pt x="13" y="41"/>
                  </a:lnTo>
                  <a:lnTo>
                    <a:pt x="14" y="41"/>
                  </a:lnTo>
                  <a:lnTo>
                    <a:pt x="14" y="40"/>
                  </a:lnTo>
                  <a:lnTo>
                    <a:pt x="15" y="40"/>
                  </a:lnTo>
                  <a:lnTo>
                    <a:pt x="15" y="39"/>
                  </a:lnTo>
                  <a:lnTo>
                    <a:pt x="16" y="39"/>
                  </a:lnTo>
                  <a:lnTo>
                    <a:pt x="16" y="3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18" y="37"/>
                  </a:lnTo>
                  <a:lnTo>
                    <a:pt x="18" y="37"/>
                  </a:lnTo>
                  <a:lnTo>
                    <a:pt x="18" y="36"/>
                  </a:lnTo>
                  <a:lnTo>
                    <a:pt x="19" y="36"/>
                  </a:lnTo>
                  <a:lnTo>
                    <a:pt x="19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1" y="34"/>
                  </a:lnTo>
                  <a:lnTo>
                    <a:pt x="21" y="34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5" y="31"/>
                  </a:lnTo>
                  <a:lnTo>
                    <a:pt x="25" y="30"/>
                  </a:lnTo>
                  <a:lnTo>
                    <a:pt x="26" y="30"/>
                  </a:lnTo>
                  <a:lnTo>
                    <a:pt x="26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9" y="27"/>
                  </a:lnTo>
                  <a:lnTo>
                    <a:pt x="29" y="27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1" y="26"/>
                  </a:lnTo>
                  <a:lnTo>
                    <a:pt x="31" y="25"/>
                  </a:lnTo>
                  <a:lnTo>
                    <a:pt x="32" y="25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33" y="24"/>
                  </a:lnTo>
                  <a:lnTo>
                    <a:pt x="33" y="23"/>
                  </a:lnTo>
                  <a:lnTo>
                    <a:pt x="34" y="23"/>
                  </a:lnTo>
                  <a:lnTo>
                    <a:pt x="34" y="22"/>
                  </a:lnTo>
                  <a:lnTo>
                    <a:pt x="35" y="22"/>
                  </a:lnTo>
                  <a:lnTo>
                    <a:pt x="35" y="22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7" y="21"/>
                  </a:lnTo>
                  <a:lnTo>
                    <a:pt x="37" y="20"/>
                  </a:lnTo>
                  <a:lnTo>
                    <a:pt x="38" y="20"/>
                  </a:lnTo>
                  <a:lnTo>
                    <a:pt x="38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1" y="18"/>
                  </a:lnTo>
                  <a:lnTo>
                    <a:pt x="41" y="17"/>
                  </a:lnTo>
                  <a:lnTo>
                    <a:pt x="42" y="17"/>
                  </a:lnTo>
                  <a:lnTo>
                    <a:pt x="42" y="17"/>
                  </a:lnTo>
                  <a:lnTo>
                    <a:pt x="43" y="16"/>
                  </a:lnTo>
                  <a:lnTo>
                    <a:pt x="43" y="16"/>
                  </a:lnTo>
                  <a:lnTo>
                    <a:pt x="44" y="16"/>
                  </a:lnTo>
                  <a:lnTo>
                    <a:pt x="44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6" y="14"/>
                  </a:lnTo>
                  <a:lnTo>
                    <a:pt x="46" y="14"/>
                  </a:lnTo>
                  <a:lnTo>
                    <a:pt x="47" y="14"/>
                  </a:lnTo>
                  <a:lnTo>
                    <a:pt x="47" y="13"/>
                  </a:lnTo>
                  <a:lnTo>
                    <a:pt x="47" y="13"/>
                  </a:lnTo>
                  <a:lnTo>
                    <a:pt x="48" y="13"/>
                  </a:lnTo>
                  <a:lnTo>
                    <a:pt x="48" y="12"/>
                  </a:lnTo>
                  <a:lnTo>
                    <a:pt x="49" y="12"/>
                  </a:lnTo>
                  <a:lnTo>
                    <a:pt x="49" y="12"/>
                  </a:lnTo>
                  <a:lnTo>
                    <a:pt x="50" y="12"/>
                  </a:lnTo>
                  <a:lnTo>
                    <a:pt x="50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5" y="9"/>
                  </a:lnTo>
                  <a:lnTo>
                    <a:pt x="55" y="8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9" y="7"/>
                  </a:lnTo>
                  <a:lnTo>
                    <a:pt x="59" y="7"/>
                  </a:lnTo>
                  <a:lnTo>
                    <a:pt x="60" y="6"/>
                  </a:lnTo>
                  <a:lnTo>
                    <a:pt x="60" y="6"/>
                  </a:lnTo>
                  <a:lnTo>
                    <a:pt x="61" y="6"/>
                  </a:lnTo>
                  <a:lnTo>
                    <a:pt x="61" y="6"/>
                  </a:lnTo>
                  <a:lnTo>
                    <a:pt x="61" y="5"/>
                  </a:lnTo>
                  <a:lnTo>
                    <a:pt x="62" y="5"/>
                  </a:lnTo>
                  <a:lnTo>
                    <a:pt x="62" y="5"/>
                  </a:lnTo>
                  <a:lnTo>
                    <a:pt x="63" y="5"/>
                  </a:lnTo>
                  <a:lnTo>
                    <a:pt x="63" y="5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7" y="3"/>
                  </a:lnTo>
                  <a:lnTo>
                    <a:pt x="67" y="3"/>
                  </a:lnTo>
                  <a:lnTo>
                    <a:pt x="68" y="3"/>
                  </a:lnTo>
                  <a:lnTo>
                    <a:pt x="68" y="3"/>
                  </a:lnTo>
                  <a:lnTo>
                    <a:pt x="69" y="3"/>
                  </a:lnTo>
                  <a:lnTo>
                    <a:pt x="69" y="3"/>
                  </a:lnTo>
                  <a:lnTo>
                    <a:pt x="70" y="3"/>
                  </a:lnTo>
                  <a:lnTo>
                    <a:pt x="70" y="2"/>
                  </a:lnTo>
                  <a:lnTo>
                    <a:pt x="71" y="2"/>
                  </a:lnTo>
                  <a:lnTo>
                    <a:pt x="71" y="2"/>
                  </a:lnTo>
                  <a:lnTo>
                    <a:pt x="72" y="2"/>
                  </a:lnTo>
                  <a:lnTo>
                    <a:pt x="72" y="2"/>
                  </a:lnTo>
                  <a:lnTo>
                    <a:pt x="73" y="2"/>
                  </a:lnTo>
                  <a:lnTo>
                    <a:pt x="73" y="2"/>
                  </a:lnTo>
                  <a:lnTo>
                    <a:pt x="74" y="1"/>
                  </a:lnTo>
                  <a:lnTo>
                    <a:pt x="74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6" y="1"/>
                  </a:lnTo>
                  <a:lnTo>
                    <a:pt x="76" y="1"/>
                  </a:lnTo>
                  <a:lnTo>
                    <a:pt x="77" y="1"/>
                  </a:lnTo>
                  <a:lnTo>
                    <a:pt x="77" y="1"/>
                  </a:lnTo>
                  <a:lnTo>
                    <a:pt x="78" y="1"/>
                  </a:lnTo>
                  <a:lnTo>
                    <a:pt x="78" y="1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3" y="0"/>
                  </a:lnTo>
                  <a:lnTo>
                    <a:pt x="83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5" y="0"/>
                  </a:lnTo>
                  <a:lnTo>
                    <a:pt x="85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7" y="0"/>
                  </a:lnTo>
                  <a:lnTo>
                    <a:pt x="87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91" y="0"/>
                  </a:lnTo>
                  <a:lnTo>
                    <a:pt x="91" y="0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6" y="1"/>
                  </a:lnTo>
                  <a:lnTo>
                    <a:pt x="96" y="1"/>
                  </a:lnTo>
                  <a:lnTo>
                    <a:pt x="97" y="1"/>
                  </a:lnTo>
                  <a:lnTo>
                    <a:pt x="97" y="1"/>
                  </a:lnTo>
                  <a:lnTo>
                    <a:pt x="98" y="1"/>
                  </a:lnTo>
                  <a:lnTo>
                    <a:pt x="98" y="1"/>
                  </a:lnTo>
                  <a:lnTo>
                    <a:pt x="99" y="1"/>
                  </a:lnTo>
                  <a:lnTo>
                    <a:pt x="99" y="1"/>
                  </a:lnTo>
                  <a:lnTo>
                    <a:pt x="100" y="1"/>
                  </a:lnTo>
                  <a:lnTo>
                    <a:pt x="100" y="2"/>
                  </a:lnTo>
                  <a:lnTo>
                    <a:pt x="101" y="2"/>
                  </a:lnTo>
                  <a:lnTo>
                    <a:pt x="101" y="2"/>
                  </a:lnTo>
                  <a:lnTo>
                    <a:pt x="102" y="2"/>
                  </a:lnTo>
                  <a:lnTo>
                    <a:pt x="102" y="2"/>
                  </a:lnTo>
                  <a:lnTo>
                    <a:pt x="103" y="2"/>
                  </a:lnTo>
                  <a:lnTo>
                    <a:pt x="103" y="2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5" y="3"/>
                  </a:lnTo>
                  <a:lnTo>
                    <a:pt x="105" y="3"/>
                  </a:lnTo>
                  <a:lnTo>
                    <a:pt x="106" y="3"/>
                  </a:lnTo>
                  <a:lnTo>
                    <a:pt x="106" y="3"/>
                  </a:lnTo>
                  <a:lnTo>
                    <a:pt x="107" y="4"/>
                  </a:lnTo>
                  <a:lnTo>
                    <a:pt x="107" y="4"/>
                  </a:lnTo>
                  <a:lnTo>
                    <a:pt x="108" y="4"/>
                  </a:lnTo>
                  <a:lnTo>
                    <a:pt x="108" y="4"/>
                  </a:lnTo>
                  <a:lnTo>
                    <a:pt x="109" y="4"/>
                  </a:lnTo>
                  <a:lnTo>
                    <a:pt x="109" y="4"/>
                  </a:lnTo>
                  <a:lnTo>
                    <a:pt x="110" y="5"/>
                  </a:lnTo>
                  <a:lnTo>
                    <a:pt x="110" y="5"/>
                  </a:lnTo>
                  <a:lnTo>
                    <a:pt x="111" y="5"/>
                  </a:lnTo>
                  <a:lnTo>
                    <a:pt x="111" y="5"/>
                  </a:lnTo>
                  <a:lnTo>
                    <a:pt x="112" y="5"/>
                  </a:lnTo>
                  <a:lnTo>
                    <a:pt x="112" y="6"/>
                  </a:lnTo>
                  <a:lnTo>
                    <a:pt x="113" y="6"/>
                  </a:lnTo>
                  <a:lnTo>
                    <a:pt x="113" y="6"/>
                  </a:lnTo>
                  <a:lnTo>
                    <a:pt x="114" y="6"/>
                  </a:lnTo>
                  <a:lnTo>
                    <a:pt x="114" y="7"/>
                  </a:lnTo>
                  <a:lnTo>
                    <a:pt x="115" y="7"/>
                  </a:lnTo>
                  <a:lnTo>
                    <a:pt x="115" y="7"/>
                  </a:lnTo>
                  <a:lnTo>
                    <a:pt x="116" y="7"/>
                  </a:lnTo>
                  <a:lnTo>
                    <a:pt x="116" y="8"/>
                  </a:lnTo>
                  <a:lnTo>
                    <a:pt x="117" y="8"/>
                  </a:lnTo>
                  <a:lnTo>
                    <a:pt x="117" y="8"/>
                  </a:lnTo>
                  <a:lnTo>
                    <a:pt x="118" y="8"/>
                  </a:lnTo>
                  <a:lnTo>
                    <a:pt x="118" y="8"/>
                  </a:lnTo>
                  <a:lnTo>
                    <a:pt x="118" y="9"/>
                  </a:lnTo>
                  <a:lnTo>
                    <a:pt x="119" y="9"/>
                  </a:lnTo>
                  <a:lnTo>
                    <a:pt x="119" y="9"/>
                  </a:lnTo>
                  <a:lnTo>
                    <a:pt x="120" y="10"/>
                  </a:lnTo>
                  <a:lnTo>
                    <a:pt x="120" y="10"/>
                  </a:lnTo>
                  <a:lnTo>
                    <a:pt x="121" y="10"/>
                  </a:lnTo>
                  <a:lnTo>
                    <a:pt x="121" y="10"/>
                  </a:lnTo>
                  <a:lnTo>
                    <a:pt x="122" y="11"/>
                  </a:lnTo>
                  <a:lnTo>
                    <a:pt x="122" y="11"/>
                  </a:lnTo>
                  <a:lnTo>
                    <a:pt x="123" y="11"/>
                  </a:lnTo>
                  <a:lnTo>
                    <a:pt x="123" y="12"/>
                  </a:lnTo>
                  <a:lnTo>
                    <a:pt x="124" y="12"/>
                  </a:lnTo>
                  <a:lnTo>
                    <a:pt x="124" y="12"/>
                  </a:lnTo>
                  <a:lnTo>
                    <a:pt x="125" y="12"/>
                  </a:lnTo>
                  <a:lnTo>
                    <a:pt x="125" y="13"/>
                  </a:lnTo>
                  <a:lnTo>
                    <a:pt x="126" y="13"/>
                  </a:lnTo>
                  <a:lnTo>
                    <a:pt x="126" y="13"/>
                  </a:lnTo>
                  <a:lnTo>
                    <a:pt x="127" y="14"/>
                  </a:lnTo>
                  <a:lnTo>
                    <a:pt x="127" y="14"/>
                  </a:lnTo>
                  <a:lnTo>
                    <a:pt x="128" y="14"/>
                  </a:lnTo>
                  <a:lnTo>
                    <a:pt x="128" y="15"/>
                  </a:lnTo>
                  <a:lnTo>
                    <a:pt x="129" y="15"/>
                  </a:lnTo>
                  <a:lnTo>
                    <a:pt x="129" y="15"/>
                  </a:lnTo>
                  <a:lnTo>
                    <a:pt x="130" y="16"/>
                  </a:lnTo>
                  <a:lnTo>
                    <a:pt x="130" y="16"/>
                  </a:lnTo>
                  <a:lnTo>
                    <a:pt x="131" y="16"/>
                  </a:lnTo>
                  <a:lnTo>
                    <a:pt x="131" y="17"/>
                  </a:lnTo>
                  <a:lnTo>
                    <a:pt x="132" y="17"/>
                  </a:lnTo>
                  <a:lnTo>
                    <a:pt x="132" y="17"/>
                  </a:lnTo>
                  <a:lnTo>
                    <a:pt x="132" y="18"/>
                  </a:lnTo>
                  <a:lnTo>
                    <a:pt x="133" y="18"/>
                  </a:lnTo>
                  <a:lnTo>
                    <a:pt x="133" y="18"/>
                  </a:lnTo>
                  <a:lnTo>
                    <a:pt x="134" y="19"/>
                  </a:lnTo>
                  <a:lnTo>
                    <a:pt x="134" y="19"/>
                  </a:lnTo>
                  <a:lnTo>
                    <a:pt x="135" y="19"/>
                  </a:lnTo>
                  <a:lnTo>
                    <a:pt x="135" y="20"/>
                  </a:lnTo>
                  <a:lnTo>
                    <a:pt x="136" y="20"/>
                  </a:lnTo>
                  <a:lnTo>
                    <a:pt x="136" y="21"/>
                  </a:lnTo>
                  <a:lnTo>
                    <a:pt x="137" y="21"/>
                  </a:lnTo>
                  <a:lnTo>
                    <a:pt x="137" y="21"/>
                  </a:lnTo>
                  <a:lnTo>
                    <a:pt x="138" y="22"/>
                  </a:lnTo>
                  <a:lnTo>
                    <a:pt x="138" y="22"/>
                  </a:lnTo>
                  <a:lnTo>
                    <a:pt x="139" y="22"/>
                  </a:lnTo>
                  <a:lnTo>
                    <a:pt x="139" y="23"/>
                  </a:lnTo>
                  <a:lnTo>
                    <a:pt x="140" y="23"/>
                  </a:lnTo>
                  <a:lnTo>
                    <a:pt x="140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2" y="25"/>
                  </a:lnTo>
                  <a:lnTo>
                    <a:pt x="142" y="25"/>
                  </a:lnTo>
                  <a:lnTo>
                    <a:pt x="143" y="26"/>
                  </a:lnTo>
                  <a:lnTo>
                    <a:pt x="143" y="26"/>
                  </a:lnTo>
                  <a:lnTo>
                    <a:pt x="144" y="26"/>
                  </a:lnTo>
                  <a:lnTo>
                    <a:pt x="144" y="27"/>
                  </a:lnTo>
                  <a:lnTo>
                    <a:pt x="145" y="27"/>
                  </a:lnTo>
                  <a:lnTo>
                    <a:pt x="145" y="28"/>
                  </a:lnTo>
                  <a:lnTo>
                    <a:pt x="146" y="28"/>
                  </a:lnTo>
                  <a:lnTo>
                    <a:pt x="146" y="29"/>
                  </a:lnTo>
                  <a:lnTo>
                    <a:pt x="147" y="29"/>
                  </a:lnTo>
                  <a:lnTo>
                    <a:pt x="147" y="29"/>
                  </a:lnTo>
                  <a:lnTo>
                    <a:pt x="147" y="30"/>
                  </a:lnTo>
                  <a:lnTo>
                    <a:pt x="148" y="30"/>
                  </a:lnTo>
                  <a:lnTo>
                    <a:pt x="148" y="31"/>
                  </a:lnTo>
                  <a:lnTo>
                    <a:pt x="149" y="31"/>
                  </a:lnTo>
                  <a:lnTo>
                    <a:pt x="149" y="31"/>
                  </a:lnTo>
                  <a:lnTo>
                    <a:pt x="150" y="32"/>
                  </a:lnTo>
                  <a:lnTo>
                    <a:pt x="150" y="32"/>
                  </a:lnTo>
                  <a:lnTo>
                    <a:pt x="151" y="33"/>
                  </a:lnTo>
                  <a:lnTo>
                    <a:pt x="151" y="33"/>
                  </a:lnTo>
                  <a:lnTo>
                    <a:pt x="152" y="34"/>
                  </a:lnTo>
                  <a:lnTo>
                    <a:pt x="152" y="34"/>
                  </a:lnTo>
                  <a:lnTo>
                    <a:pt x="153" y="35"/>
                  </a:lnTo>
                  <a:lnTo>
                    <a:pt x="153" y="35"/>
                  </a:lnTo>
                  <a:lnTo>
                    <a:pt x="154" y="35"/>
                  </a:lnTo>
                  <a:lnTo>
                    <a:pt x="154" y="36"/>
                  </a:lnTo>
                  <a:lnTo>
                    <a:pt x="155" y="36"/>
                  </a:lnTo>
                  <a:lnTo>
                    <a:pt x="155" y="37"/>
                  </a:lnTo>
                  <a:lnTo>
                    <a:pt x="156" y="37"/>
                  </a:lnTo>
                  <a:lnTo>
                    <a:pt x="156" y="38"/>
                  </a:lnTo>
                  <a:lnTo>
                    <a:pt x="157" y="38"/>
                  </a:lnTo>
                  <a:lnTo>
                    <a:pt x="157" y="39"/>
                  </a:lnTo>
                  <a:lnTo>
                    <a:pt x="158" y="39"/>
                  </a:lnTo>
                  <a:lnTo>
                    <a:pt x="158" y="39"/>
                  </a:lnTo>
                  <a:lnTo>
                    <a:pt x="159" y="40"/>
                  </a:lnTo>
                  <a:lnTo>
                    <a:pt x="159" y="40"/>
                  </a:lnTo>
                  <a:lnTo>
                    <a:pt x="160" y="41"/>
                  </a:lnTo>
                  <a:lnTo>
                    <a:pt x="160" y="41"/>
                  </a:lnTo>
                  <a:lnTo>
                    <a:pt x="161" y="42"/>
                  </a:lnTo>
                  <a:lnTo>
                    <a:pt x="161" y="42"/>
                  </a:lnTo>
                  <a:lnTo>
                    <a:pt x="161" y="43"/>
                  </a:lnTo>
                  <a:lnTo>
                    <a:pt x="162" y="43"/>
                  </a:lnTo>
                  <a:lnTo>
                    <a:pt x="162" y="44"/>
                  </a:lnTo>
                  <a:lnTo>
                    <a:pt x="163" y="44"/>
                  </a:lnTo>
                  <a:lnTo>
                    <a:pt x="163" y="45"/>
                  </a:lnTo>
                  <a:lnTo>
                    <a:pt x="164" y="45"/>
                  </a:lnTo>
                  <a:lnTo>
                    <a:pt x="164" y="46"/>
                  </a:lnTo>
                  <a:lnTo>
                    <a:pt x="165" y="46"/>
                  </a:lnTo>
                  <a:lnTo>
                    <a:pt x="165" y="47"/>
                  </a:lnTo>
                  <a:lnTo>
                    <a:pt x="166" y="47"/>
                  </a:lnTo>
                  <a:lnTo>
                    <a:pt x="166" y="48"/>
                  </a:lnTo>
                  <a:lnTo>
                    <a:pt x="167" y="48"/>
                  </a:lnTo>
                  <a:lnTo>
                    <a:pt x="167" y="48"/>
                  </a:lnTo>
                  <a:lnTo>
                    <a:pt x="168" y="49"/>
                  </a:lnTo>
                  <a:lnTo>
                    <a:pt x="168" y="49"/>
                  </a:lnTo>
                  <a:lnTo>
                    <a:pt x="169" y="50"/>
                  </a:lnTo>
                  <a:lnTo>
                    <a:pt x="169" y="50"/>
                  </a:lnTo>
                  <a:lnTo>
                    <a:pt x="170" y="51"/>
                  </a:lnTo>
                  <a:lnTo>
                    <a:pt x="170" y="51"/>
                  </a:lnTo>
                  <a:lnTo>
                    <a:pt x="171" y="52"/>
                  </a:lnTo>
                  <a:lnTo>
                    <a:pt x="171" y="52"/>
                  </a:lnTo>
                  <a:lnTo>
                    <a:pt x="172" y="53"/>
                  </a:lnTo>
                  <a:lnTo>
                    <a:pt x="172" y="53"/>
                  </a:lnTo>
                  <a:lnTo>
                    <a:pt x="173" y="54"/>
                  </a:lnTo>
                  <a:lnTo>
                    <a:pt x="173" y="54"/>
                  </a:lnTo>
                  <a:lnTo>
                    <a:pt x="174" y="55"/>
                  </a:lnTo>
                  <a:lnTo>
                    <a:pt x="174" y="55"/>
                  </a:lnTo>
                  <a:lnTo>
                    <a:pt x="175" y="56"/>
                  </a:lnTo>
                  <a:lnTo>
                    <a:pt x="175" y="56"/>
                  </a:lnTo>
                  <a:lnTo>
                    <a:pt x="175" y="57"/>
                  </a:lnTo>
                  <a:lnTo>
                    <a:pt x="176" y="57"/>
                  </a:lnTo>
                  <a:lnTo>
                    <a:pt x="176" y="57"/>
                  </a:lnTo>
                  <a:lnTo>
                    <a:pt x="177" y="58"/>
                  </a:lnTo>
                  <a:lnTo>
                    <a:pt x="177" y="58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9" y="60"/>
                  </a:lnTo>
                  <a:lnTo>
                    <a:pt x="179" y="60"/>
                  </a:lnTo>
                  <a:lnTo>
                    <a:pt x="180" y="61"/>
                  </a:lnTo>
                  <a:lnTo>
                    <a:pt x="180" y="61"/>
                  </a:lnTo>
                  <a:lnTo>
                    <a:pt x="181" y="62"/>
                  </a:lnTo>
                  <a:lnTo>
                    <a:pt x="181" y="62"/>
                  </a:lnTo>
                  <a:lnTo>
                    <a:pt x="182" y="63"/>
                  </a:lnTo>
                  <a:lnTo>
                    <a:pt x="182" y="63"/>
                  </a:lnTo>
                  <a:lnTo>
                    <a:pt x="183" y="64"/>
                  </a:lnTo>
                  <a:lnTo>
                    <a:pt x="183" y="64"/>
                  </a:lnTo>
                  <a:lnTo>
                    <a:pt x="184" y="65"/>
                  </a:lnTo>
                  <a:lnTo>
                    <a:pt x="184" y="65"/>
                  </a:lnTo>
                  <a:lnTo>
                    <a:pt x="185" y="66"/>
                  </a:lnTo>
                  <a:lnTo>
                    <a:pt x="185" y="66"/>
                  </a:lnTo>
                  <a:lnTo>
                    <a:pt x="186" y="66"/>
                  </a:lnTo>
                  <a:lnTo>
                    <a:pt x="186" y="67"/>
                  </a:lnTo>
                  <a:lnTo>
                    <a:pt x="187" y="67"/>
                  </a:lnTo>
                  <a:lnTo>
                    <a:pt x="187" y="68"/>
                  </a:lnTo>
                  <a:lnTo>
                    <a:pt x="188" y="68"/>
                  </a:lnTo>
                  <a:lnTo>
                    <a:pt x="188" y="69"/>
                  </a:lnTo>
                  <a:lnTo>
                    <a:pt x="189" y="69"/>
                  </a:lnTo>
                  <a:lnTo>
                    <a:pt x="189" y="70"/>
                  </a:lnTo>
                  <a:lnTo>
                    <a:pt x="189" y="70"/>
                  </a:lnTo>
                  <a:lnTo>
                    <a:pt x="190" y="70"/>
                  </a:lnTo>
                  <a:lnTo>
                    <a:pt x="190" y="71"/>
                  </a:lnTo>
                  <a:lnTo>
                    <a:pt x="191" y="71"/>
                  </a:lnTo>
                  <a:lnTo>
                    <a:pt x="191" y="72"/>
                  </a:lnTo>
                  <a:lnTo>
                    <a:pt x="192" y="72"/>
                  </a:lnTo>
                  <a:lnTo>
                    <a:pt x="192" y="73"/>
                  </a:lnTo>
                  <a:lnTo>
                    <a:pt x="193" y="73"/>
                  </a:lnTo>
                  <a:lnTo>
                    <a:pt x="193" y="74"/>
                  </a:lnTo>
                  <a:lnTo>
                    <a:pt x="194" y="74"/>
                  </a:lnTo>
                  <a:lnTo>
                    <a:pt x="194" y="75"/>
                  </a:lnTo>
                  <a:lnTo>
                    <a:pt x="195" y="75"/>
                  </a:lnTo>
                  <a:lnTo>
                    <a:pt x="195" y="75"/>
                  </a:lnTo>
                  <a:lnTo>
                    <a:pt x="196" y="76"/>
                  </a:lnTo>
                  <a:lnTo>
                    <a:pt x="196" y="76"/>
                  </a:lnTo>
                  <a:lnTo>
                    <a:pt x="197" y="77"/>
                  </a:lnTo>
                  <a:lnTo>
                    <a:pt x="197" y="77"/>
                  </a:lnTo>
                  <a:lnTo>
                    <a:pt x="198" y="78"/>
                  </a:lnTo>
                  <a:lnTo>
                    <a:pt x="198" y="78"/>
                  </a:lnTo>
                  <a:lnTo>
                    <a:pt x="199" y="79"/>
                  </a:lnTo>
                  <a:lnTo>
                    <a:pt x="199" y="79"/>
                  </a:lnTo>
                  <a:lnTo>
                    <a:pt x="200" y="79"/>
                  </a:lnTo>
                  <a:lnTo>
                    <a:pt x="200" y="80"/>
                  </a:lnTo>
                  <a:lnTo>
                    <a:pt x="201" y="80"/>
                  </a:lnTo>
                  <a:lnTo>
                    <a:pt x="201" y="81"/>
                  </a:lnTo>
                  <a:lnTo>
                    <a:pt x="202" y="81"/>
                  </a:lnTo>
                  <a:lnTo>
                    <a:pt x="202" y="81"/>
                  </a:lnTo>
                  <a:lnTo>
                    <a:pt x="203" y="82"/>
                  </a:lnTo>
                  <a:lnTo>
                    <a:pt x="203" y="82"/>
                  </a:lnTo>
                  <a:lnTo>
                    <a:pt x="204" y="83"/>
                  </a:lnTo>
                  <a:lnTo>
                    <a:pt x="204" y="83"/>
                  </a:lnTo>
                  <a:lnTo>
                    <a:pt x="204" y="84"/>
                  </a:lnTo>
                  <a:lnTo>
                    <a:pt x="205" y="84"/>
                  </a:lnTo>
                  <a:lnTo>
                    <a:pt x="205" y="84"/>
                  </a:lnTo>
                  <a:lnTo>
                    <a:pt x="206" y="85"/>
                  </a:lnTo>
                  <a:lnTo>
                    <a:pt x="206" y="85"/>
                  </a:lnTo>
                  <a:lnTo>
                    <a:pt x="207" y="86"/>
                  </a:lnTo>
                  <a:lnTo>
                    <a:pt x="207" y="86"/>
                  </a:lnTo>
                  <a:lnTo>
                    <a:pt x="208" y="86"/>
                  </a:lnTo>
                  <a:lnTo>
                    <a:pt x="208" y="87"/>
                  </a:lnTo>
                  <a:lnTo>
                    <a:pt x="209" y="87"/>
                  </a:lnTo>
                  <a:lnTo>
                    <a:pt x="209" y="88"/>
                  </a:lnTo>
                  <a:lnTo>
                    <a:pt x="210" y="88"/>
                  </a:lnTo>
                  <a:lnTo>
                    <a:pt x="210" y="88"/>
                  </a:lnTo>
                  <a:lnTo>
                    <a:pt x="211" y="89"/>
                  </a:lnTo>
                  <a:lnTo>
                    <a:pt x="211" y="89"/>
                  </a:lnTo>
                  <a:lnTo>
                    <a:pt x="212" y="89"/>
                  </a:lnTo>
                  <a:lnTo>
                    <a:pt x="212" y="90"/>
                  </a:lnTo>
                  <a:lnTo>
                    <a:pt x="213" y="90"/>
                  </a:lnTo>
                  <a:lnTo>
                    <a:pt x="213" y="90"/>
                  </a:lnTo>
                  <a:lnTo>
                    <a:pt x="214" y="91"/>
                  </a:lnTo>
                  <a:lnTo>
                    <a:pt x="214" y="91"/>
                  </a:lnTo>
                  <a:lnTo>
                    <a:pt x="215" y="92"/>
                  </a:lnTo>
                  <a:lnTo>
                    <a:pt x="215" y="92"/>
                  </a:lnTo>
                  <a:lnTo>
                    <a:pt x="216" y="92"/>
                  </a:lnTo>
                  <a:lnTo>
                    <a:pt x="216" y="93"/>
                  </a:lnTo>
                  <a:lnTo>
                    <a:pt x="217" y="93"/>
                  </a:lnTo>
                  <a:lnTo>
                    <a:pt x="217" y="93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9" y="95"/>
                  </a:lnTo>
                  <a:lnTo>
                    <a:pt x="219" y="95"/>
                  </a:lnTo>
                  <a:lnTo>
                    <a:pt x="220" y="95"/>
                  </a:lnTo>
                  <a:lnTo>
                    <a:pt x="220" y="96"/>
                  </a:lnTo>
                  <a:lnTo>
                    <a:pt x="221" y="96"/>
                  </a:lnTo>
                  <a:lnTo>
                    <a:pt x="221" y="96"/>
                  </a:lnTo>
                  <a:lnTo>
                    <a:pt x="222" y="96"/>
                  </a:lnTo>
                  <a:lnTo>
                    <a:pt x="222" y="97"/>
                  </a:lnTo>
                  <a:lnTo>
                    <a:pt x="223" y="97"/>
                  </a:lnTo>
                  <a:lnTo>
                    <a:pt x="223" y="97"/>
                  </a:lnTo>
                  <a:lnTo>
                    <a:pt x="224" y="98"/>
                  </a:lnTo>
                  <a:lnTo>
                    <a:pt x="224" y="98"/>
                  </a:lnTo>
                  <a:lnTo>
                    <a:pt x="225" y="98"/>
                  </a:lnTo>
                  <a:lnTo>
                    <a:pt x="225" y="98"/>
                  </a:lnTo>
                  <a:lnTo>
                    <a:pt x="226" y="99"/>
                  </a:lnTo>
                  <a:lnTo>
                    <a:pt x="226" y="99"/>
                  </a:lnTo>
                  <a:lnTo>
                    <a:pt x="227" y="99"/>
                  </a:lnTo>
                  <a:lnTo>
                    <a:pt x="227" y="100"/>
                  </a:lnTo>
                  <a:lnTo>
                    <a:pt x="228" y="100"/>
                  </a:lnTo>
                  <a:lnTo>
                    <a:pt x="228" y="100"/>
                  </a:lnTo>
                  <a:lnTo>
                    <a:pt x="229" y="100"/>
                  </a:lnTo>
                  <a:lnTo>
                    <a:pt x="229" y="101"/>
                  </a:lnTo>
                  <a:lnTo>
                    <a:pt x="230" y="101"/>
                  </a:lnTo>
                  <a:lnTo>
                    <a:pt x="230" y="101"/>
                  </a:lnTo>
                  <a:lnTo>
                    <a:pt x="231" y="101"/>
                  </a:lnTo>
                  <a:lnTo>
                    <a:pt x="231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3" y="103"/>
                  </a:lnTo>
                  <a:lnTo>
                    <a:pt x="233" y="103"/>
                  </a:lnTo>
                  <a:lnTo>
                    <a:pt x="234" y="103"/>
                  </a:lnTo>
                  <a:lnTo>
                    <a:pt x="234" y="103"/>
                  </a:lnTo>
                  <a:lnTo>
                    <a:pt x="235" y="103"/>
                  </a:lnTo>
                  <a:lnTo>
                    <a:pt x="235" y="104"/>
                  </a:lnTo>
                  <a:lnTo>
                    <a:pt x="236" y="104"/>
                  </a:lnTo>
                  <a:lnTo>
                    <a:pt x="236" y="104"/>
                  </a:lnTo>
                  <a:lnTo>
                    <a:pt x="237" y="104"/>
                  </a:lnTo>
                  <a:lnTo>
                    <a:pt x="237" y="105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39" y="105"/>
                  </a:lnTo>
                  <a:lnTo>
                    <a:pt x="239" y="105"/>
                  </a:lnTo>
                  <a:lnTo>
                    <a:pt x="240" y="105"/>
                  </a:lnTo>
                  <a:lnTo>
                    <a:pt x="240" y="106"/>
                  </a:lnTo>
                  <a:lnTo>
                    <a:pt x="241" y="106"/>
                  </a:lnTo>
                  <a:lnTo>
                    <a:pt x="241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3" y="106"/>
                  </a:lnTo>
                  <a:lnTo>
                    <a:pt x="243" y="107"/>
                  </a:lnTo>
                  <a:lnTo>
                    <a:pt x="244" y="107"/>
                  </a:lnTo>
                  <a:lnTo>
                    <a:pt x="244" y="107"/>
                  </a:lnTo>
                  <a:lnTo>
                    <a:pt x="245" y="107"/>
                  </a:lnTo>
                  <a:lnTo>
                    <a:pt x="245" y="107"/>
                  </a:lnTo>
                  <a:lnTo>
                    <a:pt x="246" y="107"/>
                  </a:lnTo>
                  <a:lnTo>
                    <a:pt x="246" y="107"/>
                  </a:lnTo>
                  <a:lnTo>
                    <a:pt x="247" y="108"/>
                  </a:lnTo>
                  <a:lnTo>
                    <a:pt x="247" y="108"/>
                  </a:lnTo>
                  <a:lnTo>
                    <a:pt x="248" y="108"/>
                  </a:lnTo>
                  <a:lnTo>
                    <a:pt x="248" y="108"/>
                  </a:lnTo>
                  <a:lnTo>
                    <a:pt x="249" y="108"/>
                  </a:lnTo>
                  <a:lnTo>
                    <a:pt x="249" y="108"/>
                  </a:lnTo>
                  <a:lnTo>
                    <a:pt x="250" y="108"/>
                  </a:lnTo>
                  <a:lnTo>
                    <a:pt x="250" y="108"/>
                  </a:lnTo>
                  <a:lnTo>
                    <a:pt x="251" y="108"/>
                  </a:lnTo>
                  <a:lnTo>
                    <a:pt x="251" y="108"/>
                  </a:lnTo>
                  <a:lnTo>
                    <a:pt x="252" y="109"/>
                  </a:lnTo>
                  <a:lnTo>
                    <a:pt x="252" y="109"/>
                  </a:lnTo>
                  <a:lnTo>
                    <a:pt x="253" y="109"/>
                  </a:lnTo>
                  <a:lnTo>
                    <a:pt x="253" y="109"/>
                  </a:lnTo>
                  <a:lnTo>
                    <a:pt x="254" y="109"/>
                  </a:lnTo>
                  <a:lnTo>
                    <a:pt x="254" y="109"/>
                  </a:lnTo>
                  <a:lnTo>
                    <a:pt x="255" y="109"/>
                  </a:lnTo>
                  <a:lnTo>
                    <a:pt x="255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7" y="109"/>
                  </a:lnTo>
                  <a:lnTo>
                    <a:pt x="257" y="109"/>
                  </a:lnTo>
                  <a:lnTo>
                    <a:pt x="258" y="109"/>
                  </a:lnTo>
                  <a:lnTo>
                    <a:pt x="258" y="109"/>
                  </a:lnTo>
                  <a:lnTo>
                    <a:pt x="259" y="109"/>
                  </a:lnTo>
                  <a:lnTo>
                    <a:pt x="259" y="109"/>
                  </a:lnTo>
                  <a:lnTo>
                    <a:pt x="260" y="109"/>
                  </a:lnTo>
                  <a:lnTo>
                    <a:pt x="260" y="109"/>
                  </a:lnTo>
                  <a:lnTo>
                    <a:pt x="261" y="109"/>
                  </a:lnTo>
                  <a:lnTo>
                    <a:pt x="261" y="109"/>
                  </a:lnTo>
                  <a:lnTo>
                    <a:pt x="262" y="109"/>
                  </a:lnTo>
                  <a:lnTo>
                    <a:pt x="262" y="109"/>
                  </a:lnTo>
                  <a:lnTo>
                    <a:pt x="263" y="109"/>
                  </a:lnTo>
                  <a:lnTo>
                    <a:pt x="263" y="109"/>
                  </a:lnTo>
                  <a:lnTo>
                    <a:pt x="264" y="109"/>
                  </a:lnTo>
                  <a:lnTo>
                    <a:pt x="264" y="109"/>
                  </a:lnTo>
                  <a:lnTo>
                    <a:pt x="265" y="109"/>
                  </a:lnTo>
                  <a:lnTo>
                    <a:pt x="265" y="109"/>
                  </a:lnTo>
                  <a:lnTo>
                    <a:pt x="266" y="109"/>
                  </a:lnTo>
                  <a:lnTo>
                    <a:pt x="266" y="109"/>
                  </a:lnTo>
                  <a:lnTo>
                    <a:pt x="267" y="109"/>
                  </a:lnTo>
                  <a:lnTo>
                    <a:pt x="267" y="109"/>
                  </a:lnTo>
                  <a:lnTo>
                    <a:pt x="268" y="109"/>
                  </a:lnTo>
                  <a:lnTo>
                    <a:pt x="268" y="109"/>
                  </a:lnTo>
                  <a:lnTo>
                    <a:pt x="269" y="109"/>
                  </a:lnTo>
                  <a:lnTo>
                    <a:pt x="269" y="109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1" y="108"/>
                  </a:lnTo>
                  <a:lnTo>
                    <a:pt x="271" y="108"/>
                  </a:lnTo>
                  <a:lnTo>
                    <a:pt x="272" y="108"/>
                  </a:lnTo>
                  <a:lnTo>
                    <a:pt x="272" y="108"/>
                  </a:lnTo>
                  <a:lnTo>
                    <a:pt x="273" y="108"/>
                  </a:lnTo>
                  <a:lnTo>
                    <a:pt x="273" y="108"/>
                  </a:lnTo>
                  <a:lnTo>
                    <a:pt x="274" y="108"/>
                  </a:lnTo>
                  <a:lnTo>
                    <a:pt x="274" y="107"/>
                  </a:lnTo>
                  <a:lnTo>
                    <a:pt x="275" y="107"/>
                  </a:lnTo>
                  <a:lnTo>
                    <a:pt x="275" y="107"/>
                  </a:lnTo>
                  <a:lnTo>
                    <a:pt x="276" y="107"/>
                  </a:lnTo>
                  <a:lnTo>
                    <a:pt x="276" y="107"/>
                  </a:lnTo>
                  <a:lnTo>
                    <a:pt x="277" y="107"/>
                  </a:lnTo>
                  <a:lnTo>
                    <a:pt x="277" y="107"/>
                  </a:lnTo>
                  <a:lnTo>
                    <a:pt x="278" y="106"/>
                  </a:lnTo>
                  <a:lnTo>
                    <a:pt x="278" y="106"/>
                  </a:lnTo>
                  <a:lnTo>
                    <a:pt x="279" y="106"/>
                  </a:lnTo>
                  <a:lnTo>
                    <a:pt x="279" y="106"/>
                  </a:lnTo>
                  <a:lnTo>
                    <a:pt x="280" y="106"/>
                  </a:lnTo>
                  <a:lnTo>
                    <a:pt x="280" y="106"/>
                  </a:lnTo>
                  <a:lnTo>
                    <a:pt x="281" y="106"/>
                  </a:lnTo>
                  <a:lnTo>
                    <a:pt x="281" y="105"/>
                  </a:lnTo>
                  <a:lnTo>
                    <a:pt x="282" y="105"/>
                  </a:lnTo>
                  <a:lnTo>
                    <a:pt x="282" y="105"/>
                  </a:lnTo>
                  <a:lnTo>
                    <a:pt x="283" y="105"/>
                  </a:lnTo>
                  <a:lnTo>
                    <a:pt x="283" y="105"/>
                  </a:lnTo>
                  <a:lnTo>
                    <a:pt x="284" y="105"/>
                  </a:lnTo>
                  <a:lnTo>
                    <a:pt x="284" y="104"/>
                  </a:lnTo>
                  <a:lnTo>
                    <a:pt x="284" y="104"/>
                  </a:lnTo>
                  <a:lnTo>
                    <a:pt x="285" y="104"/>
                  </a:lnTo>
                  <a:lnTo>
                    <a:pt x="285" y="104"/>
                  </a:lnTo>
                  <a:lnTo>
                    <a:pt x="286" y="103"/>
                  </a:lnTo>
                  <a:lnTo>
                    <a:pt x="286" y="103"/>
                  </a:lnTo>
                  <a:lnTo>
                    <a:pt x="287" y="103"/>
                  </a:lnTo>
                  <a:lnTo>
                    <a:pt x="287" y="103"/>
                  </a:lnTo>
                  <a:lnTo>
                    <a:pt x="288" y="103"/>
                  </a:lnTo>
                  <a:lnTo>
                    <a:pt x="288" y="102"/>
                  </a:lnTo>
                  <a:lnTo>
                    <a:pt x="289" y="102"/>
                  </a:lnTo>
                  <a:lnTo>
                    <a:pt x="289" y="102"/>
                  </a:lnTo>
                  <a:lnTo>
                    <a:pt x="290" y="102"/>
                  </a:lnTo>
                  <a:lnTo>
                    <a:pt x="290" y="101"/>
                  </a:lnTo>
                  <a:lnTo>
                    <a:pt x="291" y="101"/>
                  </a:lnTo>
                  <a:lnTo>
                    <a:pt x="291" y="101"/>
                  </a:lnTo>
                  <a:lnTo>
                    <a:pt x="292" y="101"/>
                  </a:lnTo>
                  <a:lnTo>
                    <a:pt x="292" y="100"/>
                  </a:lnTo>
                  <a:lnTo>
                    <a:pt x="293" y="100"/>
                  </a:lnTo>
                  <a:lnTo>
                    <a:pt x="293" y="100"/>
                  </a:lnTo>
                  <a:lnTo>
                    <a:pt x="294" y="100"/>
                  </a:lnTo>
                  <a:lnTo>
                    <a:pt x="294" y="99"/>
                  </a:lnTo>
                  <a:lnTo>
                    <a:pt x="295" y="99"/>
                  </a:lnTo>
                  <a:lnTo>
                    <a:pt x="295" y="99"/>
                  </a:lnTo>
                  <a:lnTo>
                    <a:pt x="296" y="98"/>
                  </a:lnTo>
                  <a:lnTo>
                    <a:pt x="296" y="98"/>
                  </a:lnTo>
                  <a:lnTo>
                    <a:pt x="297" y="98"/>
                  </a:lnTo>
                  <a:lnTo>
                    <a:pt x="297" y="98"/>
                  </a:lnTo>
                  <a:lnTo>
                    <a:pt x="298" y="97"/>
                  </a:lnTo>
                  <a:lnTo>
                    <a:pt x="298" y="97"/>
                  </a:lnTo>
                  <a:lnTo>
                    <a:pt x="299" y="97"/>
                  </a:lnTo>
                  <a:lnTo>
                    <a:pt x="299" y="96"/>
                  </a:lnTo>
                  <a:lnTo>
                    <a:pt x="299" y="96"/>
                  </a:lnTo>
                  <a:lnTo>
                    <a:pt x="300" y="96"/>
                  </a:lnTo>
                  <a:lnTo>
                    <a:pt x="300" y="96"/>
                  </a:lnTo>
                  <a:lnTo>
                    <a:pt x="301" y="95"/>
                  </a:lnTo>
                  <a:lnTo>
                    <a:pt x="301" y="95"/>
                  </a:lnTo>
                  <a:lnTo>
                    <a:pt x="302" y="95"/>
                  </a:lnTo>
                  <a:lnTo>
                    <a:pt x="302" y="94"/>
                  </a:lnTo>
                  <a:lnTo>
                    <a:pt x="303" y="94"/>
                  </a:lnTo>
                  <a:lnTo>
                    <a:pt x="303" y="94"/>
                  </a:lnTo>
                  <a:lnTo>
                    <a:pt x="304" y="93"/>
                  </a:lnTo>
                  <a:lnTo>
                    <a:pt x="304" y="93"/>
                  </a:lnTo>
                  <a:lnTo>
                    <a:pt x="305" y="93"/>
                  </a:lnTo>
                  <a:lnTo>
                    <a:pt x="305" y="92"/>
                  </a:lnTo>
                  <a:lnTo>
                    <a:pt x="306" y="92"/>
                  </a:lnTo>
                  <a:lnTo>
                    <a:pt x="306" y="92"/>
                  </a:lnTo>
                  <a:lnTo>
                    <a:pt x="307" y="91"/>
                  </a:lnTo>
                  <a:lnTo>
                    <a:pt x="307" y="91"/>
                  </a:lnTo>
                  <a:lnTo>
                    <a:pt x="308" y="90"/>
                  </a:lnTo>
                  <a:lnTo>
                    <a:pt x="308" y="90"/>
                  </a:lnTo>
                  <a:lnTo>
                    <a:pt x="309" y="90"/>
                  </a:lnTo>
                  <a:lnTo>
                    <a:pt x="309" y="89"/>
                  </a:lnTo>
                  <a:lnTo>
                    <a:pt x="310" y="89"/>
                  </a:lnTo>
                  <a:lnTo>
                    <a:pt x="310" y="89"/>
                  </a:lnTo>
                  <a:lnTo>
                    <a:pt x="311" y="88"/>
                  </a:lnTo>
                  <a:lnTo>
                    <a:pt x="311" y="88"/>
                  </a:lnTo>
                  <a:lnTo>
                    <a:pt x="312" y="88"/>
                  </a:lnTo>
                  <a:lnTo>
                    <a:pt x="312" y="87"/>
                  </a:lnTo>
                  <a:lnTo>
                    <a:pt x="313" y="87"/>
                  </a:lnTo>
                  <a:lnTo>
                    <a:pt x="313" y="86"/>
                  </a:lnTo>
                  <a:lnTo>
                    <a:pt x="313" y="86"/>
                  </a:lnTo>
                  <a:lnTo>
                    <a:pt x="314" y="86"/>
                  </a:lnTo>
                  <a:lnTo>
                    <a:pt x="314" y="85"/>
                  </a:lnTo>
                  <a:lnTo>
                    <a:pt x="315" y="85"/>
                  </a:lnTo>
                  <a:lnTo>
                    <a:pt x="315" y="84"/>
                  </a:lnTo>
                  <a:lnTo>
                    <a:pt x="316" y="84"/>
                  </a:lnTo>
                  <a:lnTo>
                    <a:pt x="316" y="84"/>
                  </a:lnTo>
                  <a:lnTo>
                    <a:pt x="317" y="83"/>
                  </a:lnTo>
                  <a:lnTo>
                    <a:pt x="317" y="83"/>
                  </a:lnTo>
                  <a:lnTo>
                    <a:pt x="318" y="82"/>
                  </a:lnTo>
                  <a:lnTo>
                    <a:pt x="318" y="82"/>
                  </a:lnTo>
                  <a:lnTo>
                    <a:pt x="319" y="81"/>
                  </a:lnTo>
                  <a:lnTo>
                    <a:pt x="319" y="81"/>
                  </a:lnTo>
                  <a:lnTo>
                    <a:pt x="320" y="81"/>
                  </a:lnTo>
                  <a:lnTo>
                    <a:pt x="320" y="80"/>
                  </a:lnTo>
                  <a:lnTo>
                    <a:pt x="321" y="80"/>
                  </a:lnTo>
                  <a:lnTo>
                    <a:pt x="321" y="79"/>
                  </a:lnTo>
                  <a:lnTo>
                    <a:pt x="322" y="79"/>
                  </a:lnTo>
                  <a:lnTo>
                    <a:pt x="322" y="79"/>
                  </a:lnTo>
                  <a:lnTo>
                    <a:pt x="323" y="78"/>
                  </a:lnTo>
                  <a:lnTo>
                    <a:pt x="323" y="78"/>
                  </a:lnTo>
                  <a:lnTo>
                    <a:pt x="324" y="77"/>
                  </a:lnTo>
                  <a:lnTo>
                    <a:pt x="324" y="77"/>
                  </a:lnTo>
                  <a:lnTo>
                    <a:pt x="325" y="76"/>
                  </a:lnTo>
                  <a:lnTo>
                    <a:pt x="325" y="76"/>
                  </a:lnTo>
                  <a:lnTo>
                    <a:pt x="326" y="75"/>
                  </a:lnTo>
                  <a:lnTo>
                    <a:pt x="326" y="75"/>
                  </a:lnTo>
                  <a:lnTo>
                    <a:pt x="327" y="75"/>
                  </a:lnTo>
                  <a:lnTo>
                    <a:pt x="327" y="74"/>
                  </a:lnTo>
                  <a:lnTo>
                    <a:pt x="327" y="74"/>
                  </a:lnTo>
                  <a:lnTo>
                    <a:pt x="328" y="73"/>
                  </a:lnTo>
                  <a:lnTo>
                    <a:pt x="328" y="73"/>
                  </a:lnTo>
                  <a:lnTo>
                    <a:pt x="329" y="72"/>
                  </a:lnTo>
                  <a:lnTo>
                    <a:pt x="329" y="72"/>
                  </a:lnTo>
                  <a:lnTo>
                    <a:pt x="330" y="71"/>
                  </a:lnTo>
                  <a:lnTo>
                    <a:pt x="330" y="71"/>
                  </a:lnTo>
                  <a:lnTo>
                    <a:pt x="331" y="70"/>
                  </a:lnTo>
                  <a:lnTo>
                    <a:pt x="331" y="70"/>
                  </a:lnTo>
                  <a:lnTo>
                    <a:pt x="332" y="70"/>
                  </a:lnTo>
                  <a:lnTo>
                    <a:pt x="332" y="69"/>
                  </a:lnTo>
                  <a:lnTo>
                    <a:pt x="333" y="69"/>
                  </a:lnTo>
                  <a:lnTo>
                    <a:pt x="333" y="68"/>
                  </a:lnTo>
                  <a:lnTo>
                    <a:pt x="334" y="68"/>
                  </a:lnTo>
                  <a:lnTo>
                    <a:pt x="334" y="67"/>
                  </a:lnTo>
                  <a:lnTo>
                    <a:pt x="335" y="67"/>
                  </a:lnTo>
                  <a:lnTo>
                    <a:pt x="335" y="66"/>
                  </a:lnTo>
                  <a:lnTo>
                    <a:pt x="336" y="66"/>
                  </a:lnTo>
                  <a:lnTo>
                    <a:pt x="336" y="66"/>
                  </a:lnTo>
                  <a:lnTo>
                    <a:pt x="337" y="65"/>
                  </a:lnTo>
                  <a:lnTo>
                    <a:pt x="337" y="65"/>
                  </a:lnTo>
                  <a:lnTo>
                    <a:pt x="338" y="64"/>
                  </a:lnTo>
                  <a:lnTo>
                    <a:pt x="338" y="64"/>
                  </a:lnTo>
                  <a:lnTo>
                    <a:pt x="339" y="63"/>
                  </a:lnTo>
                  <a:lnTo>
                    <a:pt x="339" y="63"/>
                  </a:lnTo>
                  <a:lnTo>
                    <a:pt x="340" y="62"/>
                  </a:lnTo>
                  <a:lnTo>
                    <a:pt x="340" y="62"/>
                  </a:lnTo>
                  <a:lnTo>
                    <a:pt x="341" y="61"/>
                  </a:lnTo>
                  <a:lnTo>
                    <a:pt x="341" y="61"/>
                  </a:lnTo>
                  <a:lnTo>
                    <a:pt x="341" y="60"/>
                  </a:lnTo>
                  <a:lnTo>
                    <a:pt x="342" y="60"/>
                  </a:lnTo>
                  <a:lnTo>
                    <a:pt x="342" y="59"/>
                  </a:lnTo>
                  <a:lnTo>
                    <a:pt x="343" y="59"/>
                  </a:lnTo>
                  <a:lnTo>
                    <a:pt x="343" y="58"/>
                  </a:lnTo>
                  <a:lnTo>
                    <a:pt x="344" y="58"/>
                  </a:lnTo>
                  <a:lnTo>
                    <a:pt x="344" y="57"/>
                  </a:lnTo>
                  <a:lnTo>
                    <a:pt x="345" y="57"/>
                  </a:lnTo>
                  <a:lnTo>
                    <a:pt x="345" y="57"/>
                  </a:lnTo>
                  <a:lnTo>
                    <a:pt x="346" y="56"/>
                  </a:lnTo>
                  <a:lnTo>
                    <a:pt x="346" y="56"/>
                  </a:lnTo>
                  <a:lnTo>
                    <a:pt x="347" y="55"/>
                  </a:lnTo>
                  <a:lnTo>
                    <a:pt x="347" y="55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1005" name="Freeform 237"/>
            <p:cNvSpPr>
              <a:spLocks noChangeAspect="1"/>
            </p:cNvSpPr>
            <p:nvPr/>
          </p:nvSpPr>
          <p:spPr bwMode="auto">
            <a:xfrm>
              <a:off x="3047" y="1056"/>
              <a:ext cx="68" cy="528"/>
            </a:xfrm>
            <a:custGeom>
              <a:avLst/>
              <a:gdLst/>
              <a:ahLst/>
              <a:cxnLst>
                <a:cxn ang="0">
                  <a:pos x="5" y="49"/>
                </a:cxn>
                <a:cxn ang="0">
                  <a:pos x="11" y="44"/>
                </a:cxn>
                <a:cxn ang="0">
                  <a:pos x="17" y="38"/>
                </a:cxn>
                <a:cxn ang="0">
                  <a:pos x="22" y="33"/>
                </a:cxn>
                <a:cxn ang="0">
                  <a:pos x="28" y="28"/>
                </a:cxn>
                <a:cxn ang="0">
                  <a:pos x="34" y="23"/>
                </a:cxn>
                <a:cxn ang="0">
                  <a:pos x="40" y="18"/>
                </a:cxn>
                <a:cxn ang="0">
                  <a:pos x="46" y="14"/>
                </a:cxn>
                <a:cxn ang="0">
                  <a:pos x="51" y="11"/>
                </a:cxn>
                <a:cxn ang="0">
                  <a:pos x="57" y="8"/>
                </a:cxn>
                <a:cxn ang="0">
                  <a:pos x="63" y="5"/>
                </a:cxn>
                <a:cxn ang="0">
                  <a:pos x="69" y="3"/>
                </a:cxn>
                <a:cxn ang="0">
                  <a:pos x="75" y="1"/>
                </a:cxn>
                <a:cxn ang="0">
                  <a:pos x="80" y="0"/>
                </a:cxn>
                <a:cxn ang="0">
                  <a:pos x="86" y="0"/>
                </a:cxn>
                <a:cxn ang="0">
                  <a:pos x="92" y="0"/>
                </a:cxn>
                <a:cxn ang="0">
                  <a:pos x="98" y="1"/>
                </a:cxn>
                <a:cxn ang="0">
                  <a:pos x="104" y="3"/>
                </a:cxn>
                <a:cxn ang="0">
                  <a:pos x="109" y="4"/>
                </a:cxn>
                <a:cxn ang="0">
                  <a:pos x="115" y="7"/>
                </a:cxn>
                <a:cxn ang="0">
                  <a:pos x="121" y="10"/>
                </a:cxn>
                <a:cxn ang="0">
                  <a:pos x="127" y="14"/>
                </a:cxn>
                <a:cxn ang="0">
                  <a:pos x="132" y="18"/>
                </a:cxn>
                <a:cxn ang="0">
                  <a:pos x="138" y="22"/>
                </a:cxn>
                <a:cxn ang="0">
                  <a:pos x="144" y="27"/>
                </a:cxn>
                <a:cxn ang="0">
                  <a:pos x="150" y="32"/>
                </a:cxn>
                <a:cxn ang="0">
                  <a:pos x="156" y="37"/>
                </a:cxn>
                <a:cxn ang="0">
                  <a:pos x="161" y="43"/>
                </a:cxn>
                <a:cxn ang="0">
                  <a:pos x="167" y="48"/>
                </a:cxn>
                <a:cxn ang="0">
                  <a:pos x="173" y="54"/>
                </a:cxn>
                <a:cxn ang="0">
                  <a:pos x="179" y="60"/>
                </a:cxn>
                <a:cxn ang="0">
                  <a:pos x="185" y="66"/>
                </a:cxn>
                <a:cxn ang="0">
                  <a:pos x="190" y="71"/>
                </a:cxn>
                <a:cxn ang="0">
                  <a:pos x="196" y="76"/>
                </a:cxn>
                <a:cxn ang="0">
                  <a:pos x="202" y="81"/>
                </a:cxn>
                <a:cxn ang="0">
                  <a:pos x="208" y="86"/>
                </a:cxn>
                <a:cxn ang="0">
                  <a:pos x="214" y="91"/>
                </a:cxn>
                <a:cxn ang="0">
                  <a:pos x="219" y="95"/>
                </a:cxn>
                <a:cxn ang="0">
                  <a:pos x="225" y="98"/>
                </a:cxn>
                <a:cxn ang="0">
                  <a:pos x="231" y="102"/>
                </a:cxn>
                <a:cxn ang="0">
                  <a:pos x="237" y="104"/>
                </a:cxn>
                <a:cxn ang="0">
                  <a:pos x="242" y="106"/>
                </a:cxn>
                <a:cxn ang="0">
                  <a:pos x="248" y="108"/>
                </a:cxn>
                <a:cxn ang="0">
                  <a:pos x="254" y="109"/>
                </a:cxn>
                <a:cxn ang="0">
                  <a:pos x="260" y="109"/>
                </a:cxn>
                <a:cxn ang="0">
                  <a:pos x="266" y="109"/>
                </a:cxn>
                <a:cxn ang="0">
                  <a:pos x="271" y="108"/>
                </a:cxn>
                <a:cxn ang="0">
                  <a:pos x="277" y="107"/>
                </a:cxn>
                <a:cxn ang="0">
                  <a:pos x="283" y="105"/>
                </a:cxn>
                <a:cxn ang="0">
                  <a:pos x="289" y="102"/>
                </a:cxn>
                <a:cxn ang="0">
                  <a:pos x="295" y="99"/>
                </a:cxn>
                <a:cxn ang="0">
                  <a:pos x="300" y="96"/>
                </a:cxn>
                <a:cxn ang="0">
                  <a:pos x="306" y="92"/>
                </a:cxn>
                <a:cxn ang="0">
                  <a:pos x="312" y="87"/>
                </a:cxn>
                <a:cxn ang="0">
                  <a:pos x="318" y="82"/>
                </a:cxn>
                <a:cxn ang="0">
                  <a:pos x="324" y="77"/>
                </a:cxn>
                <a:cxn ang="0">
                  <a:pos x="329" y="72"/>
                </a:cxn>
                <a:cxn ang="0">
                  <a:pos x="335" y="66"/>
                </a:cxn>
                <a:cxn ang="0">
                  <a:pos x="341" y="61"/>
                </a:cxn>
                <a:cxn ang="0">
                  <a:pos x="347" y="55"/>
                </a:cxn>
              </a:cxnLst>
              <a:rect l="0" t="0" r="r" b="b"/>
              <a:pathLst>
                <a:path w="347" h="109">
                  <a:moveTo>
                    <a:pt x="0" y="55"/>
                  </a:moveTo>
                  <a:lnTo>
                    <a:pt x="0" y="54"/>
                  </a:lnTo>
                  <a:lnTo>
                    <a:pt x="1" y="54"/>
                  </a:lnTo>
                  <a:lnTo>
                    <a:pt x="1" y="53"/>
                  </a:lnTo>
                  <a:lnTo>
                    <a:pt x="2" y="53"/>
                  </a:lnTo>
                  <a:lnTo>
                    <a:pt x="2" y="52"/>
                  </a:lnTo>
                  <a:lnTo>
                    <a:pt x="3" y="52"/>
                  </a:lnTo>
                  <a:lnTo>
                    <a:pt x="3" y="51"/>
                  </a:lnTo>
                  <a:lnTo>
                    <a:pt x="4" y="51"/>
                  </a:lnTo>
                  <a:lnTo>
                    <a:pt x="4" y="50"/>
                  </a:lnTo>
                  <a:lnTo>
                    <a:pt x="5" y="50"/>
                  </a:lnTo>
                  <a:lnTo>
                    <a:pt x="5" y="49"/>
                  </a:lnTo>
                  <a:lnTo>
                    <a:pt x="6" y="49"/>
                  </a:lnTo>
                  <a:lnTo>
                    <a:pt x="6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9" y="46"/>
                  </a:lnTo>
                  <a:lnTo>
                    <a:pt x="9" y="46"/>
                  </a:lnTo>
                  <a:lnTo>
                    <a:pt x="9" y="45"/>
                  </a:lnTo>
                  <a:lnTo>
                    <a:pt x="10" y="45"/>
                  </a:lnTo>
                  <a:lnTo>
                    <a:pt x="10" y="44"/>
                  </a:lnTo>
                  <a:lnTo>
                    <a:pt x="11" y="44"/>
                  </a:lnTo>
                  <a:lnTo>
                    <a:pt x="11" y="43"/>
                  </a:lnTo>
                  <a:lnTo>
                    <a:pt x="12" y="43"/>
                  </a:lnTo>
                  <a:lnTo>
                    <a:pt x="12" y="42"/>
                  </a:lnTo>
                  <a:lnTo>
                    <a:pt x="13" y="42"/>
                  </a:lnTo>
                  <a:lnTo>
                    <a:pt x="13" y="41"/>
                  </a:lnTo>
                  <a:lnTo>
                    <a:pt x="14" y="41"/>
                  </a:lnTo>
                  <a:lnTo>
                    <a:pt x="14" y="40"/>
                  </a:lnTo>
                  <a:lnTo>
                    <a:pt x="15" y="40"/>
                  </a:lnTo>
                  <a:lnTo>
                    <a:pt x="15" y="39"/>
                  </a:lnTo>
                  <a:lnTo>
                    <a:pt x="16" y="39"/>
                  </a:lnTo>
                  <a:lnTo>
                    <a:pt x="16" y="3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18" y="37"/>
                  </a:lnTo>
                  <a:lnTo>
                    <a:pt x="18" y="37"/>
                  </a:lnTo>
                  <a:lnTo>
                    <a:pt x="18" y="36"/>
                  </a:lnTo>
                  <a:lnTo>
                    <a:pt x="19" y="36"/>
                  </a:lnTo>
                  <a:lnTo>
                    <a:pt x="19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1" y="34"/>
                  </a:lnTo>
                  <a:lnTo>
                    <a:pt x="21" y="34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5" y="31"/>
                  </a:lnTo>
                  <a:lnTo>
                    <a:pt x="25" y="30"/>
                  </a:lnTo>
                  <a:lnTo>
                    <a:pt x="26" y="30"/>
                  </a:lnTo>
                  <a:lnTo>
                    <a:pt x="26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9" y="27"/>
                  </a:lnTo>
                  <a:lnTo>
                    <a:pt x="29" y="27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1" y="26"/>
                  </a:lnTo>
                  <a:lnTo>
                    <a:pt x="31" y="25"/>
                  </a:lnTo>
                  <a:lnTo>
                    <a:pt x="32" y="25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33" y="24"/>
                  </a:lnTo>
                  <a:lnTo>
                    <a:pt x="33" y="23"/>
                  </a:lnTo>
                  <a:lnTo>
                    <a:pt x="34" y="23"/>
                  </a:lnTo>
                  <a:lnTo>
                    <a:pt x="34" y="22"/>
                  </a:lnTo>
                  <a:lnTo>
                    <a:pt x="35" y="22"/>
                  </a:lnTo>
                  <a:lnTo>
                    <a:pt x="35" y="22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7" y="21"/>
                  </a:lnTo>
                  <a:lnTo>
                    <a:pt x="37" y="20"/>
                  </a:lnTo>
                  <a:lnTo>
                    <a:pt x="38" y="20"/>
                  </a:lnTo>
                  <a:lnTo>
                    <a:pt x="38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1" y="18"/>
                  </a:lnTo>
                  <a:lnTo>
                    <a:pt x="41" y="17"/>
                  </a:lnTo>
                  <a:lnTo>
                    <a:pt x="42" y="17"/>
                  </a:lnTo>
                  <a:lnTo>
                    <a:pt x="42" y="17"/>
                  </a:lnTo>
                  <a:lnTo>
                    <a:pt x="43" y="16"/>
                  </a:lnTo>
                  <a:lnTo>
                    <a:pt x="43" y="16"/>
                  </a:lnTo>
                  <a:lnTo>
                    <a:pt x="44" y="16"/>
                  </a:lnTo>
                  <a:lnTo>
                    <a:pt x="44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6" y="14"/>
                  </a:lnTo>
                  <a:lnTo>
                    <a:pt x="46" y="14"/>
                  </a:lnTo>
                  <a:lnTo>
                    <a:pt x="47" y="14"/>
                  </a:lnTo>
                  <a:lnTo>
                    <a:pt x="47" y="13"/>
                  </a:lnTo>
                  <a:lnTo>
                    <a:pt x="47" y="13"/>
                  </a:lnTo>
                  <a:lnTo>
                    <a:pt x="48" y="13"/>
                  </a:lnTo>
                  <a:lnTo>
                    <a:pt x="48" y="12"/>
                  </a:lnTo>
                  <a:lnTo>
                    <a:pt x="49" y="12"/>
                  </a:lnTo>
                  <a:lnTo>
                    <a:pt x="49" y="12"/>
                  </a:lnTo>
                  <a:lnTo>
                    <a:pt x="50" y="12"/>
                  </a:lnTo>
                  <a:lnTo>
                    <a:pt x="50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5" y="9"/>
                  </a:lnTo>
                  <a:lnTo>
                    <a:pt x="55" y="8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9" y="7"/>
                  </a:lnTo>
                  <a:lnTo>
                    <a:pt x="59" y="7"/>
                  </a:lnTo>
                  <a:lnTo>
                    <a:pt x="60" y="6"/>
                  </a:lnTo>
                  <a:lnTo>
                    <a:pt x="60" y="6"/>
                  </a:lnTo>
                  <a:lnTo>
                    <a:pt x="61" y="6"/>
                  </a:lnTo>
                  <a:lnTo>
                    <a:pt x="61" y="6"/>
                  </a:lnTo>
                  <a:lnTo>
                    <a:pt x="61" y="5"/>
                  </a:lnTo>
                  <a:lnTo>
                    <a:pt x="62" y="5"/>
                  </a:lnTo>
                  <a:lnTo>
                    <a:pt x="62" y="5"/>
                  </a:lnTo>
                  <a:lnTo>
                    <a:pt x="63" y="5"/>
                  </a:lnTo>
                  <a:lnTo>
                    <a:pt x="63" y="5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7" y="3"/>
                  </a:lnTo>
                  <a:lnTo>
                    <a:pt x="67" y="3"/>
                  </a:lnTo>
                  <a:lnTo>
                    <a:pt x="68" y="3"/>
                  </a:lnTo>
                  <a:lnTo>
                    <a:pt x="68" y="3"/>
                  </a:lnTo>
                  <a:lnTo>
                    <a:pt x="69" y="3"/>
                  </a:lnTo>
                  <a:lnTo>
                    <a:pt x="69" y="3"/>
                  </a:lnTo>
                  <a:lnTo>
                    <a:pt x="70" y="3"/>
                  </a:lnTo>
                  <a:lnTo>
                    <a:pt x="70" y="2"/>
                  </a:lnTo>
                  <a:lnTo>
                    <a:pt x="71" y="2"/>
                  </a:lnTo>
                  <a:lnTo>
                    <a:pt x="71" y="2"/>
                  </a:lnTo>
                  <a:lnTo>
                    <a:pt x="72" y="2"/>
                  </a:lnTo>
                  <a:lnTo>
                    <a:pt x="72" y="2"/>
                  </a:lnTo>
                  <a:lnTo>
                    <a:pt x="73" y="2"/>
                  </a:lnTo>
                  <a:lnTo>
                    <a:pt x="73" y="2"/>
                  </a:lnTo>
                  <a:lnTo>
                    <a:pt x="74" y="1"/>
                  </a:lnTo>
                  <a:lnTo>
                    <a:pt x="74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6" y="1"/>
                  </a:lnTo>
                  <a:lnTo>
                    <a:pt x="76" y="1"/>
                  </a:lnTo>
                  <a:lnTo>
                    <a:pt x="77" y="1"/>
                  </a:lnTo>
                  <a:lnTo>
                    <a:pt x="77" y="1"/>
                  </a:lnTo>
                  <a:lnTo>
                    <a:pt x="78" y="1"/>
                  </a:lnTo>
                  <a:lnTo>
                    <a:pt x="78" y="1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3" y="0"/>
                  </a:lnTo>
                  <a:lnTo>
                    <a:pt x="83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5" y="0"/>
                  </a:lnTo>
                  <a:lnTo>
                    <a:pt x="85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7" y="0"/>
                  </a:lnTo>
                  <a:lnTo>
                    <a:pt x="87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91" y="0"/>
                  </a:lnTo>
                  <a:lnTo>
                    <a:pt x="91" y="0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6" y="1"/>
                  </a:lnTo>
                  <a:lnTo>
                    <a:pt x="96" y="1"/>
                  </a:lnTo>
                  <a:lnTo>
                    <a:pt x="97" y="1"/>
                  </a:lnTo>
                  <a:lnTo>
                    <a:pt x="97" y="1"/>
                  </a:lnTo>
                  <a:lnTo>
                    <a:pt x="98" y="1"/>
                  </a:lnTo>
                  <a:lnTo>
                    <a:pt x="98" y="1"/>
                  </a:lnTo>
                  <a:lnTo>
                    <a:pt x="99" y="1"/>
                  </a:lnTo>
                  <a:lnTo>
                    <a:pt x="99" y="1"/>
                  </a:lnTo>
                  <a:lnTo>
                    <a:pt x="100" y="1"/>
                  </a:lnTo>
                  <a:lnTo>
                    <a:pt x="100" y="2"/>
                  </a:lnTo>
                  <a:lnTo>
                    <a:pt x="101" y="2"/>
                  </a:lnTo>
                  <a:lnTo>
                    <a:pt x="101" y="2"/>
                  </a:lnTo>
                  <a:lnTo>
                    <a:pt x="102" y="2"/>
                  </a:lnTo>
                  <a:lnTo>
                    <a:pt x="102" y="2"/>
                  </a:lnTo>
                  <a:lnTo>
                    <a:pt x="103" y="2"/>
                  </a:lnTo>
                  <a:lnTo>
                    <a:pt x="103" y="2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5" y="3"/>
                  </a:lnTo>
                  <a:lnTo>
                    <a:pt x="105" y="3"/>
                  </a:lnTo>
                  <a:lnTo>
                    <a:pt x="106" y="3"/>
                  </a:lnTo>
                  <a:lnTo>
                    <a:pt x="106" y="3"/>
                  </a:lnTo>
                  <a:lnTo>
                    <a:pt x="107" y="4"/>
                  </a:lnTo>
                  <a:lnTo>
                    <a:pt x="107" y="4"/>
                  </a:lnTo>
                  <a:lnTo>
                    <a:pt x="108" y="4"/>
                  </a:lnTo>
                  <a:lnTo>
                    <a:pt x="108" y="4"/>
                  </a:lnTo>
                  <a:lnTo>
                    <a:pt x="109" y="4"/>
                  </a:lnTo>
                  <a:lnTo>
                    <a:pt x="109" y="4"/>
                  </a:lnTo>
                  <a:lnTo>
                    <a:pt x="110" y="5"/>
                  </a:lnTo>
                  <a:lnTo>
                    <a:pt x="110" y="5"/>
                  </a:lnTo>
                  <a:lnTo>
                    <a:pt x="111" y="5"/>
                  </a:lnTo>
                  <a:lnTo>
                    <a:pt x="111" y="5"/>
                  </a:lnTo>
                  <a:lnTo>
                    <a:pt x="112" y="5"/>
                  </a:lnTo>
                  <a:lnTo>
                    <a:pt x="112" y="6"/>
                  </a:lnTo>
                  <a:lnTo>
                    <a:pt x="113" y="6"/>
                  </a:lnTo>
                  <a:lnTo>
                    <a:pt x="113" y="6"/>
                  </a:lnTo>
                  <a:lnTo>
                    <a:pt x="114" y="6"/>
                  </a:lnTo>
                  <a:lnTo>
                    <a:pt x="114" y="7"/>
                  </a:lnTo>
                  <a:lnTo>
                    <a:pt x="115" y="7"/>
                  </a:lnTo>
                  <a:lnTo>
                    <a:pt x="115" y="7"/>
                  </a:lnTo>
                  <a:lnTo>
                    <a:pt x="116" y="7"/>
                  </a:lnTo>
                  <a:lnTo>
                    <a:pt x="116" y="8"/>
                  </a:lnTo>
                  <a:lnTo>
                    <a:pt x="117" y="8"/>
                  </a:lnTo>
                  <a:lnTo>
                    <a:pt x="117" y="8"/>
                  </a:lnTo>
                  <a:lnTo>
                    <a:pt x="118" y="8"/>
                  </a:lnTo>
                  <a:lnTo>
                    <a:pt x="118" y="8"/>
                  </a:lnTo>
                  <a:lnTo>
                    <a:pt x="118" y="9"/>
                  </a:lnTo>
                  <a:lnTo>
                    <a:pt x="119" y="9"/>
                  </a:lnTo>
                  <a:lnTo>
                    <a:pt x="119" y="9"/>
                  </a:lnTo>
                  <a:lnTo>
                    <a:pt x="120" y="10"/>
                  </a:lnTo>
                  <a:lnTo>
                    <a:pt x="120" y="10"/>
                  </a:lnTo>
                  <a:lnTo>
                    <a:pt x="121" y="10"/>
                  </a:lnTo>
                  <a:lnTo>
                    <a:pt x="121" y="10"/>
                  </a:lnTo>
                  <a:lnTo>
                    <a:pt x="122" y="11"/>
                  </a:lnTo>
                  <a:lnTo>
                    <a:pt x="122" y="11"/>
                  </a:lnTo>
                  <a:lnTo>
                    <a:pt x="123" y="11"/>
                  </a:lnTo>
                  <a:lnTo>
                    <a:pt x="123" y="12"/>
                  </a:lnTo>
                  <a:lnTo>
                    <a:pt x="124" y="12"/>
                  </a:lnTo>
                  <a:lnTo>
                    <a:pt x="124" y="12"/>
                  </a:lnTo>
                  <a:lnTo>
                    <a:pt x="125" y="12"/>
                  </a:lnTo>
                  <a:lnTo>
                    <a:pt x="125" y="13"/>
                  </a:lnTo>
                  <a:lnTo>
                    <a:pt x="126" y="13"/>
                  </a:lnTo>
                  <a:lnTo>
                    <a:pt x="126" y="13"/>
                  </a:lnTo>
                  <a:lnTo>
                    <a:pt x="127" y="14"/>
                  </a:lnTo>
                  <a:lnTo>
                    <a:pt x="127" y="14"/>
                  </a:lnTo>
                  <a:lnTo>
                    <a:pt x="128" y="14"/>
                  </a:lnTo>
                  <a:lnTo>
                    <a:pt x="128" y="15"/>
                  </a:lnTo>
                  <a:lnTo>
                    <a:pt x="129" y="15"/>
                  </a:lnTo>
                  <a:lnTo>
                    <a:pt x="129" y="15"/>
                  </a:lnTo>
                  <a:lnTo>
                    <a:pt x="130" y="16"/>
                  </a:lnTo>
                  <a:lnTo>
                    <a:pt x="130" y="16"/>
                  </a:lnTo>
                  <a:lnTo>
                    <a:pt x="131" y="16"/>
                  </a:lnTo>
                  <a:lnTo>
                    <a:pt x="131" y="17"/>
                  </a:lnTo>
                  <a:lnTo>
                    <a:pt x="132" y="17"/>
                  </a:lnTo>
                  <a:lnTo>
                    <a:pt x="132" y="17"/>
                  </a:lnTo>
                  <a:lnTo>
                    <a:pt x="132" y="18"/>
                  </a:lnTo>
                  <a:lnTo>
                    <a:pt x="133" y="18"/>
                  </a:lnTo>
                  <a:lnTo>
                    <a:pt x="133" y="18"/>
                  </a:lnTo>
                  <a:lnTo>
                    <a:pt x="134" y="19"/>
                  </a:lnTo>
                  <a:lnTo>
                    <a:pt x="134" y="19"/>
                  </a:lnTo>
                  <a:lnTo>
                    <a:pt x="135" y="19"/>
                  </a:lnTo>
                  <a:lnTo>
                    <a:pt x="135" y="20"/>
                  </a:lnTo>
                  <a:lnTo>
                    <a:pt x="136" y="20"/>
                  </a:lnTo>
                  <a:lnTo>
                    <a:pt x="136" y="21"/>
                  </a:lnTo>
                  <a:lnTo>
                    <a:pt x="137" y="21"/>
                  </a:lnTo>
                  <a:lnTo>
                    <a:pt x="137" y="21"/>
                  </a:lnTo>
                  <a:lnTo>
                    <a:pt x="138" y="22"/>
                  </a:lnTo>
                  <a:lnTo>
                    <a:pt x="138" y="22"/>
                  </a:lnTo>
                  <a:lnTo>
                    <a:pt x="139" y="22"/>
                  </a:lnTo>
                  <a:lnTo>
                    <a:pt x="139" y="23"/>
                  </a:lnTo>
                  <a:lnTo>
                    <a:pt x="140" y="23"/>
                  </a:lnTo>
                  <a:lnTo>
                    <a:pt x="140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2" y="25"/>
                  </a:lnTo>
                  <a:lnTo>
                    <a:pt x="142" y="25"/>
                  </a:lnTo>
                  <a:lnTo>
                    <a:pt x="143" y="26"/>
                  </a:lnTo>
                  <a:lnTo>
                    <a:pt x="143" y="26"/>
                  </a:lnTo>
                  <a:lnTo>
                    <a:pt x="144" y="26"/>
                  </a:lnTo>
                  <a:lnTo>
                    <a:pt x="144" y="27"/>
                  </a:lnTo>
                  <a:lnTo>
                    <a:pt x="145" y="27"/>
                  </a:lnTo>
                  <a:lnTo>
                    <a:pt x="145" y="28"/>
                  </a:lnTo>
                  <a:lnTo>
                    <a:pt x="146" y="28"/>
                  </a:lnTo>
                  <a:lnTo>
                    <a:pt x="146" y="29"/>
                  </a:lnTo>
                  <a:lnTo>
                    <a:pt x="147" y="29"/>
                  </a:lnTo>
                  <a:lnTo>
                    <a:pt x="147" y="29"/>
                  </a:lnTo>
                  <a:lnTo>
                    <a:pt x="147" y="30"/>
                  </a:lnTo>
                  <a:lnTo>
                    <a:pt x="148" y="30"/>
                  </a:lnTo>
                  <a:lnTo>
                    <a:pt x="148" y="31"/>
                  </a:lnTo>
                  <a:lnTo>
                    <a:pt x="149" y="31"/>
                  </a:lnTo>
                  <a:lnTo>
                    <a:pt x="149" y="31"/>
                  </a:lnTo>
                  <a:lnTo>
                    <a:pt x="150" y="32"/>
                  </a:lnTo>
                  <a:lnTo>
                    <a:pt x="150" y="32"/>
                  </a:lnTo>
                  <a:lnTo>
                    <a:pt x="151" y="33"/>
                  </a:lnTo>
                  <a:lnTo>
                    <a:pt x="151" y="33"/>
                  </a:lnTo>
                  <a:lnTo>
                    <a:pt x="152" y="34"/>
                  </a:lnTo>
                  <a:lnTo>
                    <a:pt x="152" y="34"/>
                  </a:lnTo>
                  <a:lnTo>
                    <a:pt x="153" y="35"/>
                  </a:lnTo>
                  <a:lnTo>
                    <a:pt x="153" y="35"/>
                  </a:lnTo>
                  <a:lnTo>
                    <a:pt x="154" y="35"/>
                  </a:lnTo>
                  <a:lnTo>
                    <a:pt x="154" y="36"/>
                  </a:lnTo>
                  <a:lnTo>
                    <a:pt x="155" y="36"/>
                  </a:lnTo>
                  <a:lnTo>
                    <a:pt x="155" y="37"/>
                  </a:lnTo>
                  <a:lnTo>
                    <a:pt x="156" y="37"/>
                  </a:lnTo>
                  <a:lnTo>
                    <a:pt x="156" y="38"/>
                  </a:lnTo>
                  <a:lnTo>
                    <a:pt x="157" y="38"/>
                  </a:lnTo>
                  <a:lnTo>
                    <a:pt x="157" y="39"/>
                  </a:lnTo>
                  <a:lnTo>
                    <a:pt x="158" y="39"/>
                  </a:lnTo>
                  <a:lnTo>
                    <a:pt x="158" y="39"/>
                  </a:lnTo>
                  <a:lnTo>
                    <a:pt x="159" y="40"/>
                  </a:lnTo>
                  <a:lnTo>
                    <a:pt x="159" y="40"/>
                  </a:lnTo>
                  <a:lnTo>
                    <a:pt x="160" y="41"/>
                  </a:lnTo>
                  <a:lnTo>
                    <a:pt x="160" y="41"/>
                  </a:lnTo>
                  <a:lnTo>
                    <a:pt x="161" y="42"/>
                  </a:lnTo>
                  <a:lnTo>
                    <a:pt x="161" y="42"/>
                  </a:lnTo>
                  <a:lnTo>
                    <a:pt x="161" y="43"/>
                  </a:lnTo>
                  <a:lnTo>
                    <a:pt x="162" y="43"/>
                  </a:lnTo>
                  <a:lnTo>
                    <a:pt x="162" y="44"/>
                  </a:lnTo>
                  <a:lnTo>
                    <a:pt x="163" y="44"/>
                  </a:lnTo>
                  <a:lnTo>
                    <a:pt x="163" y="45"/>
                  </a:lnTo>
                  <a:lnTo>
                    <a:pt x="164" y="45"/>
                  </a:lnTo>
                  <a:lnTo>
                    <a:pt x="164" y="46"/>
                  </a:lnTo>
                  <a:lnTo>
                    <a:pt x="165" y="46"/>
                  </a:lnTo>
                  <a:lnTo>
                    <a:pt x="165" y="47"/>
                  </a:lnTo>
                  <a:lnTo>
                    <a:pt x="166" y="47"/>
                  </a:lnTo>
                  <a:lnTo>
                    <a:pt x="166" y="48"/>
                  </a:lnTo>
                  <a:lnTo>
                    <a:pt x="167" y="48"/>
                  </a:lnTo>
                  <a:lnTo>
                    <a:pt x="167" y="48"/>
                  </a:lnTo>
                  <a:lnTo>
                    <a:pt x="168" y="49"/>
                  </a:lnTo>
                  <a:lnTo>
                    <a:pt x="168" y="49"/>
                  </a:lnTo>
                  <a:lnTo>
                    <a:pt x="169" y="50"/>
                  </a:lnTo>
                  <a:lnTo>
                    <a:pt x="169" y="50"/>
                  </a:lnTo>
                  <a:lnTo>
                    <a:pt x="170" y="51"/>
                  </a:lnTo>
                  <a:lnTo>
                    <a:pt x="170" y="51"/>
                  </a:lnTo>
                  <a:lnTo>
                    <a:pt x="171" y="52"/>
                  </a:lnTo>
                  <a:lnTo>
                    <a:pt x="171" y="52"/>
                  </a:lnTo>
                  <a:lnTo>
                    <a:pt x="172" y="53"/>
                  </a:lnTo>
                  <a:lnTo>
                    <a:pt x="172" y="53"/>
                  </a:lnTo>
                  <a:lnTo>
                    <a:pt x="173" y="54"/>
                  </a:lnTo>
                  <a:lnTo>
                    <a:pt x="173" y="54"/>
                  </a:lnTo>
                  <a:lnTo>
                    <a:pt x="174" y="55"/>
                  </a:lnTo>
                  <a:lnTo>
                    <a:pt x="174" y="55"/>
                  </a:lnTo>
                  <a:lnTo>
                    <a:pt x="175" y="56"/>
                  </a:lnTo>
                  <a:lnTo>
                    <a:pt x="175" y="56"/>
                  </a:lnTo>
                  <a:lnTo>
                    <a:pt x="175" y="57"/>
                  </a:lnTo>
                  <a:lnTo>
                    <a:pt x="176" y="57"/>
                  </a:lnTo>
                  <a:lnTo>
                    <a:pt x="176" y="57"/>
                  </a:lnTo>
                  <a:lnTo>
                    <a:pt x="177" y="58"/>
                  </a:lnTo>
                  <a:lnTo>
                    <a:pt x="177" y="58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9" y="60"/>
                  </a:lnTo>
                  <a:lnTo>
                    <a:pt x="179" y="60"/>
                  </a:lnTo>
                  <a:lnTo>
                    <a:pt x="180" y="61"/>
                  </a:lnTo>
                  <a:lnTo>
                    <a:pt x="180" y="61"/>
                  </a:lnTo>
                  <a:lnTo>
                    <a:pt x="181" y="62"/>
                  </a:lnTo>
                  <a:lnTo>
                    <a:pt x="181" y="62"/>
                  </a:lnTo>
                  <a:lnTo>
                    <a:pt x="182" y="63"/>
                  </a:lnTo>
                  <a:lnTo>
                    <a:pt x="182" y="63"/>
                  </a:lnTo>
                  <a:lnTo>
                    <a:pt x="183" y="64"/>
                  </a:lnTo>
                  <a:lnTo>
                    <a:pt x="183" y="64"/>
                  </a:lnTo>
                  <a:lnTo>
                    <a:pt x="184" y="65"/>
                  </a:lnTo>
                  <a:lnTo>
                    <a:pt x="184" y="65"/>
                  </a:lnTo>
                  <a:lnTo>
                    <a:pt x="185" y="66"/>
                  </a:lnTo>
                  <a:lnTo>
                    <a:pt x="185" y="66"/>
                  </a:lnTo>
                  <a:lnTo>
                    <a:pt x="186" y="66"/>
                  </a:lnTo>
                  <a:lnTo>
                    <a:pt x="186" y="67"/>
                  </a:lnTo>
                  <a:lnTo>
                    <a:pt x="187" y="67"/>
                  </a:lnTo>
                  <a:lnTo>
                    <a:pt x="187" y="68"/>
                  </a:lnTo>
                  <a:lnTo>
                    <a:pt x="188" y="68"/>
                  </a:lnTo>
                  <a:lnTo>
                    <a:pt x="188" y="69"/>
                  </a:lnTo>
                  <a:lnTo>
                    <a:pt x="189" y="69"/>
                  </a:lnTo>
                  <a:lnTo>
                    <a:pt x="189" y="70"/>
                  </a:lnTo>
                  <a:lnTo>
                    <a:pt x="189" y="70"/>
                  </a:lnTo>
                  <a:lnTo>
                    <a:pt x="190" y="70"/>
                  </a:lnTo>
                  <a:lnTo>
                    <a:pt x="190" y="71"/>
                  </a:lnTo>
                  <a:lnTo>
                    <a:pt x="191" y="71"/>
                  </a:lnTo>
                  <a:lnTo>
                    <a:pt x="191" y="72"/>
                  </a:lnTo>
                  <a:lnTo>
                    <a:pt x="192" y="72"/>
                  </a:lnTo>
                  <a:lnTo>
                    <a:pt x="192" y="73"/>
                  </a:lnTo>
                  <a:lnTo>
                    <a:pt x="193" y="73"/>
                  </a:lnTo>
                  <a:lnTo>
                    <a:pt x="193" y="74"/>
                  </a:lnTo>
                  <a:lnTo>
                    <a:pt x="194" y="74"/>
                  </a:lnTo>
                  <a:lnTo>
                    <a:pt x="194" y="75"/>
                  </a:lnTo>
                  <a:lnTo>
                    <a:pt x="195" y="75"/>
                  </a:lnTo>
                  <a:lnTo>
                    <a:pt x="195" y="75"/>
                  </a:lnTo>
                  <a:lnTo>
                    <a:pt x="196" y="76"/>
                  </a:lnTo>
                  <a:lnTo>
                    <a:pt x="196" y="76"/>
                  </a:lnTo>
                  <a:lnTo>
                    <a:pt x="197" y="77"/>
                  </a:lnTo>
                  <a:lnTo>
                    <a:pt x="197" y="77"/>
                  </a:lnTo>
                  <a:lnTo>
                    <a:pt x="198" y="78"/>
                  </a:lnTo>
                  <a:lnTo>
                    <a:pt x="198" y="78"/>
                  </a:lnTo>
                  <a:lnTo>
                    <a:pt x="199" y="79"/>
                  </a:lnTo>
                  <a:lnTo>
                    <a:pt x="199" y="79"/>
                  </a:lnTo>
                  <a:lnTo>
                    <a:pt x="200" y="79"/>
                  </a:lnTo>
                  <a:lnTo>
                    <a:pt x="200" y="80"/>
                  </a:lnTo>
                  <a:lnTo>
                    <a:pt x="201" y="80"/>
                  </a:lnTo>
                  <a:lnTo>
                    <a:pt x="201" y="81"/>
                  </a:lnTo>
                  <a:lnTo>
                    <a:pt x="202" y="81"/>
                  </a:lnTo>
                  <a:lnTo>
                    <a:pt x="202" y="81"/>
                  </a:lnTo>
                  <a:lnTo>
                    <a:pt x="203" y="82"/>
                  </a:lnTo>
                  <a:lnTo>
                    <a:pt x="203" y="82"/>
                  </a:lnTo>
                  <a:lnTo>
                    <a:pt x="204" y="83"/>
                  </a:lnTo>
                  <a:lnTo>
                    <a:pt x="204" y="83"/>
                  </a:lnTo>
                  <a:lnTo>
                    <a:pt x="204" y="84"/>
                  </a:lnTo>
                  <a:lnTo>
                    <a:pt x="205" y="84"/>
                  </a:lnTo>
                  <a:lnTo>
                    <a:pt x="205" y="84"/>
                  </a:lnTo>
                  <a:lnTo>
                    <a:pt x="206" y="85"/>
                  </a:lnTo>
                  <a:lnTo>
                    <a:pt x="206" y="85"/>
                  </a:lnTo>
                  <a:lnTo>
                    <a:pt x="207" y="86"/>
                  </a:lnTo>
                  <a:lnTo>
                    <a:pt x="207" y="86"/>
                  </a:lnTo>
                  <a:lnTo>
                    <a:pt x="208" y="86"/>
                  </a:lnTo>
                  <a:lnTo>
                    <a:pt x="208" y="87"/>
                  </a:lnTo>
                  <a:lnTo>
                    <a:pt x="209" y="87"/>
                  </a:lnTo>
                  <a:lnTo>
                    <a:pt x="209" y="88"/>
                  </a:lnTo>
                  <a:lnTo>
                    <a:pt x="210" y="88"/>
                  </a:lnTo>
                  <a:lnTo>
                    <a:pt x="210" y="88"/>
                  </a:lnTo>
                  <a:lnTo>
                    <a:pt x="211" y="89"/>
                  </a:lnTo>
                  <a:lnTo>
                    <a:pt x="211" y="89"/>
                  </a:lnTo>
                  <a:lnTo>
                    <a:pt x="212" y="89"/>
                  </a:lnTo>
                  <a:lnTo>
                    <a:pt x="212" y="90"/>
                  </a:lnTo>
                  <a:lnTo>
                    <a:pt x="213" y="90"/>
                  </a:lnTo>
                  <a:lnTo>
                    <a:pt x="213" y="90"/>
                  </a:lnTo>
                  <a:lnTo>
                    <a:pt x="214" y="91"/>
                  </a:lnTo>
                  <a:lnTo>
                    <a:pt x="214" y="91"/>
                  </a:lnTo>
                  <a:lnTo>
                    <a:pt x="215" y="92"/>
                  </a:lnTo>
                  <a:lnTo>
                    <a:pt x="215" y="92"/>
                  </a:lnTo>
                  <a:lnTo>
                    <a:pt x="216" y="92"/>
                  </a:lnTo>
                  <a:lnTo>
                    <a:pt x="216" y="93"/>
                  </a:lnTo>
                  <a:lnTo>
                    <a:pt x="217" y="93"/>
                  </a:lnTo>
                  <a:lnTo>
                    <a:pt x="217" y="93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9" y="95"/>
                  </a:lnTo>
                  <a:lnTo>
                    <a:pt x="219" y="95"/>
                  </a:lnTo>
                  <a:lnTo>
                    <a:pt x="220" y="95"/>
                  </a:lnTo>
                  <a:lnTo>
                    <a:pt x="220" y="96"/>
                  </a:lnTo>
                  <a:lnTo>
                    <a:pt x="221" y="96"/>
                  </a:lnTo>
                  <a:lnTo>
                    <a:pt x="221" y="96"/>
                  </a:lnTo>
                  <a:lnTo>
                    <a:pt x="222" y="96"/>
                  </a:lnTo>
                  <a:lnTo>
                    <a:pt x="222" y="97"/>
                  </a:lnTo>
                  <a:lnTo>
                    <a:pt x="223" y="97"/>
                  </a:lnTo>
                  <a:lnTo>
                    <a:pt x="223" y="97"/>
                  </a:lnTo>
                  <a:lnTo>
                    <a:pt x="224" y="98"/>
                  </a:lnTo>
                  <a:lnTo>
                    <a:pt x="224" y="98"/>
                  </a:lnTo>
                  <a:lnTo>
                    <a:pt x="225" y="98"/>
                  </a:lnTo>
                  <a:lnTo>
                    <a:pt x="225" y="98"/>
                  </a:lnTo>
                  <a:lnTo>
                    <a:pt x="226" y="99"/>
                  </a:lnTo>
                  <a:lnTo>
                    <a:pt x="226" y="99"/>
                  </a:lnTo>
                  <a:lnTo>
                    <a:pt x="227" y="99"/>
                  </a:lnTo>
                  <a:lnTo>
                    <a:pt x="227" y="100"/>
                  </a:lnTo>
                  <a:lnTo>
                    <a:pt x="228" y="100"/>
                  </a:lnTo>
                  <a:lnTo>
                    <a:pt x="228" y="100"/>
                  </a:lnTo>
                  <a:lnTo>
                    <a:pt x="229" y="100"/>
                  </a:lnTo>
                  <a:lnTo>
                    <a:pt x="229" y="101"/>
                  </a:lnTo>
                  <a:lnTo>
                    <a:pt x="230" y="101"/>
                  </a:lnTo>
                  <a:lnTo>
                    <a:pt x="230" y="101"/>
                  </a:lnTo>
                  <a:lnTo>
                    <a:pt x="231" y="101"/>
                  </a:lnTo>
                  <a:lnTo>
                    <a:pt x="231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3" y="103"/>
                  </a:lnTo>
                  <a:lnTo>
                    <a:pt x="233" y="103"/>
                  </a:lnTo>
                  <a:lnTo>
                    <a:pt x="234" y="103"/>
                  </a:lnTo>
                  <a:lnTo>
                    <a:pt x="234" y="103"/>
                  </a:lnTo>
                  <a:lnTo>
                    <a:pt x="235" y="103"/>
                  </a:lnTo>
                  <a:lnTo>
                    <a:pt x="235" y="104"/>
                  </a:lnTo>
                  <a:lnTo>
                    <a:pt x="236" y="104"/>
                  </a:lnTo>
                  <a:lnTo>
                    <a:pt x="236" y="104"/>
                  </a:lnTo>
                  <a:lnTo>
                    <a:pt x="237" y="104"/>
                  </a:lnTo>
                  <a:lnTo>
                    <a:pt x="237" y="105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39" y="105"/>
                  </a:lnTo>
                  <a:lnTo>
                    <a:pt x="239" y="105"/>
                  </a:lnTo>
                  <a:lnTo>
                    <a:pt x="240" y="105"/>
                  </a:lnTo>
                  <a:lnTo>
                    <a:pt x="240" y="106"/>
                  </a:lnTo>
                  <a:lnTo>
                    <a:pt x="241" y="106"/>
                  </a:lnTo>
                  <a:lnTo>
                    <a:pt x="241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3" y="106"/>
                  </a:lnTo>
                  <a:lnTo>
                    <a:pt x="243" y="107"/>
                  </a:lnTo>
                  <a:lnTo>
                    <a:pt x="244" y="107"/>
                  </a:lnTo>
                  <a:lnTo>
                    <a:pt x="244" y="107"/>
                  </a:lnTo>
                  <a:lnTo>
                    <a:pt x="245" y="107"/>
                  </a:lnTo>
                  <a:lnTo>
                    <a:pt x="245" y="107"/>
                  </a:lnTo>
                  <a:lnTo>
                    <a:pt x="246" y="107"/>
                  </a:lnTo>
                  <a:lnTo>
                    <a:pt x="246" y="107"/>
                  </a:lnTo>
                  <a:lnTo>
                    <a:pt x="247" y="108"/>
                  </a:lnTo>
                  <a:lnTo>
                    <a:pt x="247" y="108"/>
                  </a:lnTo>
                  <a:lnTo>
                    <a:pt x="248" y="108"/>
                  </a:lnTo>
                  <a:lnTo>
                    <a:pt x="248" y="108"/>
                  </a:lnTo>
                  <a:lnTo>
                    <a:pt x="249" y="108"/>
                  </a:lnTo>
                  <a:lnTo>
                    <a:pt x="249" y="108"/>
                  </a:lnTo>
                  <a:lnTo>
                    <a:pt x="250" y="108"/>
                  </a:lnTo>
                  <a:lnTo>
                    <a:pt x="250" y="108"/>
                  </a:lnTo>
                  <a:lnTo>
                    <a:pt x="251" y="108"/>
                  </a:lnTo>
                  <a:lnTo>
                    <a:pt x="251" y="108"/>
                  </a:lnTo>
                  <a:lnTo>
                    <a:pt x="252" y="109"/>
                  </a:lnTo>
                  <a:lnTo>
                    <a:pt x="252" y="109"/>
                  </a:lnTo>
                  <a:lnTo>
                    <a:pt x="253" y="109"/>
                  </a:lnTo>
                  <a:lnTo>
                    <a:pt x="253" y="109"/>
                  </a:lnTo>
                  <a:lnTo>
                    <a:pt x="254" y="109"/>
                  </a:lnTo>
                  <a:lnTo>
                    <a:pt x="254" y="109"/>
                  </a:lnTo>
                  <a:lnTo>
                    <a:pt x="255" y="109"/>
                  </a:lnTo>
                  <a:lnTo>
                    <a:pt x="255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7" y="109"/>
                  </a:lnTo>
                  <a:lnTo>
                    <a:pt x="257" y="109"/>
                  </a:lnTo>
                  <a:lnTo>
                    <a:pt x="258" y="109"/>
                  </a:lnTo>
                  <a:lnTo>
                    <a:pt x="258" y="109"/>
                  </a:lnTo>
                  <a:lnTo>
                    <a:pt x="259" y="109"/>
                  </a:lnTo>
                  <a:lnTo>
                    <a:pt x="259" y="109"/>
                  </a:lnTo>
                  <a:lnTo>
                    <a:pt x="260" y="109"/>
                  </a:lnTo>
                  <a:lnTo>
                    <a:pt x="260" y="109"/>
                  </a:lnTo>
                  <a:lnTo>
                    <a:pt x="261" y="109"/>
                  </a:lnTo>
                  <a:lnTo>
                    <a:pt x="261" y="109"/>
                  </a:lnTo>
                  <a:lnTo>
                    <a:pt x="262" y="109"/>
                  </a:lnTo>
                  <a:lnTo>
                    <a:pt x="262" y="109"/>
                  </a:lnTo>
                  <a:lnTo>
                    <a:pt x="263" y="109"/>
                  </a:lnTo>
                  <a:lnTo>
                    <a:pt x="263" y="109"/>
                  </a:lnTo>
                  <a:lnTo>
                    <a:pt x="264" y="109"/>
                  </a:lnTo>
                  <a:lnTo>
                    <a:pt x="264" y="109"/>
                  </a:lnTo>
                  <a:lnTo>
                    <a:pt x="265" y="109"/>
                  </a:lnTo>
                  <a:lnTo>
                    <a:pt x="265" y="109"/>
                  </a:lnTo>
                  <a:lnTo>
                    <a:pt x="266" y="109"/>
                  </a:lnTo>
                  <a:lnTo>
                    <a:pt x="266" y="109"/>
                  </a:lnTo>
                  <a:lnTo>
                    <a:pt x="267" y="109"/>
                  </a:lnTo>
                  <a:lnTo>
                    <a:pt x="267" y="109"/>
                  </a:lnTo>
                  <a:lnTo>
                    <a:pt x="268" y="109"/>
                  </a:lnTo>
                  <a:lnTo>
                    <a:pt x="268" y="109"/>
                  </a:lnTo>
                  <a:lnTo>
                    <a:pt x="269" y="109"/>
                  </a:lnTo>
                  <a:lnTo>
                    <a:pt x="269" y="109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1" y="108"/>
                  </a:lnTo>
                  <a:lnTo>
                    <a:pt x="271" y="108"/>
                  </a:lnTo>
                  <a:lnTo>
                    <a:pt x="272" y="108"/>
                  </a:lnTo>
                  <a:lnTo>
                    <a:pt x="272" y="108"/>
                  </a:lnTo>
                  <a:lnTo>
                    <a:pt x="273" y="108"/>
                  </a:lnTo>
                  <a:lnTo>
                    <a:pt x="273" y="108"/>
                  </a:lnTo>
                  <a:lnTo>
                    <a:pt x="274" y="108"/>
                  </a:lnTo>
                  <a:lnTo>
                    <a:pt x="274" y="107"/>
                  </a:lnTo>
                  <a:lnTo>
                    <a:pt x="275" y="107"/>
                  </a:lnTo>
                  <a:lnTo>
                    <a:pt x="275" y="107"/>
                  </a:lnTo>
                  <a:lnTo>
                    <a:pt x="276" y="107"/>
                  </a:lnTo>
                  <a:lnTo>
                    <a:pt x="276" y="107"/>
                  </a:lnTo>
                  <a:lnTo>
                    <a:pt x="277" y="107"/>
                  </a:lnTo>
                  <a:lnTo>
                    <a:pt x="277" y="107"/>
                  </a:lnTo>
                  <a:lnTo>
                    <a:pt x="278" y="106"/>
                  </a:lnTo>
                  <a:lnTo>
                    <a:pt x="278" y="106"/>
                  </a:lnTo>
                  <a:lnTo>
                    <a:pt x="279" y="106"/>
                  </a:lnTo>
                  <a:lnTo>
                    <a:pt x="279" y="106"/>
                  </a:lnTo>
                  <a:lnTo>
                    <a:pt x="280" y="106"/>
                  </a:lnTo>
                  <a:lnTo>
                    <a:pt x="280" y="106"/>
                  </a:lnTo>
                  <a:lnTo>
                    <a:pt x="281" y="106"/>
                  </a:lnTo>
                  <a:lnTo>
                    <a:pt x="281" y="105"/>
                  </a:lnTo>
                  <a:lnTo>
                    <a:pt x="282" y="105"/>
                  </a:lnTo>
                  <a:lnTo>
                    <a:pt x="282" y="105"/>
                  </a:lnTo>
                  <a:lnTo>
                    <a:pt x="283" y="105"/>
                  </a:lnTo>
                  <a:lnTo>
                    <a:pt x="283" y="105"/>
                  </a:lnTo>
                  <a:lnTo>
                    <a:pt x="284" y="105"/>
                  </a:lnTo>
                  <a:lnTo>
                    <a:pt x="284" y="104"/>
                  </a:lnTo>
                  <a:lnTo>
                    <a:pt x="284" y="104"/>
                  </a:lnTo>
                  <a:lnTo>
                    <a:pt x="285" y="104"/>
                  </a:lnTo>
                  <a:lnTo>
                    <a:pt x="285" y="104"/>
                  </a:lnTo>
                  <a:lnTo>
                    <a:pt x="286" y="103"/>
                  </a:lnTo>
                  <a:lnTo>
                    <a:pt x="286" y="103"/>
                  </a:lnTo>
                  <a:lnTo>
                    <a:pt x="287" y="103"/>
                  </a:lnTo>
                  <a:lnTo>
                    <a:pt x="287" y="103"/>
                  </a:lnTo>
                  <a:lnTo>
                    <a:pt x="288" y="103"/>
                  </a:lnTo>
                  <a:lnTo>
                    <a:pt x="288" y="102"/>
                  </a:lnTo>
                  <a:lnTo>
                    <a:pt x="289" y="102"/>
                  </a:lnTo>
                  <a:lnTo>
                    <a:pt x="289" y="102"/>
                  </a:lnTo>
                  <a:lnTo>
                    <a:pt x="290" y="102"/>
                  </a:lnTo>
                  <a:lnTo>
                    <a:pt x="290" y="101"/>
                  </a:lnTo>
                  <a:lnTo>
                    <a:pt x="291" y="101"/>
                  </a:lnTo>
                  <a:lnTo>
                    <a:pt x="291" y="101"/>
                  </a:lnTo>
                  <a:lnTo>
                    <a:pt x="292" y="101"/>
                  </a:lnTo>
                  <a:lnTo>
                    <a:pt x="292" y="100"/>
                  </a:lnTo>
                  <a:lnTo>
                    <a:pt x="293" y="100"/>
                  </a:lnTo>
                  <a:lnTo>
                    <a:pt x="293" y="100"/>
                  </a:lnTo>
                  <a:lnTo>
                    <a:pt x="294" y="100"/>
                  </a:lnTo>
                  <a:lnTo>
                    <a:pt x="294" y="99"/>
                  </a:lnTo>
                  <a:lnTo>
                    <a:pt x="295" y="99"/>
                  </a:lnTo>
                  <a:lnTo>
                    <a:pt x="295" y="99"/>
                  </a:lnTo>
                  <a:lnTo>
                    <a:pt x="296" y="98"/>
                  </a:lnTo>
                  <a:lnTo>
                    <a:pt x="296" y="98"/>
                  </a:lnTo>
                  <a:lnTo>
                    <a:pt x="297" y="98"/>
                  </a:lnTo>
                  <a:lnTo>
                    <a:pt x="297" y="98"/>
                  </a:lnTo>
                  <a:lnTo>
                    <a:pt x="298" y="97"/>
                  </a:lnTo>
                  <a:lnTo>
                    <a:pt x="298" y="97"/>
                  </a:lnTo>
                  <a:lnTo>
                    <a:pt x="299" y="97"/>
                  </a:lnTo>
                  <a:lnTo>
                    <a:pt x="299" y="96"/>
                  </a:lnTo>
                  <a:lnTo>
                    <a:pt x="299" y="96"/>
                  </a:lnTo>
                  <a:lnTo>
                    <a:pt x="300" y="96"/>
                  </a:lnTo>
                  <a:lnTo>
                    <a:pt x="300" y="96"/>
                  </a:lnTo>
                  <a:lnTo>
                    <a:pt x="301" y="95"/>
                  </a:lnTo>
                  <a:lnTo>
                    <a:pt x="301" y="95"/>
                  </a:lnTo>
                  <a:lnTo>
                    <a:pt x="302" y="95"/>
                  </a:lnTo>
                  <a:lnTo>
                    <a:pt x="302" y="94"/>
                  </a:lnTo>
                  <a:lnTo>
                    <a:pt x="303" y="94"/>
                  </a:lnTo>
                  <a:lnTo>
                    <a:pt x="303" y="94"/>
                  </a:lnTo>
                  <a:lnTo>
                    <a:pt x="304" y="93"/>
                  </a:lnTo>
                  <a:lnTo>
                    <a:pt x="304" y="93"/>
                  </a:lnTo>
                  <a:lnTo>
                    <a:pt x="305" y="93"/>
                  </a:lnTo>
                  <a:lnTo>
                    <a:pt x="305" y="92"/>
                  </a:lnTo>
                  <a:lnTo>
                    <a:pt x="306" y="92"/>
                  </a:lnTo>
                  <a:lnTo>
                    <a:pt x="306" y="92"/>
                  </a:lnTo>
                  <a:lnTo>
                    <a:pt x="307" y="91"/>
                  </a:lnTo>
                  <a:lnTo>
                    <a:pt x="307" y="91"/>
                  </a:lnTo>
                  <a:lnTo>
                    <a:pt x="308" y="90"/>
                  </a:lnTo>
                  <a:lnTo>
                    <a:pt x="308" y="90"/>
                  </a:lnTo>
                  <a:lnTo>
                    <a:pt x="309" y="90"/>
                  </a:lnTo>
                  <a:lnTo>
                    <a:pt x="309" y="89"/>
                  </a:lnTo>
                  <a:lnTo>
                    <a:pt x="310" y="89"/>
                  </a:lnTo>
                  <a:lnTo>
                    <a:pt x="310" y="89"/>
                  </a:lnTo>
                  <a:lnTo>
                    <a:pt x="311" y="88"/>
                  </a:lnTo>
                  <a:lnTo>
                    <a:pt x="311" y="88"/>
                  </a:lnTo>
                  <a:lnTo>
                    <a:pt x="312" y="88"/>
                  </a:lnTo>
                  <a:lnTo>
                    <a:pt x="312" y="87"/>
                  </a:lnTo>
                  <a:lnTo>
                    <a:pt x="313" y="87"/>
                  </a:lnTo>
                  <a:lnTo>
                    <a:pt x="313" y="86"/>
                  </a:lnTo>
                  <a:lnTo>
                    <a:pt x="313" y="86"/>
                  </a:lnTo>
                  <a:lnTo>
                    <a:pt x="314" y="86"/>
                  </a:lnTo>
                  <a:lnTo>
                    <a:pt x="314" y="85"/>
                  </a:lnTo>
                  <a:lnTo>
                    <a:pt x="315" y="85"/>
                  </a:lnTo>
                  <a:lnTo>
                    <a:pt x="315" y="84"/>
                  </a:lnTo>
                  <a:lnTo>
                    <a:pt x="316" y="84"/>
                  </a:lnTo>
                  <a:lnTo>
                    <a:pt x="316" y="84"/>
                  </a:lnTo>
                  <a:lnTo>
                    <a:pt x="317" y="83"/>
                  </a:lnTo>
                  <a:lnTo>
                    <a:pt x="317" y="83"/>
                  </a:lnTo>
                  <a:lnTo>
                    <a:pt x="318" y="82"/>
                  </a:lnTo>
                  <a:lnTo>
                    <a:pt x="318" y="82"/>
                  </a:lnTo>
                  <a:lnTo>
                    <a:pt x="319" y="81"/>
                  </a:lnTo>
                  <a:lnTo>
                    <a:pt x="319" y="81"/>
                  </a:lnTo>
                  <a:lnTo>
                    <a:pt x="320" y="81"/>
                  </a:lnTo>
                  <a:lnTo>
                    <a:pt x="320" y="80"/>
                  </a:lnTo>
                  <a:lnTo>
                    <a:pt x="321" y="80"/>
                  </a:lnTo>
                  <a:lnTo>
                    <a:pt x="321" y="79"/>
                  </a:lnTo>
                  <a:lnTo>
                    <a:pt x="322" y="79"/>
                  </a:lnTo>
                  <a:lnTo>
                    <a:pt x="322" y="79"/>
                  </a:lnTo>
                  <a:lnTo>
                    <a:pt x="323" y="78"/>
                  </a:lnTo>
                  <a:lnTo>
                    <a:pt x="323" y="78"/>
                  </a:lnTo>
                  <a:lnTo>
                    <a:pt x="324" y="77"/>
                  </a:lnTo>
                  <a:lnTo>
                    <a:pt x="324" y="77"/>
                  </a:lnTo>
                  <a:lnTo>
                    <a:pt x="325" y="76"/>
                  </a:lnTo>
                  <a:lnTo>
                    <a:pt x="325" y="76"/>
                  </a:lnTo>
                  <a:lnTo>
                    <a:pt x="326" y="75"/>
                  </a:lnTo>
                  <a:lnTo>
                    <a:pt x="326" y="75"/>
                  </a:lnTo>
                  <a:lnTo>
                    <a:pt x="327" y="75"/>
                  </a:lnTo>
                  <a:lnTo>
                    <a:pt x="327" y="74"/>
                  </a:lnTo>
                  <a:lnTo>
                    <a:pt x="327" y="74"/>
                  </a:lnTo>
                  <a:lnTo>
                    <a:pt x="328" y="73"/>
                  </a:lnTo>
                  <a:lnTo>
                    <a:pt x="328" y="73"/>
                  </a:lnTo>
                  <a:lnTo>
                    <a:pt x="329" y="72"/>
                  </a:lnTo>
                  <a:lnTo>
                    <a:pt x="329" y="72"/>
                  </a:lnTo>
                  <a:lnTo>
                    <a:pt x="330" y="71"/>
                  </a:lnTo>
                  <a:lnTo>
                    <a:pt x="330" y="71"/>
                  </a:lnTo>
                  <a:lnTo>
                    <a:pt x="331" y="70"/>
                  </a:lnTo>
                  <a:lnTo>
                    <a:pt x="331" y="70"/>
                  </a:lnTo>
                  <a:lnTo>
                    <a:pt x="332" y="70"/>
                  </a:lnTo>
                  <a:lnTo>
                    <a:pt x="332" y="69"/>
                  </a:lnTo>
                  <a:lnTo>
                    <a:pt x="333" y="69"/>
                  </a:lnTo>
                  <a:lnTo>
                    <a:pt x="333" y="68"/>
                  </a:lnTo>
                  <a:lnTo>
                    <a:pt x="334" y="68"/>
                  </a:lnTo>
                  <a:lnTo>
                    <a:pt x="334" y="67"/>
                  </a:lnTo>
                  <a:lnTo>
                    <a:pt x="335" y="67"/>
                  </a:lnTo>
                  <a:lnTo>
                    <a:pt x="335" y="66"/>
                  </a:lnTo>
                  <a:lnTo>
                    <a:pt x="336" y="66"/>
                  </a:lnTo>
                  <a:lnTo>
                    <a:pt x="336" y="66"/>
                  </a:lnTo>
                  <a:lnTo>
                    <a:pt x="337" y="65"/>
                  </a:lnTo>
                  <a:lnTo>
                    <a:pt x="337" y="65"/>
                  </a:lnTo>
                  <a:lnTo>
                    <a:pt x="338" y="64"/>
                  </a:lnTo>
                  <a:lnTo>
                    <a:pt x="338" y="64"/>
                  </a:lnTo>
                  <a:lnTo>
                    <a:pt x="339" y="63"/>
                  </a:lnTo>
                  <a:lnTo>
                    <a:pt x="339" y="63"/>
                  </a:lnTo>
                  <a:lnTo>
                    <a:pt x="340" y="62"/>
                  </a:lnTo>
                  <a:lnTo>
                    <a:pt x="340" y="62"/>
                  </a:lnTo>
                  <a:lnTo>
                    <a:pt x="341" y="61"/>
                  </a:lnTo>
                  <a:lnTo>
                    <a:pt x="341" y="61"/>
                  </a:lnTo>
                  <a:lnTo>
                    <a:pt x="341" y="60"/>
                  </a:lnTo>
                  <a:lnTo>
                    <a:pt x="342" y="60"/>
                  </a:lnTo>
                  <a:lnTo>
                    <a:pt x="342" y="59"/>
                  </a:lnTo>
                  <a:lnTo>
                    <a:pt x="343" y="59"/>
                  </a:lnTo>
                  <a:lnTo>
                    <a:pt x="343" y="58"/>
                  </a:lnTo>
                  <a:lnTo>
                    <a:pt x="344" y="58"/>
                  </a:lnTo>
                  <a:lnTo>
                    <a:pt x="344" y="57"/>
                  </a:lnTo>
                  <a:lnTo>
                    <a:pt x="345" y="57"/>
                  </a:lnTo>
                  <a:lnTo>
                    <a:pt x="345" y="57"/>
                  </a:lnTo>
                  <a:lnTo>
                    <a:pt x="346" y="56"/>
                  </a:lnTo>
                  <a:lnTo>
                    <a:pt x="346" y="56"/>
                  </a:lnTo>
                  <a:lnTo>
                    <a:pt x="347" y="55"/>
                  </a:lnTo>
                  <a:lnTo>
                    <a:pt x="347" y="55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1006" name="Freeform 238"/>
            <p:cNvSpPr>
              <a:spLocks noChangeAspect="1"/>
            </p:cNvSpPr>
            <p:nvPr/>
          </p:nvSpPr>
          <p:spPr bwMode="auto">
            <a:xfrm>
              <a:off x="3115" y="1056"/>
              <a:ext cx="69" cy="528"/>
            </a:xfrm>
            <a:custGeom>
              <a:avLst/>
              <a:gdLst/>
              <a:ahLst/>
              <a:cxnLst>
                <a:cxn ang="0">
                  <a:pos x="5" y="49"/>
                </a:cxn>
                <a:cxn ang="0">
                  <a:pos x="11" y="44"/>
                </a:cxn>
                <a:cxn ang="0">
                  <a:pos x="17" y="38"/>
                </a:cxn>
                <a:cxn ang="0">
                  <a:pos x="22" y="33"/>
                </a:cxn>
                <a:cxn ang="0">
                  <a:pos x="28" y="28"/>
                </a:cxn>
                <a:cxn ang="0">
                  <a:pos x="34" y="23"/>
                </a:cxn>
                <a:cxn ang="0">
                  <a:pos x="40" y="18"/>
                </a:cxn>
                <a:cxn ang="0">
                  <a:pos x="46" y="14"/>
                </a:cxn>
                <a:cxn ang="0">
                  <a:pos x="51" y="11"/>
                </a:cxn>
                <a:cxn ang="0">
                  <a:pos x="57" y="8"/>
                </a:cxn>
                <a:cxn ang="0">
                  <a:pos x="63" y="5"/>
                </a:cxn>
                <a:cxn ang="0">
                  <a:pos x="69" y="3"/>
                </a:cxn>
                <a:cxn ang="0">
                  <a:pos x="75" y="1"/>
                </a:cxn>
                <a:cxn ang="0">
                  <a:pos x="80" y="0"/>
                </a:cxn>
                <a:cxn ang="0">
                  <a:pos x="86" y="0"/>
                </a:cxn>
                <a:cxn ang="0">
                  <a:pos x="92" y="0"/>
                </a:cxn>
                <a:cxn ang="0">
                  <a:pos x="98" y="1"/>
                </a:cxn>
                <a:cxn ang="0">
                  <a:pos x="104" y="3"/>
                </a:cxn>
                <a:cxn ang="0">
                  <a:pos x="109" y="4"/>
                </a:cxn>
                <a:cxn ang="0">
                  <a:pos x="115" y="7"/>
                </a:cxn>
                <a:cxn ang="0">
                  <a:pos x="121" y="10"/>
                </a:cxn>
                <a:cxn ang="0">
                  <a:pos x="127" y="14"/>
                </a:cxn>
                <a:cxn ang="0">
                  <a:pos x="132" y="18"/>
                </a:cxn>
                <a:cxn ang="0">
                  <a:pos x="138" y="22"/>
                </a:cxn>
                <a:cxn ang="0">
                  <a:pos x="144" y="27"/>
                </a:cxn>
                <a:cxn ang="0">
                  <a:pos x="150" y="32"/>
                </a:cxn>
                <a:cxn ang="0">
                  <a:pos x="156" y="37"/>
                </a:cxn>
                <a:cxn ang="0">
                  <a:pos x="161" y="43"/>
                </a:cxn>
                <a:cxn ang="0">
                  <a:pos x="167" y="48"/>
                </a:cxn>
                <a:cxn ang="0">
                  <a:pos x="173" y="54"/>
                </a:cxn>
                <a:cxn ang="0">
                  <a:pos x="179" y="60"/>
                </a:cxn>
                <a:cxn ang="0">
                  <a:pos x="185" y="66"/>
                </a:cxn>
                <a:cxn ang="0">
                  <a:pos x="190" y="71"/>
                </a:cxn>
                <a:cxn ang="0">
                  <a:pos x="196" y="76"/>
                </a:cxn>
                <a:cxn ang="0">
                  <a:pos x="202" y="81"/>
                </a:cxn>
                <a:cxn ang="0">
                  <a:pos x="208" y="86"/>
                </a:cxn>
                <a:cxn ang="0">
                  <a:pos x="214" y="91"/>
                </a:cxn>
                <a:cxn ang="0">
                  <a:pos x="219" y="95"/>
                </a:cxn>
                <a:cxn ang="0">
                  <a:pos x="225" y="98"/>
                </a:cxn>
                <a:cxn ang="0">
                  <a:pos x="231" y="102"/>
                </a:cxn>
                <a:cxn ang="0">
                  <a:pos x="237" y="104"/>
                </a:cxn>
                <a:cxn ang="0">
                  <a:pos x="242" y="106"/>
                </a:cxn>
                <a:cxn ang="0">
                  <a:pos x="248" y="108"/>
                </a:cxn>
                <a:cxn ang="0">
                  <a:pos x="254" y="109"/>
                </a:cxn>
                <a:cxn ang="0">
                  <a:pos x="260" y="109"/>
                </a:cxn>
                <a:cxn ang="0">
                  <a:pos x="266" y="109"/>
                </a:cxn>
                <a:cxn ang="0">
                  <a:pos x="271" y="108"/>
                </a:cxn>
                <a:cxn ang="0">
                  <a:pos x="277" y="107"/>
                </a:cxn>
                <a:cxn ang="0">
                  <a:pos x="283" y="105"/>
                </a:cxn>
                <a:cxn ang="0">
                  <a:pos x="289" y="102"/>
                </a:cxn>
                <a:cxn ang="0">
                  <a:pos x="295" y="99"/>
                </a:cxn>
                <a:cxn ang="0">
                  <a:pos x="300" y="96"/>
                </a:cxn>
                <a:cxn ang="0">
                  <a:pos x="306" y="92"/>
                </a:cxn>
                <a:cxn ang="0">
                  <a:pos x="312" y="87"/>
                </a:cxn>
                <a:cxn ang="0">
                  <a:pos x="318" y="82"/>
                </a:cxn>
                <a:cxn ang="0">
                  <a:pos x="324" y="77"/>
                </a:cxn>
                <a:cxn ang="0">
                  <a:pos x="329" y="72"/>
                </a:cxn>
                <a:cxn ang="0">
                  <a:pos x="335" y="66"/>
                </a:cxn>
                <a:cxn ang="0">
                  <a:pos x="341" y="61"/>
                </a:cxn>
                <a:cxn ang="0">
                  <a:pos x="347" y="55"/>
                </a:cxn>
              </a:cxnLst>
              <a:rect l="0" t="0" r="r" b="b"/>
              <a:pathLst>
                <a:path w="347" h="109">
                  <a:moveTo>
                    <a:pt x="0" y="55"/>
                  </a:moveTo>
                  <a:lnTo>
                    <a:pt x="0" y="54"/>
                  </a:lnTo>
                  <a:lnTo>
                    <a:pt x="1" y="54"/>
                  </a:lnTo>
                  <a:lnTo>
                    <a:pt x="1" y="53"/>
                  </a:lnTo>
                  <a:lnTo>
                    <a:pt x="2" y="53"/>
                  </a:lnTo>
                  <a:lnTo>
                    <a:pt x="2" y="52"/>
                  </a:lnTo>
                  <a:lnTo>
                    <a:pt x="3" y="52"/>
                  </a:lnTo>
                  <a:lnTo>
                    <a:pt x="3" y="51"/>
                  </a:lnTo>
                  <a:lnTo>
                    <a:pt x="4" y="51"/>
                  </a:lnTo>
                  <a:lnTo>
                    <a:pt x="4" y="50"/>
                  </a:lnTo>
                  <a:lnTo>
                    <a:pt x="5" y="50"/>
                  </a:lnTo>
                  <a:lnTo>
                    <a:pt x="5" y="49"/>
                  </a:lnTo>
                  <a:lnTo>
                    <a:pt x="6" y="49"/>
                  </a:lnTo>
                  <a:lnTo>
                    <a:pt x="6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9" y="46"/>
                  </a:lnTo>
                  <a:lnTo>
                    <a:pt x="9" y="46"/>
                  </a:lnTo>
                  <a:lnTo>
                    <a:pt x="9" y="45"/>
                  </a:lnTo>
                  <a:lnTo>
                    <a:pt x="10" y="45"/>
                  </a:lnTo>
                  <a:lnTo>
                    <a:pt x="10" y="44"/>
                  </a:lnTo>
                  <a:lnTo>
                    <a:pt x="11" y="44"/>
                  </a:lnTo>
                  <a:lnTo>
                    <a:pt x="11" y="43"/>
                  </a:lnTo>
                  <a:lnTo>
                    <a:pt x="12" y="43"/>
                  </a:lnTo>
                  <a:lnTo>
                    <a:pt x="12" y="42"/>
                  </a:lnTo>
                  <a:lnTo>
                    <a:pt x="13" y="42"/>
                  </a:lnTo>
                  <a:lnTo>
                    <a:pt x="13" y="41"/>
                  </a:lnTo>
                  <a:lnTo>
                    <a:pt x="14" y="41"/>
                  </a:lnTo>
                  <a:lnTo>
                    <a:pt x="14" y="40"/>
                  </a:lnTo>
                  <a:lnTo>
                    <a:pt x="15" y="40"/>
                  </a:lnTo>
                  <a:lnTo>
                    <a:pt x="15" y="39"/>
                  </a:lnTo>
                  <a:lnTo>
                    <a:pt x="16" y="39"/>
                  </a:lnTo>
                  <a:lnTo>
                    <a:pt x="16" y="3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18" y="37"/>
                  </a:lnTo>
                  <a:lnTo>
                    <a:pt x="18" y="37"/>
                  </a:lnTo>
                  <a:lnTo>
                    <a:pt x="18" y="36"/>
                  </a:lnTo>
                  <a:lnTo>
                    <a:pt x="19" y="36"/>
                  </a:lnTo>
                  <a:lnTo>
                    <a:pt x="19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1" y="34"/>
                  </a:lnTo>
                  <a:lnTo>
                    <a:pt x="21" y="34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5" y="31"/>
                  </a:lnTo>
                  <a:lnTo>
                    <a:pt x="25" y="30"/>
                  </a:lnTo>
                  <a:lnTo>
                    <a:pt x="26" y="30"/>
                  </a:lnTo>
                  <a:lnTo>
                    <a:pt x="26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9" y="27"/>
                  </a:lnTo>
                  <a:lnTo>
                    <a:pt x="29" y="27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1" y="26"/>
                  </a:lnTo>
                  <a:lnTo>
                    <a:pt x="31" y="25"/>
                  </a:lnTo>
                  <a:lnTo>
                    <a:pt x="32" y="25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33" y="24"/>
                  </a:lnTo>
                  <a:lnTo>
                    <a:pt x="33" y="23"/>
                  </a:lnTo>
                  <a:lnTo>
                    <a:pt x="34" y="23"/>
                  </a:lnTo>
                  <a:lnTo>
                    <a:pt x="34" y="22"/>
                  </a:lnTo>
                  <a:lnTo>
                    <a:pt x="35" y="22"/>
                  </a:lnTo>
                  <a:lnTo>
                    <a:pt x="35" y="22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7" y="21"/>
                  </a:lnTo>
                  <a:lnTo>
                    <a:pt x="37" y="20"/>
                  </a:lnTo>
                  <a:lnTo>
                    <a:pt x="38" y="20"/>
                  </a:lnTo>
                  <a:lnTo>
                    <a:pt x="38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1" y="18"/>
                  </a:lnTo>
                  <a:lnTo>
                    <a:pt x="41" y="17"/>
                  </a:lnTo>
                  <a:lnTo>
                    <a:pt x="42" y="17"/>
                  </a:lnTo>
                  <a:lnTo>
                    <a:pt x="42" y="17"/>
                  </a:lnTo>
                  <a:lnTo>
                    <a:pt x="43" y="16"/>
                  </a:lnTo>
                  <a:lnTo>
                    <a:pt x="43" y="16"/>
                  </a:lnTo>
                  <a:lnTo>
                    <a:pt x="44" y="16"/>
                  </a:lnTo>
                  <a:lnTo>
                    <a:pt x="44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6" y="14"/>
                  </a:lnTo>
                  <a:lnTo>
                    <a:pt x="46" y="14"/>
                  </a:lnTo>
                  <a:lnTo>
                    <a:pt x="47" y="14"/>
                  </a:lnTo>
                  <a:lnTo>
                    <a:pt x="47" y="13"/>
                  </a:lnTo>
                  <a:lnTo>
                    <a:pt x="47" y="13"/>
                  </a:lnTo>
                  <a:lnTo>
                    <a:pt x="48" y="13"/>
                  </a:lnTo>
                  <a:lnTo>
                    <a:pt x="48" y="12"/>
                  </a:lnTo>
                  <a:lnTo>
                    <a:pt x="49" y="12"/>
                  </a:lnTo>
                  <a:lnTo>
                    <a:pt x="49" y="12"/>
                  </a:lnTo>
                  <a:lnTo>
                    <a:pt x="50" y="12"/>
                  </a:lnTo>
                  <a:lnTo>
                    <a:pt x="50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5" y="9"/>
                  </a:lnTo>
                  <a:lnTo>
                    <a:pt x="55" y="8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9" y="7"/>
                  </a:lnTo>
                  <a:lnTo>
                    <a:pt x="59" y="7"/>
                  </a:lnTo>
                  <a:lnTo>
                    <a:pt x="60" y="6"/>
                  </a:lnTo>
                  <a:lnTo>
                    <a:pt x="60" y="6"/>
                  </a:lnTo>
                  <a:lnTo>
                    <a:pt x="61" y="6"/>
                  </a:lnTo>
                  <a:lnTo>
                    <a:pt x="61" y="6"/>
                  </a:lnTo>
                  <a:lnTo>
                    <a:pt x="61" y="5"/>
                  </a:lnTo>
                  <a:lnTo>
                    <a:pt x="62" y="5"/>
                  </a:lnTo>
                  <a:lnTo>
                    <a:pt x="62" y="5"/>
                  </a:lnTo>
                  <a:lnTo>
                    <a:pt x="63" y="5"/>
                  </a:lnTo>
                  <a:lnTo>
                    <a:pt x="63" y="5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7" y="3"/>
                  </a:lnTo>
                  <a:lnTo>
                    <a:pt x="67" y="3"/>
                  </a:lnTo>
                  <a:lnTo>
                    <a:pt x="68" y="3"/>
                  </a:lnTo>
                  <a:lnTo>
                    <a:pt x="68" y="3"/>
                  </a:lnTo>
                  <a:lnTo>
                    <a:pt x="69" y="3"/>
                  </a:lnTo>
                  <a:lnTo>
                    <a:pt x="69" y="3"/>
                  </a:lnTo>
                  <a:lnTo>
                    <a:pt x="70" y="3"/>
                  </a:lnTo>
                  <a:lnTo>
                    <a:pt x="70" y="2"/>
                  </a:lnTo>
                  <a:lnTo>
                    <a:pt x="71" y="2"/>
                  </a:lnTo>
                  <a:lnTo>
                    <a:pt x="71" y="2"/>
                  </a:lnTo>
                  <a:lnTo>
                    <a:pt x="72" y="2"/>
                  </a:lnTo>
                  <a:lnTo>
                    <a:pt x="72" y="2"/>
                  </a:lnTo>
                  <a:lnTo>
                    <a:pt x="73" y="2"/>
                  </a:lnTo>
                  <a:lnTo>
                    <a:pt x="73" y="2"/>
                  </a:lnTo>
                  <a:lnTo>
                    <a:pt x="74" y="1"/>
                  </a:lnTo>
                  <a:lnTo>
                    <a:pt x="74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6" y="1"/>
                  </a:lnTo>
                  <a:lnTo>
                    <a:pt x="76" y="1"/>
                  </a:lnTo>
                  <a:lnTo>
                    <a:pt x="77" y="1"/>
                  </a:lnTo>
                  <a:lnTo>
                    <a:pt x="77" y="1"/>
                  </a:lnTo>
                  <a:lnTo>
                    <a:pt x="78" y="1"/>
                  </a:lnTo>
                  <a:lnTo>
                    <a:pt x="78" y="1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3" y="0"/>
                  </a:lnTo>
                  <a:lnTo>
                    <a:pt x="83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5" y="0"/>
                  </a:lnTo>
                  <a:lnTo>
                    <a:pt x="85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7" y="0"/>
                  </a:lnTo>
                  <a:lnTo>
                    <a:pt x="87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91" y="0"/>
                  </a:lnTo>
                  <a:lnTo>
                    <a:pt x="91" y="0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6" y="1"/>
                  </a:lnTo>
                  <a:lnTo>
                    <a:pt x="96" y="1"/>
                  </a:lnTo>
                  <a:lnTo>
                    <a:pt x="97" y="1"/>
                  </a:lnTo>
                  <a:lnTo>
                    <a:pt x="97" y="1"/>
                  </a:lnTo>
                  <a:lnTo>
                    <a:pt x="98" y="1"/>
                  </a:lnTo>
                  <a:lnTo>
                    <a:pt x="98" y="1"/>
                  </a:lnTo>
                  <a:lnTo>
                    <a:pt x="99" y="1"/>
                  </a:lnTo>
                  <a:lnTo>
                    <a:pt x="99" y="1"/>
                  </a:lnTo>
                  <a:lnTo>
                    <a:pt x="100" y="1"/>
                  </a:lnTo>
                  <a:lnTo>
                    <a:pt x="100" y="2"/>
                  </a:lnTo>
                  <a:lnTo>
                    <a:pt x="101" y="2"/>
                  </a:lnTo>
                  <a:lnTo>
                    <a:pt x="101" y="2"/>
                  </a:lnTo>
                  <a:lnTo>
                    <a:pt x="102" y="2"/>
                  </a:lnTo>
                  <a:lnTo>
                    <a:pt x="102" y="2"/>
                  </a:lnTo>
                  <a:lnTo>
                    <a:pt x="103" y="2"/>
                  </a:lnTo>
                  <a:lnTo>
                    <a:pt x="103" y="2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5" y="3"/>
                  </a:lnTo>
                  <a:lnTo>
                    <a:pt x="105" y="3"/>
                  </a:lnTo>
                  <a:lnTo>
                    <a:pt x="106" y="3"/>
                  </a:lnTo>
                  <a:lnTo>
                    <a:pt x="106" y="3"/>
                  </a:lnTo>
                  <a:lnTo>
                    <a:pt x="107" y="4"/>
                  </a:lnTo>
                  <a:lnTo>
                    <a:pt x="107" y="4"/>
                  </a:lnTo>
                  <a:lnTo>
                    <a:pt x="108" y="4"/>
                  </a:lnTo>
                  <a:lnTo>
                    <a:pt x="108" y="4"/>
                  </a:lnTo>
                  <a:lnTo>
                    <a:pt x="109" y="4"/>
                  </a:lnTo>
                  <a:lnTo>
                    <a:pt x="109" y="4"/>
                  </a:lnTo>
                  <a:lnTo>
                    <a:pt x="110" y="5"/>
                  </a:lnTo>
                  <a:lnTo>
                    <a:pt x="110" y="5"/>
                  </a:lnTo>
                  <a:lnTo>
                    <a:pt x="111" y="5"/>
                  </a:lnTo>
                  <a:lnTo>
                    <a:pt x="111" y="5"/>
                  </a:lnTo>
                  <a:lnTo>
                    <a:pt x="112" y="5"/>
                  </a:lnTo>
                  <a:lnTo>
                    <a:pt x="112" y="6"/>
                  </a:lnTo>
                  <a:lnTo>
                    <a:pt x="113" y="6"/>
                  </a:lnTo>
                  <a:lnTo>
                    <a:pt x="113" y="6"/>
                  </a:lnTo>
                  <a:lnTo>
                    <a:pt x="114" y="6"/>
                  </a:lnTo>
                  <a:lnTo>
                    <a:pt x="114" y="7"/>
                  </a:lnTo>
                  <a:lnTo>
                    <a:pt x="115" y="7"/>
                  </a:lnTo>
                  <a:lnTo>
                    <a:pt x="115" y="7"/>
                  </a:lnTo>
                  <a:lnTo>
                    <a:pt x="116" y="7"/>
                  </a:lnTo>
                  <a:lnTo>
                    <a:pt x="116" y="8"/>
                  </a:lnTo>
                  <a:lnTo>
                    <a:pt x="117" y="8"/>
                  </a:lnTo>
                  <a:lnTo>
                    <a:pt x="117" y="8"/>
                  </a:lnTo>
                  <a:lnTo>
                    <a:pt x="118" y="8"/>
                  </a:lnTo>
                  <a:lnTo>
                    <a:pt x="118" y="8"/>
                  </a:lnTo>
                  <a:lnTo>
                    <a:pt x="118" y="9"/>
                  </a:lnTo>
                  <a:lnTo>
                    <a:pt x="119" y="9"/>
                  </a:lnTo>
                  <a:lnTo>
                    <a:pt x="119" y="9"/>
                  </a:lnTo>
                  <a:lnTo>
                    <a:pt x="120" y="10"/>
                  </a:lnTo>
                  <a:lnTo>
                    <a:pt x="120" y="10"/>
                  </a:lnTo>
                  <a:lnTo>
                    <a:pt x="121" y="10"/>
                  </a:lnTo>
                  <a:lnTo>
                    <a:pt x="121" y="10"/>
                  </a:lnTo>
                  <a:lnTo>
                    <a:pt x="122" y="11"/>
                  </a:lnTo>
                  <a:lnTo>
                    <a:pt x="122" y="11"/>
                  </a:lnTo>
                  <a:lnTo>
                    <a:pt x="123" y="11"/>
                  </a:lnTo>
                  <a:lnTo>
                    <a:pt x="123" y="12"/>
                  </a:lnTo>
                  <a:lnTo>
                    <a:pt x="124" y="12"/>
                  </a:lnTo>
                  <a:lnTo>
                    <a:pt x="124" y="12"/>
                  </a:lnTo>
                  <a:lnTo>
                    <a:pt x="125" y="12"/>
                  </a:lnTo>
                  <a:lnTo>
                    <a:pt x="125" y="13"/>
                  </a:lnTo>
                  <a:lnTo>
                    <a:pt x="126" y="13"/>
                  </a:lnTo>
                  <a:lnTo>
                    <a:pt x="126" y="13"/>
                  </a:lnTo>
                  <a:lnTo>
                    <a:pt x="127" y="14"/>
                  </a:lnTo>
                  <a:lnTo>
                    <a:pt x="127" y="14"/>
                  </a:lnTo>
                  <a:lnTo>
                    <a:pt x="128" y="14"/>
                  </a:lnTo>
                  <a:lnTo>
                    <a:pt x="128" y="15"/>
                  </a:lnTo>
                  <a:lnTo>
                    <a:pt x="129" y="15"/>
                  </a:lnTo>
                  <a:lnTo>
                    <a:pt x="129" y="15"/>
                  </a:lnTo>
                  <a:lnTo>
                    <a:pt x="130" y="16"/>
                  </a:lnTo>
                  <a:lnTo>
                    <a:pt x="130" y="16"/>
                  </a:lnTo>
                  <a:lnTo>
                    <a:pt x="131" y="16"/>
                  </a:lnTo>
                  <a:lnTo>
                    <a:pt x="131" y="17"/>
                  </a:lnTo>
                  <a:lnTo>
                    <a:pt x="132" y="17"/>
                  </a:lnTo>
                  <a:lnTo>
                    <a:pt x="132" y="17"/>
                  </a:lnTo>
                  <a:lnTo>
                    <a:pt x="132" y="18"/>
                  </a:lnTo>
                  <a:lnTo>
                    <a:pt x="133" y="18"/>
                  </a:lnTo>
                  <a:lnTo>
                    <a:pt x="133" y="18"/>
                  </a:lnTo>
                  <a:lnTo>
                    <a:pt x="134" y="19"/>
                  </a:lnTo>
                  <a:lnTo>
                    <a:pt x="134" y="19"/>
                  </a:lnTo>
                  <a:lnTo>
                    <a:pt x="135" y="19"/>
                  </a:lnTo>
                  <a:lnTo>
                    <a:pt x="135" y="20"/>
                  </a:lnTo>
                  <a:lnTo>
                    <a:pt x="136" y="20"/>
                  </a:lnTo>
                  <a:lnTo>
                    <a:pt x="136" y="21"/>
                  </a:lnTo>
                  <a:lnTo>
                    <a:pt x="137" y="21"/>
                  </a:lnTo>
                  <a:lnTo>
                    <a:pt x="137" y="21"/>
                  </a:lnTo>
                  <a:lnTo>
                    <a:pt x="138" y="22"/>
                  </a:lnTo>
                  <a:lnTo>
                    <a:pt x="138" y="22"/>
                  </a:lnTo>
                  <a:lnTo>
                    <a:pt x="139" y="22"/>
                  </a:lnTo>
                  <a:lnTo>
                    <a:pt x="139" y="23"/>
                  </a:lnTo>
                  <a:lnTo>
                    <a:pt x="140" y="23"/>
                  </a:lnTo>
                  <a:lnTo>
                    <a:pt x="140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2" y="25"/>
                  </a:lnTo>
                  <a:lnTo>
                    <a:pt x="142" y="25"/>
                  </a:lnTo>
                  <a:lnTo>
                    <a:pt x="143" y="26"/>
                  </a:lnTo>
                  <a:lnTo>
                    <a:pt x="143" y="26"/>
                  </a:lnTo>
                  <a:lnTo>
                    <a:pt x="144" y="26"/>
                  </a:lnTo>
                  <a:lnTo>
                    <a:pt x="144" y="27"/>
                  </a:lnTo>
                  <a:lnTo>
                    <a:pt x="145" y="27"/>
                  </a:lnTo>
                  <a:lnTo>
                    <a:pt x="145" y="28"/>
                  </a:lnTo>
                  <a:lnTo>
                    <a:pt x="146" y="28"/>
                  </a:lnTo>
                  <a:lnTo>
                    <a:pt x="146" y="29"/>
                  </a:lnTo>
                  <a:lnTo>
                    <a:pt x="147" y="29"/>
                  </a:lnTo>
                  <a:lnTo>
                    <a:pt x="147" y="29"/>
                  </a:lnTo>
                  <a:lnTo>
                    <a:pt x="147" y="30"/>
                  </a:lnTo>
                  <a:lnTo>
                    <a:pt x="148" y="30"/>
                  </a:lnTo>
                  <a:lnTo>
                    <a:pt x="148" y="31"/>
                  </a:lnTo>
                  <a:lnTo>
                    <a:pt x="149" y="31"/>
                  </a:lnTo>
                  <a:lnTo>
                    <a:pt x="149" y="31"/>
                  </a:lnTo>
                  <a:lnTo>
                    <a:pt x="150" y="32"/>
                  </a:lnTo>
                  <a:lnTo>
                    <a:pt x="150" y="32"/>
                  </a:lnTo>
                  <a:lnTo>
                    <a:pt x="151" y="33"/>
                  </a:lnTo>
                  <a:lnTo>
                    <a:pt x="151" y="33"/>
                  </a:lnTo>
                  <a:lnTo>
                    <a:pt x="152" y="34"/>
                  </a:lnTo>
                  <a:lnTo>
                    <a:pt x="152" y="34"/>
                  </a:lnTo>
                  <a:lnTo>
                    <a:pt x="153" y="35"/>
                  </a:lnTo>
                  <a:lnTo>
                    <a:pt x="153" y="35"/>
                  </a:lnTo>
                  <a:lnTo>
                    <a:pt x="154" y="35"/>
                  </a:lnTo>
                  <a:lnTo>
                    <a:pt x="154" y="36"/>
                  </a:lnTo>
                  <a:lnTo>
                    <a:pt x="155" y="36"/>
                  </a:lnTo>
                  <a:lnTo>
                    <a:pt x="155" y="37"/>
                  </a:lnTo>
                  <a:lnTo>
                    <a:pt x="156" y="37"/>
                  </a:lnTo>
                  <a:lnTo>
                    <a:pt x="156" y="38"/>
                  </a:lnTo>
                  <a:lnTo>
                    <a:pt x="157" y="38"/>
                  </a:lnTo>
                  <a:lnTo>
                    <a:pt x="157" y="39"/>
                  </a:lnTo>
                  <a:lnTo>
                    <a:pt x="158" y="39"/>
                  </a:lnTo>
                  <a:lnTo>
                    <a:pt x="158" y="39"/>
                  </a:lnTo>
                  <a:lnTo>
                    <a:pt x="159" y="40"/>
                  </a:lnTo>
                  <a:lnTo>
                    <a:pt x="159" y="40"/>
                  </a:lnTo>
                  <a:lnTo>
                    <a:pt x="160" y="41"/>
                  </a:lnTo>
                  <a:lnTo>
                    <a:pt x="160" y="41"/>
                  </a:lnTo>
                  <a:lnTo>
                    <a:pt x="161" y="42"/>
                  </a:lnTo>
                  <a:lnTo>
                    <a:pt x="161" y="42"/>
                  </a:lnTo>
                  <a:lnTo>
                    <a:pt x="161" y="43"/>
                  </a:lnTo>
                  <a:lnTo>
                    <a:pt x="162" y="43"/>
                  </a:lnTo>
                  <a:lnTo>
                    <a:pt x="162" y="44"/>
                  </a:lnTo>
                  <a:lnTo>
                    <a:pt x="163" y="44"/>
                  </a:lnTo>
                  <a:lnTo>
                    <a:pt x="163" y="45"/>
                  </a:lnTo>
                  <a:lnTo>
                    <a:pt x="164" y="45"/>
                  </a:lnTo>
                  <a:lnTo>
                    <a:pt x="164" y="46"/>
                  </a:lnTo>
                  <a:lnTo>
                    <a:pt x="165" y="46"/>
                  </a:lnTo>
                  <a:lnTo>
                    <a:pt x="165" y="47"/>
                  </a:lnTo>
                  <a:lnTo>
                    <a:pt x="166" y="47"/>
                  </a:lnTo>
                  <a:lnTo>
                    <a:pt x="166" y="48"/>
                  </a:lnTo>
                  <a:lnTo>
                    <a:pt x="167" y="48"/>
                  </a:lnTo>
                  <a:lnTo>
                    <a:pt x="167" y="48"/>
                  </a:lnTo>
                  <a:lnTo>
                    <a:pt x="168" y="49"/>
                  </a:lnTo>
                  <a:lnTo>
                    <a:pt x="168" y="49"/>
                  </a:lnTo>
                  <a:lnTo>
                    <a:pt x="169" y="50"/>
                  </a:lnTo>
                  <a:lnTo>
                    <a:pt x="169" y="50"/>
                  </a:lnTo>
                  <a:lnTo>
                    <a:pt x="170" y="51"/>
                  </a:lnTo>
                  <a:lnTo>
                    <a:pt x="170" y="51"/>
                  </a:lnTo>
                  <a:lnTo>
                    <a:pt x="171" y="52"/>
                  </a:lnTo>
                  <a:lnTo>
                    <a:pt x="171" y="52"/>
                  </a:lnTo>
                  <a:lnTo>
                    <a:pt x="172" y="53"/>
                  </a:lnTo>
                  <a:lnTo>
                    <a:pt x="172" y="53"/>
                  </a:lnTo>
                  <a:lnTo>
                    <a:pt x="173" y="54"/>
                  </a:lnTo>
                  <a:lnTo>
                    <a:pt x="173" y="54"/>
                  </a:lnTo>
                  <a:lnTo>
                    <a:pt x="174" y="55"/>
                  </a:lnTo>
                  <a:lnTo>
                    <a:pt x="174" y="55"/>
                  </a:lnTo>
                  <a:lnTo>
                    <a:pt x="175" y="56"/>
                  </a:lnTo>
                  <a:lnTo>
                    <a:pt x="175" y="56"/>
                  </a:lnTo>
                  <a:lnTo>
                    <a:pt x="175" y="57"/>
                  </a:lnTo>
                  <a:lnTo>
                    <a:pt x="176" y="57"/>
                  </a:lnTo>
                  <a:lnTo>
                    <a:pt x="176" y="57"/>
                  </a:lnTo>
                  <a:lnTo>
                    <a:pt x="177" y="58"/>
                  </a:lnTo>
                  <a:lnTo>
                    <a:pt x="177" y="58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9" y="60"/>
                  </a:lnTo>
                  <a:lnTo>
                    <a:pt x="179" y="60"/>
                  </a:lnTo>
                  <a:lnTo>
                    <a:pt x="180" y="61"/>
                  </a:lnTo>
                  <a:lnTo>
                    <a:pt x="180" y="61"/>
                  </a:lnTo>
                  <a:lnTo>
                    <a:pt x="181" y="62"/>
                  </a:lnTo>
                  <a:lnTo>
                    <a:pt x="181" y="62"/>
                  </a:lnTo>
                  <a:lnTo>
                    <a:pt x="182" y="63"/>
                  </a:lnTo>
                  <a:lnTo>
                    <a:pt x="182" y="63"/>
                  </a:lnTo>
                  <a:lnTo>
                    <a:pt x="183" y="64"/>
                  </a:lnTo>
                  <a:lnTo>
                    <a:pt x="183" y="64"/>
                  </a:lnTo>
                  <a:lnTo>
                    <a:pt x="184" y="65"/>
                  </a:lnTo>
                  <a:lnTo>
                    <a:pt x="184" y="65"/>
                  </a:lnTo>
                  <a:lnTo>
                    <a:pt x="185" y="66"/>
                  </a:lnTo>
                  <a:lnTo>
                    <a:pt x="185" y="66"/>
                  </a:lnTo>
                  <a:lnTo>
                    <a:pt x="186" y="66"/>
                  </a:lnTo>
                  <a:lnTo>
                    <a:pt x="186" y="67"/>
                  </a:lnTo>
                  <a:lnTo>
                    <a:pt x="187" y="67"/>
                  </a:lnTo>
                  <a:lnTo>
                    <a:pt x="187" y="68"/>
                  </a:lnTo>
                  <a:lnTo>
                    <a:pt x="188" y="68"/>
                  </a:lnTo>
                  <a:lnTo>
                    <a:pt x="188" y="69"/>
                  </a:lnTo>
                  <a:lnTo>
                    <a:pt x="189" y="69"/>
                  </a:lnTo>
                  <a:lnTo>
                    <a:pt x="189" y="70"/>
                  </a:lnTo>
                  <a:lnTo>
                    <a:pt x="189" y="70"/>
                  </a:lnTo>
                  <a:lnTo>
                    <a:pt x="190" y="70"/>
                  </a:lnTo>
                  <a:lnTo>
                    <a:pt x="190" y="71"/>
                  </a:lnTo>
                  <a:lnTo>
                    <a:pt x="191" y="71"/>
                  </a:lnTo>
                  <a:lnTo>
                    <a:pt x="191" y="72"/>
                  </a:lnTo>
                  <a:lnTo>
                    <a:pt x="192" y="72"/>
                  </a:lnTo>
                  <a:lnTo>
                    <a:pt x="192" y="73"/>
                  </a:lnTo>
                  <a:lnTo>
                    <a:pt x="193" y="73"/>
                  </a:lnTo>
                  <a:lnTo>
                    <a:pt x="193" y="74"/>
                  </a:lnTo>
                  <a:lnTo>
                    <a:pt x="194" y="74"/>
                  </a:lnTo>
                  <a:lnTo>
                    <a:pt x="194" y="75"/>
                  </a:lnTo>
                  <a:lnTo>
                    <a:pt x="195" y="75"/>
                  </a:lnTo>
                  <a:lnTo>
                    <a:pt x="195" y="75"/>
                  </a:lnTo>
                  <a:lnTo>
                    <a:pt x="196" y="76"/>
                  </a:lnTo>
                  <a:lnTo>
                    <a:pt x="196" y="76"/>
                  </a:lnTo>
                  <a:lnTo>
                    <a:pt x="197" y="77"/>
                  </a:lnTo>
                  <a:lnTo>
                    <a:pt x="197" y="77"/>
                  </a:lnTo>
                  <a:lnTo>
                    <a:pt x="198" y="78"/>
                  </a:lnTo>
                  <a:lnTo>
                    <a:pt x="198" y="78"/>
                  </a:lnTo>
                  <a:lnTo>
                    <a:pt x="199" y="79"/>
                  </a:lnTo>
                  <a:lnTo>
                    <a:pt x="199" y="79"/>
                  </a:lnTo>
                  <a:lnTo>
                    <a:pt x="200" y="79"/>
                  </a:lnTo>
                  <a:lnTo>
                    <a:pt x="200" y="80"/>
                  </a:lnTo>
                  <a:lnTo>
                    <a:pt x="201" y="80"/>
                  </a:lnTo>
                  <a:lnTo>
                    <a:pt x="201" y="81"/>
                  </a:lnTo>
                  <a:lnTo>
                    <a:pt x="202" y="81"/>
                  </a:lnTo>
                  <a:lnTo>
                    <a:pt x="202" y="81"/>
                  </a:lnTo>
                  <a:lnTo>
                    <a:pt x="203" y="82"/>
                  </a:lnTo>
                  <a:lnTo>
                    <a:pt x="203" y="82"/>
                  </a:lnTo>
                  <a:lnTo>
                    <a:pt x="204" y="83"/>
                  </a:lnTo>
                  <a:lnTo>
                    <a:pt x="204" y="83"/>
                  </a:lnTo>
                  <a:lnTo>
                    <a:pt x="204" y="84"/>
                  </a:lnTo>
                  <a:lnTo>
                    <a:pt x="205" y="84"/>
                  </a:lnTo>
                  <a:lnTo>
                    <a:pt x="205" y="84"/>
                  </a:lnTo>
                  <a:lnTo>
                    <a:pt x="206" y="85"/>
                  </a:lnTo>
                  <a:lnTo>
                    <a:pt x="206" y="85"/>
                  </a:lnTo>
                  <a:lnTo>
                    <a:pt x="207" y="86"/>
                  </a:lnTo>
                  <a:lnTo>
                    <a:pt x="207" y="86"/>
                  </a:lnTo>
                  <a:lnTo>
                    <a:pt x="208" y="86"/>
                  </a:lnTo>
                  <a:lnTo>
                    <a:pt x="208" y="87"/>
                  </a:lnTo>
                  <a:lnTo>
                    <a:pt x="209" y="87"/>
                  </a:lnTo>
                  <a:lnTo>
                    <a:pt x="209" y="88"/>
                  </a:lnTo>
                  <a:lnTo>
                    <a:pt x="210" y="88"/>
                  </a:lnTo>
                  <a:lnTo>
                    <a:pt x="210" y="88"/>
                  </a:lnTo>
                  <a:lnTo>
                    <a:pt x="211" y="89"/>
                  </a:lnTo>
                  <a:lnTo>
                    <a:pt x="211" y="89"/>
                  </a:lnTo>
                  <a:lnTo>
                    <a:pt x="212" y="89"/>
                  </a:lnTo>
                  <a:lnTo>
                    <a:pt x="212" y="90"/>
                  </a:lnTo>
                  <a:lnTo>
                    <a:pt x="213" y="90"/>
                  </a:lnTo>
                  <a:lnTo>
                    <a:pt x="213" y="90"/>
                  </a:lnTo>
                  <a:lnTo>
                    <a:pt x="214" y="91"/>
                  </a:lnTo>
                  <a:lnTo>
                    <a:pt x="214" y="91"/>
                  </a:lnTo>
                  <a:lnTo>
                    <a:pt x="215" y="92"/>
                  </a:lnTo>
                  <a:lnTo>
                    <a:pt x="215" y="92"/>
                  </a:lnTo>
                  <a:lnTo>
                    <a:pt x="216" y="92"/>
                  </a:lnTo>
                  <a:lnTo>
                    <a:pt x="216" y="93"/>
                  </a:lnTo>
                  <a:lnTo>
                    <a:pt x="217" y="93"/>
                  </a:lnTo>
                  <a:lnTo>
                    <a:pt x="217" y="93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9" y="95"/>
                  </a:lnTo>
                  <a:lnTo>
                    <a:pt x="219" y="95"/>
                  </a:lnTo>
                  <a:lnTo>
                    <a:pt x="220" y="95"/>
                  </a:lnTo>
                  <a:lnTo>
                    <a:pt x="220" y="96"/>
                  </a:lnTo>
                  <a:lnTo>
                    <a:pt x="221" y="96"/>
                  </a:lnTo>
                  <a:lnTo>
                    <a:pt x="221" y="96"/>
                  </a:lnTo>
                  <a:lnTo>
                    <a:pt x="222" y="96"/>
                  </a:lnTo>
                  <a:lnTo>
                    <a:pt x="222" y="97"/>
                  </a:lnTo>
                  <a:lnTo>
                    <a:pt x="223" y="97"/>
                  </a:lnTo>
                  <a:lnTo>
                    <a:pt x="223" y="97"/>
                  </a:lnTo>
                  <a:lnTo>
                    <a:pt x="224" y="98"/>
                  </a:lnTo>
                  <a:lnTo>
                    <a:pt x="224" y="98"/>
                  </a:lnTo>
                  <a:lnTo>
                    <a:pt x="225" y="98"/>
                  </a:lnTo>
                  <a:lnTo>
                    <a:pt x="225" y="98"/>
                  </a:lnTo>
                  <a:lnTo>
                    <a:pt x="226" y="99"/>
                  </a:lnTo>
                  <a:lnTo>
                    <a:pt x="226" y="99"/>
                  </a:lnTo>
                  <a:lnTo>
                    <a:pt x="227" y="99"/>
                  </a:lnTo>
                  <a:lnTo>
                    <a:pt x="227" y="100"/>
                  </a:lnTo>
                  <a:lnTo>
                    <a:pt x="228" y="100"/>
                  </a:lnTo>
                  <a:lnTo>
                    <a:pt x="228" y="100"/>
                  </a:lnTo>
                  <a:lnTo>
                    <a:pt x="229" y="100"/>
                  </a:lnTo>
                  <a:lnTo>
                    <a:pt x="229" y="101"/>
                  </a:lnTo>
                  <a:lnTo>
                    <a:pt x="230" y="101"/>
                  </a:lnTo>
                  <a:lnTo>
                    <a:pt x="230" y="101"/>
                  </a:lnTo>
                  <a:lnTo>
                    <a:pt x="231" y="101"/>
                  </a:lnTo>
                  <a:lnTo>
                    <a:pt x="231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3" y="103"/>
                  </a:lnTo>
                  <a:lnTo>
                    <a:pt x="233" y="103"/>
                  </a:lnTo>
                  <a:lnTo>
                    <a:pt x="234" y="103"/>
                  </a:lnTo>
                  <a:lnTo>
                    <a:pt x="234" y="103"/>
                  </a:lnTo>
                  <a:lnTo>
                    <a:pt x="235" y="103"/>
                  </a:lnTo>
                  <a:lnTo>
                    <a:pt x="235" y="104"/>
                  </a:lnTo>
                  <a:lnTo>
                    <a:pt x="236" y="104"/>
                  </a:lnTo>
                  <a:lnTo>
                    <a:pt x="236" y="104"/>
                  </a:lnTo>
                  <a:lnTo>
                    <a:pt x="237" y="104"/>
                  </a:lnTo>
                  <a:lnTo>
                    <a:pt x="237" y="105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39" y="105"/>
                  </a:lnTo>
                  <a:lnTo>
                    <a:pt x="239" y="105"/>
                  </a:lnTo>
                  <a:lnTo>
                    <a:pt x="240" y="105"/>
                  </a:lnTo>
                  <a:lnTo>
                    <a:pt x="240" y="106"/>
                  </a:lnTo>
                  <a:lnTo>
                    <a:pt x="241" y="106"/>
                  </a:lnTo>
                  <a:lnTo>
                    <a:pt x="241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3" y="106"/>
                  </a:lnTo>
                  <a:lnTo>
                    <a:pt x="243" y="107"/>
                  </a:lnTo>
                  <a:lnTo>
                    <a:pt x="244" y="107"/>
                  </a:lnTo>
                  <a:lnTo>
                    <a:pt x="244" y="107"/>
                  </a:lnTo>
                  <a:lnTo>
                    <a:pt x="245" y="107"/>
                  </a:lnTo>
                  <a:lnTo>
                    <a:pt x="245" y="107"/>
                  </a:lnTo>
                  <a:lnTo>
                    <a:pt x="246" y="107"/>
                  </a:lnTo>
                  <a:lnTo>
                    <a:pt x="246" y="107"/>
                  </a:lnTo>
                  <a:lnTo>
                    <a:pt x="247" y="108"/>
                  </a:lnTo>
                  <a:lnTo>
                    <a:pt x="247" y="108"/>
                  </a:lnTo>
                  <a:lnTo>
                    <a:pt x="248" y="108"/>
                  </a:lnTo>
                  <a:lnTo>
                    <a:pt x="248" y="108"/>
                  </a:lnTo>
                  <a:lnTo>
                    <a:pt x="249" y="108"/>
                  </a:lnTo>
                  <a:lnTo>
                    <a:pt x="249" y="108"/>
                  </a:lnTo>
                  <a:lnTo>
                    <a:pt x="250" y="108"/>
                  </a:lnTo>
                  <a:lnTo>
                    <a:pt x="250" y="108"/>
                  </a:lnTo>
                  <a:lnTo>
                    <a:pt x="251" y="108"/>
                  </a:lnTo>
                  <a:lnTo>
                    <a:pt x="251" y="108"/>
                  </a:lnTo>
                  <a:lnTo>
                    <a:pt x="252" y="109"/>
                  </a:lnTo>
                  <a:lnTo>
                    <a:pt x="252" y="109"/>
                  </a:lnTo>
                  <a:lnTo>
                    <a:pt x="253" y="109"/>
                  </a:lnTo>
                  <a:lnTo>
                    <a:pt x="253" y="109"/>
                  </a:lnTo>
                  <a:lnTo>
                    <a:pt x="254" y="109"/>
                  </a:lnTo>
                  <a:lnTo>
                    <a:pt x="254" y="109"/>
                  </a:lnTo>
                  <a:lnTo>
                    <a:pt x="255" y="109"/>
                  </a:lnTo>
                  <a:lnTo>
                    <a:pt x="255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7" y="109"/>
                  </a:lnTo>
                  <a:lnTo>
                    <a:pt x="257" y="109"/>
                  </a:lnTo>
                  <a:lnTo>
                    <a:pt x="258" y="109"/>
                  </a:lnTo>
                  <a:lnTo>
                    <a:pt x="258" y="109"/>
                  </a:lnTo>
                  <a:lnTo>
                    <a:pt x="259" y="109"/>
                  </a:lnTo>
                  <a:lnTo>
                    <a:pt x="259" y="109"/>
                  </a:lnTo>
                  <a:lnTo>
                    <a:pt x="260" y="109"/>
                  </a:lnTo>
                  <a:lnTo>
                    <a:pt x="260" y="109"/>
                  </a:lnTo>
                  <a:lnTo>
                    <a:pt x="261" y="109"/>
                  </a:lnTo>
                  <a:lnTo>
                    <a:pt x="261" y="109"/>
                  </a:lnTo>
                  <a:lnTo>
                    <a:pt x="262" y="109"/>
                  </a:lnTo>
                  <a:lnTo>
                    <a:pt x="262" y="109"/>
                  </a:lnTo>
                  <a:lnTo>
                    <a:pt x="263" y="109"/>
                  </a:lnTo>
                  <a:lnTo>
                    <a:pt x="263" y="109"/>
                  </a:lnTo>
                  <a:lnTo>
                    <a:pt x="264" y="109"/>
                  </a:lnTo>
                  <a:lnTo>
                    <a:pt x="264" y="109"/>
                  </a:lnTo>
                  <a:lnTo>
                    <a:pt x="265" y="109"/>
                  </a:lnTo>
                  <a:lnTo>
                    <a:pt x="265" y="109"/>
                  </a:lnTo>
                  <a:lnTo>
                    <a:pt x="266" y="109"/>
                  </a:lnTo>
                  <a:lnTo>
                    <a:pt x="266" y="109"/>
                  </a:lnTo>
                  <a:lnTo>
                    <a:pt x="267" y="109"/>
                  </a:lnTo>
                  <a:lnTo>
                    <a:pt x="267" y="109"/>
                  </a:lnTo>
                  <a:lnTo>
                    <a:pt x="268" y="109"/>
                  </a:lnTo>
                  <a:lnTo>
                    <a:pt x="268" y="109"/>
                  </a:lnTo>
                  <a:lnTo>
                    <a:pt x="269" y="109"/>
                  </a:lnTo>
                  <a:lnTo>
                    <a:pt x="269" y="109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1" y="108"/>
                  </a:lnTo>
                  <a:lnTo>
                    <a:pt x="271" y="108"/>
                  </a:lnTo>
                  <a:lnTo>
                    <a:pt x="272" y="108"/>
                  </a:lnTo>
                  <a:lnTo>
                    <a:pt x="272" y="108"/>
                  </a:lnTo>
                  <a:lnTo>
                    <a:pt x="273" y="108"/>
                  </a:lnTo>
                  <a:lnTo>
                    <a:pt x="273" y="108"/>
                  </a:lnTo>
                  <a:lnTo>
                    <a:pt x="274" y="108"/>
                  </a:lnTo>
                  <a:lnTo>
                    <a:pt x="274" y="107"/>
                  </a:lnTo>
                  <a:lnTo>
                    <a:pt x="275" y="107"/>
                  </a:lnTo>
                  <a:lnTo>
                    <a:pt x="275" y="107"/>
                  </a:lnTo>
                  <a:lnTo>
                    <a:pt x="276" y="107"/>
                  </a:lnTo>
                  <a:lnTo>
                    <a:pt x="276" y="107"/>
                  </a:lnTo>
                  <a:lnTo>
                    <a:pt x="277" y="107"/>
                  </a:lnTo>
                  <a:lnTo>
                    <a:pt x="277" y="107"/>
                  </a:lnTo>
                  <a:lnTo>
                    <a:pt x="278" y="106"/>
                  </a:lnTo>
                  <a:lnTo>
                    <a:pt x="278" y="106"/>
                  </a:lnTo>
                  <a:lnTo>
                    <a:pt x="279" y="106"/>
                  </a:lnTo>
                  <a:lnTo>
                    <a:pt x="279" y="106"/>
                  </a:lnTo>
                  <a:lnTo>
                    <a:pt x="280" y="106"/>
                  </a:lnTo>
                  <a:lnTo>
                    <a:pt x="280" y="106"/>
                  </a:lnTo>
                  <a:lnTo>
                    <a:pt x="281" y="106"/>
                  </a:lnTo>
                  <a:lnTo>
                    <a:pt x="281" y="105"/>
                  </a:lnTo>
                  <a:lnTo>
                    <a:pt x="282" y="105"/>
                  </a:lnTo>
                  <a:lnTo>
                    <a:pt x="282" y="105"/>
                  </a:lnTo>
                  <a:lnTo>
                    <a:pt x="283" y="105"/>
                  </a:lnTo>
                  <a:lnTo>
                    <a:pt x="283" y="105"/>
                  </a:lnTo>
                  <a:lnTo>
                    <a:pt x="284" y="105"/>
                  </a:lnTo>
                  <a:lnTo>
                    <a:pt x="284" y="104"/>
                  </a:lnTo>
                  <a:lnTo>
                    <a:pt x="284" y="104"/>
                  </a:lnTo>
                  <a:lnTo>
                    <a:pt x="285" y="104"/>
                  </a:lnTo>
                  <a:lnTo>
                    <a:pt x="285" y="104"/>
                  </a:lnTo>
                  <a:lnTo>
                    <a:pt x="286" y="103"/>
                  </a:lnTo>
                  <a:lnTo>
                    <a:pt x="286" y="103"/>
                  </a:lnTo>
                  <a:lnTo>
                    <a:pt x="287" y="103"/>
                  </a:lnTo>
                  <a:lnTo>
                    <a:pt x="287" y="103"/>
                  </a:lnTo>
                  <a:lnTo>
                    <a:pt x="288" y="103"/>
                  </a:lnTo>
                  <a:lnTo>
                    <a:pt x="288" y="102"/>
                  </a:lnTo>
                  <a:lnTo>
                    <a:pt x="289" y="102"/>
                  </a:lnTo>
                  <a:lnTo>
                    <a:pt x="289" y="102"/>
                  </a:lnTo>
                  <a:lnTo>
                    <a:pt x="290" y="102"/>
                  </a:lnTo>
                  <a:lnTo>
                    <a:pt x="290" y="101"/>
                  </a:lnTo>
                  <a:lnTo>
                    <a:pt x="291" y="101"/>
                  </a:lnTo>
                  <a:lnTo>
                    <a:pt x="291" y="101"/>
                  </a:lnTo>
                  <a:lnTo>
                    <a:pt x="292" y="101"/>
                  </a:lnTo>
                  <a:lnTo>
                    <a:pt x="292" y="100"/>
                  </a:lnTo>
                  <a:lnTo>
                    <a:pt x="293" y="100"/>
                  </a:lnTo>
                  <a:lnTo>
                    <a:pt x="293" y="100"/>
                  </a:lnTo>
                  <a:lnTo>
                    <a:pt x="294" y="100"/>
                  </a:lnTo>
                  <a:lnTo>
                    <a:pt x="294" y="99"/>
                  </a:lnTo>
                  <a:lnTo>
                    <a:pt x="295" y="99"/>
                  </a:lnTo>
                  <a:lnTo>
                    <a:pt x="295" y="99"/>
                  </a:lnTo>
                  <a:lnTo>
                    <a:pt x="296" y="98"/>
                  </a:lnTo>
                  <a:lnTo>
                    <a:pt x="296" y="98"/>
                  </a:lnTo>
                  <a:lnTo>
                    <a:pt x="297" y="98"/>
                  </a:lnTo>
                  <a:lnTo>
                    <a:pt x="297" y="98"/>
                  </a:lnTo>
                  <a:lnTo>
                    <a:pt x="298" y="97"/>
                  </a:lnTo>
                  <a:lnTo>
                    <a:pt x="298" y="97"/>
                  </a:lnTo>
                  <a:lnTo>
                    <a:pt x="299" y="97"/>
                  </a:lnTo>
                  <a:lnTo>
                    <a:pt x="299" y="96"/>
                  </a:lnTo>
                  <a:lnTo>
                    <a:pt x="299" y="96"/>
                  </a:lnTo>
                  <a:lnTo>
                    <a:pt x="300" y="96"/>
                  </a:lnTo>
                  <a:lnTo>
                    <a:pt x="300" y="96"/>
                  </a:lnTo>
                  <a:lnTo>
                    <a:pt x="301" y="95"/>
                  </a:lnTo>
                  <a:lnTo>
                    <a:pt x="301" y="95"/>
                  </a:lnTo>
                  <a:lnTo>
                    <a:pt x="302" y="95"/>
                  </a:lnTo>
                  <a:lnTo>
                    <a:pt x="302" y="94"/>
                  </a:lnTo>
                  <a:lnTo>
                    <a:pt x="303" y="94"/>
                  </a:lnTo>
                  <a:lnTo>
                    <a:pt x="303" y="94"/>
                  </a:lnTo>
                  <a:lnTo>
                    <a:pt x="304" y="93"/>
                  </a:lnTo>
                  <a:lnTo>
                    <a:pt x="304" y="93"/>
                  </a:lnTo>
                  <a:lnTo>
                    <a:pt x="305" y="93"/>
                  </a:lnTo>
                  <a:lnTo>
                    <a:pt x="305" y="92"/>
                  </a:lnTo>
                  <a:lnTo>
                    <a:pt x="306" y="92"/>
                  </a:lnTo>
                  <a:lnTo>
                    <a:pt x="306" y="92"/>
                  </a:lnTo>
                  <a:lnTo>
                    <a:pt x="307" y="91"/>
                  </a:lnTo>
                  <a:lnTo>
                    <a:pt x="307" y="91"/>
                  </a:lnTo>
                  <a:lnTo>
                    <a:pt x="308" y="90"/>
                  </a:lnTo>
                  <a:lnTo>
                    <a:pt x="308" y="90"/>
                  </a:lnTo>
                  <a:lnTo>
                    <a:pt x="309" y="90"/>
                  </a:lnTo>
                  <a:lnTo>
                    <a:pt x="309" y="89"/>
                  </a:lnTo>
                  <a:lnTo>
                    <a:pt x="310" y="89"/>
                  </a:lnTo>
                  <a:lnTo>
                    <a:pt x="310" y="89"/>
                  </a:lnTo>
                  <a:lnTo>
                    <a:pt x="311" y="88"/>
                  </a:lnTo>
                  <a:lnTo>
                    <a:pt x="311" y="88"/>
                  </a:lnTo>
                  <a:lnTo>
                    <a:pt x="312" y="88"/>
                  </a:lnTo>
                  <a:lnTo>
                    <a:pt x="312" y="87"/>
                  </a:lnTo>
                  <a:lnTo>
                    <a:pt x="313" y="87"/>
                  </a:lnTo>
                  <a:lnTo>
                    <a:pt x="313" y="86"/>
                  </a:lnTo>
                  <a:lnTo>
                    <a:pt x="313" y="86"/>
                  </a:lnTo>
                  <a:lnTo>
                    <a:pt x="314" y="86"/>
                  </a:lnTo>
                  <a:lnTo>
                    <a:pt x="314" y="85"/>
                  </a:lnTo>
                  <a:lnTo>
                    <a:pt x="315" y="85"/>
                  </a:lnTo>
                  <a:lnTo>
                    <a:pt x="315" y="84"/>
                  </a:lnTo>
                  <a:lnTo>
                    <a:pt x="316" y="84"/>
                  </a:lnTo>
                  <a:lnTo>
                    <a:pt x="316" y="84"/>
                  </a:lnTo>
                  <a:lnTo>
                    <a:pt x="317" y="83"/>
                  </a:lnTo>
                  <a:lnTo>
                    <a:pt x="317" y="83"/>
                  </a:lnTo>
                  <a:lnTo>
                    <a:pt x="318" y="82"/>
                  </a:lnTo>
                  <a:lnTo>
                    <a:pt x="318" y="82"/>
                  </a:lnTo>
                  <a:lnTo>
                    <a:pt x="319" y="81"/>
                  </a:lnTo>
                  <a:lnTo>
                    <a:pt x="319" y="81"/>
                  </a:lnTo>
                  <a:lnTo>
                    <a:pt x="320" y="81"/>
                  </a:lnTo>
                  <a:lnTo>
                    <a:pt x="320" y="80"/>
                  </a:lnTo>
                  <a:lnTo>
                    <a:pt x="321" y="80"/>
                  </a:lnTo>
                  <a:lnTo>
                    <a:pt x="321" y="79"/>
                  </a:lnTo>
                  <a:lnTo>
                    <a:pt x="322" y="79"/>
                  </a:lnTo>
                  <a:lnTo>
                    <a:pt x="322" y="79"/>
                  </a:lnTo>
                  <a:lnTo>
                    <a:pt x="323" y="78"/>
                  </a:lnTo>
                  <a:lnTo>
                    <a:pt x="323" y="78"/>
                  </a:lnTo>
                  <a:lnTo>
                    <a:pt x="324" y="77"/>
                  </a:lnTo>
                  <a:lnTo>
                    <a:pt x="324" y="77"/>
                  </a:lnTo>
                  <a:lnTo>
                    <a:pt x="325" y="76"/>
                  </a:lnTo>
                  <a:lnTo>
                    <a:pt x="325" y="76"/>
                  </a:lnTo>
                  <a:lnTo>
                    <a:pt x="326" y="75"/>
                  </a:lnTo>
                  <a:lnTo>
                    <a:pt x="326" y="75"/>
                  </a:lnTo>
                  <a:lnTo>
                    <a:pt x="327" y="75"/>
                  </a:lnTo>
                  <a:lnTo>
                    <a:pt x="327" y="74"/>
                  </a:lnTo>
                  <a:lnTo>
                    <a:pt x="327" y="74"/>
                  </a:lnTo>
                  <a:lnTo>
                    <a:pt x="328" y="73"/>
                  </a:lnTo>
                  <a:lnTo>
                    <a:pt x="328" y="73"/>
                  </a:lnTo>
                  <a:lnTo>
                    <a:pt x="329" y="72"/>
                  </a:lnTo>
                  <a:lnTo>
                    <a:pt x="329" y="72"/>
                  </a:lnTo>
                  <a:lnTo>
                    <a:pt x="330" y="71"/>
                  </a:lnTo>
                  <a:lnTo>
                    <a:pt x="330" y="71"/>
                  </a:lnTo>
                  <a:lnTo>
                    <a:pt x="331" y="70"/>
                  </a:lnTo>
                  <a:lnTo>
                    <a:pt x="331" y="70"/>
                  </a:lnTo>
                  <a:lnTo>
                    <a:pt x="332" y="70"/>
                  </a:lnTo>
                  <a:lnTo>
                    <a:pt x="332" y="69"/>
                  </a:lnTo>
                  <a:lnTo>
                    <a:pt x="333" y="69"/>
                  </a:lnTo>
                  <a:lnTo>
                    <a:pt x="333" y="68"/>
                  </a:lnTo>
                  <a:lnTo>
                    <a:pt x="334" y="68"/>
                  </a:lnTo>
                  <a:lnTo>
                    <a:pt x="334" y="67"/>
                  </a:lnTo>
                  <a:lnTo>
                    <a:pt x="335" y="67"/>
                  </a:lnTo>
                  <a:lnTo>
                    <a:pt x="335" y="66"/>
                  </a:lnTo>
                  <a:lnTo>
                    <a:pt x="336" y="66"/>
                  </a:lnTo>
                  <a:lnTo>
                    <a:pt x="336" y="66"/>
                  </a:lnTo>
                  <a:lnTo>
                    <a:pt x="337" y="65"/>
                  </a:lnTo>
                  <a:lnTo>
                    <a:pt x="337" y="65"/>
                  </a:lnTo>
                  <a:lnTo>
                    <a:pt x="338" y="64"/>
                  </a:lnTo>
                  <a:lnTo>
                    <a:pt x="338" y="64"/>
                  </a:lnTo>
                  <a:lnTo>
                    <a:pt x="339" y="63"/>
                  </a:lnTo>
                  <a:lnTo>
                    <a:pt x="339" y="63"/>
                  </a:lnTo>
                  <a:lnTo>
                    <a:pt x="340" y="62"/>
                  </a:lnTo>
                  <a:lnTo>
                    <a:pt x="340" y="62"/>
                  </a:lnTo>
                  <a:lnTo>
                    <a:pt x="341" y="61"/>
                  </a:lnTo>
                  <a:lnTo>
                    <a:pt x="341" y="61"/>
                  </a:lnTo>
                  <a:lnTo>
                    <a:pt x="341" y="60"/>
                  </a:lnTo>
                  <a:lnTo>
                    <a:pt x="342" y="60"/>
                  </a:lnTo>
                  <a:lnTo>
                    <a:pt x="342" y="59"/>
                  </a:lnTo>
                  <a:lnTo>
                    <a:pt x="343" y="59"/>
                  </a:lnTo>
                  <a:lnTo>
                    <a:pt x="343" y="58"/>
                  </a:lnTo>
                  <a:lnTo>
                    <a:pt x="344" y="58"/>
                  </a:lnTo>
                  <a:lnTo>
                    <a:pt x="344" y="57"/>
                  </a:lnTo>
                  <a:lnTo>
                    <a:pt x="345" y="57"/>
                  </a:lnTo>
                  <a:lnTo>
                    <a:pt x="345" y="57"/>
                  </a:lnTo>
                  <a:lnTo>
                    <a:pt x="346" y="56"/>
                  </a:lnTo>
                  <a:lnTo>
                    <a:pt x="346" y="56"/>
                  </a:lnTo>
                  <a:lnTo>
                    <a:pt x="347" y="55"/>
                  </a:lnTo>
                  <a:lnTo>
                    <a:pt x="347" y="55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1007" name="Freeform 239"/>
            <p:cNvSpPr>
              <a:spLocks noChangeAspect="1"/>
            </p:cNvSpPr>
            <p:nvPr/>
          </p:nvSpPr>
          <p:spPr bwMode="auto">
            <a:xfrm>
              <a:off x="3185" y="1056"/>
              <a:ext cx="69" cy="528"/>
            </a:xfrm>
            <a:custGeom>
              <a:avLst/>
              <a:gdLst/>
              <a:ahLst/>
              <a:cxnLst>
                <a:cxn ang="0">
                  <a:pos x="5" y="49"/>
                </a:cxn>
                <a:cxn ang="0">
                  <a:pos x="11" y="44"/>
                </a:cxn>
                <a:cxn ang="0">
                  <a:pos x="17" y="38"/>
                </a:cxn>
                <a:cxn ang="0">
                  <a:pos x="22" y="33"/>
                </a:cxn>
                <a:cxn ang="0">
                  <a:pos x="28" y="28"/>
                </a:cxn>
                <a:cxn ang="0">
                  <a:pos x="34" y="23"/>
                </a:cxn>
                <a:cxn ang="0">
                  <a:pos x="40" y="18"/>
                </a:cxn>
                <a:cxn ang="0">
                  <a:pos x="46" y="14"/>
                </a:cxn>
                <a:cxn ang="0">
                  <a:pos x="51" y="11"/>
                </a:cxn>
                <a:cxn ang="0">
                  <a:pos x="57" y="8"/>
                </a:cxn>
                <a:cxn ang="0">
                  <a:pos x="63" y="5"/>
                </a:cxn>
                <a:cxn ang="0">
                  <a:pos x="69" y="3"/>
                </a:cxn>
                <a:cxn ang="0">
                  <a:pos x="75" y="1"/>
                </a:cxn>
                <a:cxn ang="0">
                  <a:pos x="80" y="0"/>
                </a:cxn>
                <a:cxn ang="0">
                  <a:pos x="86" y="0"/>
                </a:cxn>
                <a:cxn ang="0">
                  <a:pos x="92" y="0"/>
                </a:cxn>
                <a:cxn ang="0">
                  <a:pos x="98" y="1"/>
                </a:cxn>
                <a:cxn ang="0">
                  <a:pos x="104" y="3"/>
                </a:cxn>
                <a:cxn ang="0">
                  <a:pos x="109" y="4"/>
                </a:cxn>
                <a:cxn ang="0">
                  <a:pos x="115" y="7"/>
                </a:cxn>
                <a:cxn ang="0">
                  <a:pos x="121" y="10"/>
                </a:cxn>
                <a:cxn ang="0">
                  <a:pos x="127" y="14"/>
                </a:cxn>
                <a:cxn ang="0">
                  <a:pos x="132" y="18"/>
                </a:cxn>
                <a:cxn ang="0">
                  <a:pos x="138" y="22"/>
                </a:cxn>
                <a:cxn ang="0">
                  <a:pos x="144" y="27"/>
                </a:cxn>
                <a:cxn ang="0">
                  <a:pos x="150" y="32"/>
                </a:cxn>
                <a:cxn ang="0">
                  <a:pos x="156" y="37"/>
                </a:cxn>
                <a:cxn ang="0">
                  <a:pos x="161" y="43"/>
                </a:cxn>
                <a:cxn ang="0">
                  <a:pos x="167" y="48"/>
                </a:cxn>
                <a:cxn ang="0">
                  <a:pos x="173" y="54"/>
                </a:cxn>
                <a:cxn ang="0">
                  <a:pos x="179" y="60"/>
                </a:cxn>
                <a:cxn ang="0">
                  <a:pos x="185" y="66"/>
                </a:cxn>
                <a:cxn ang="0">
                  <a:pos x="190" y="71"/>
                </a:cxn>
                <a:cxn ang="0">
                  <a:pos x="196" y="76"/>
                </a:cxn>
                <a:cxn ang="0">
                  <a:pos x="202" y="81"/>
                </a:cxn>
                <a:cxn ang="0">
                  <a:pos x="208" y="86"/>
                </a:cxn>
                <a:cxn ang="0">
                  <a:pos x="214" y="91"/>
                </a:cxn>
                <a:cxn ang="0">
                  <a:pos x="219" y="95"/>
                </a:cxn>
                <a:cxn ang="0">
                  <a:pos x="225" y="98"/>
                </a:cxn>
                <a:cxn ang="0">
                  <a:pos x="231" y="102"/>
                </a:cxn>
                <a:cxn ang="0">
                  <a:pos x="237" y="104"/>
                </a:cxn>
                <a:cxn ang="0">
                  <a:pos x="242" y="106"/>
                </a:cxn>
                <a:cxn ang="0">
                  <a:pos x="248" y="108"/>
                </a:cxn>
                <a:cxn ang="0">
                  <a:pos x="254" y="109"/>
                </a:cxn>
                <a:cxn ang="0">
                  <a:pos x="260" y="109"/>
                </a:cxn>
                <a:cxn ang="0">
                  <a:pos x="266" y="109"/>
                </a:cxn>
                <a:cxn ang="0">
                  <a:pos x="271" y="108"/>
                </a:cxn>
                <a:cxn ang="0">
                  <a:pos x="277" y="107"/>
                </a:cxn>
                <a:cxn ang="0">
                  <a:pos x="283" y="105"/>
                </a:cxn>
                <a:cxn ang="0">
                  <a:pos x="289" y="102"/>
                </a:cxn>
                <a:cxn ang="0">
                  <a:pos x="295" y="99"/>
                </a:cxn>
                <a:cxn ang="0">
                  <a:pos x="300" y="96"/>
                </a:cxn>
                <a:cxn ang="0">
                  <a:pos x="306" y="92"/>
                </a:cxn>
                <a:cxn ang="0">
                  <a:pos x="312" y="87"/>
                </a:cxn>
                <a:cxn ang="0">
                  <a:pos x="318" y="82"/>
                </a:cxn>
                <a:cxn ang="0">
                  <a:pos x="324" y="77"/>
                </a:cxn>
                <a:cxn ang="0">
                  <a:pos x="329" y="72"/>
                </a:cxn>
                <a:cxn ang="0">
                  <a:pos x="335" y="66"/>
                </a:cxn>
                <a:cxn ang="0">
                  <a:pos x="341" y="61"/>
                </a:cxn>
                <a:cxn ang="0">
                  <a:pos x="347" y="55"/>
                </a:cxn>
              </a:cxnLst>
              <a:rect l="0" t="0" r="r" b="b"/>
              <a:pathLst>
                <a:path w="347" h="109">
                  <a:moveTo>
                    <a:pt x="0" y="55"/>
                  </a:moveTo>
                  <a:lnTo>
                    <a:pt x="0" y="54"/>
                  </a:lnTo>
                  <a:lnTo>
                    <a:pt x="1" y="54"/>
                  </a:lnTo>
                  <a:lnTo>
                    <a:pt x="1" y="53"/>
                  </a:lnTo>
                  <a:lnTo>
                    <a:pt x="2" y="53"/>
                  </a:lnTo>
                  <a:lnTo>
                    <a:pt x="2" y="52"/>
                  </a:lnTo>
                  <a:lnTo>
                    <a:pt x="3" y="52"/>
                  </a:lnTo>
                  <a:lnTo>
                    <a:pt x="3" y="51"/>
                  </a:lnTo>
                  <a:lnTo>
                    <a:pt x="4" y="51"/>
                  </a:lnTo>
                  <a:lnTo>
                    <a:pt x="4" y="50"/>
                  </a:lnTo>
                  <a:lnTo>
                    <a:pt x="5" y="50"/>
                  </a:lnTo>
                  <a:lnTo>
                    <a:pt x="5" y="49"/>
                  </a:lnTo>
                  <a:lnTo>
                    <a:pt x="6" y="49"/>
                  </a:lnTo>
                  <a:lnTo>
                    <a:pt x="6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9" y="46"/>
                  </a:lnTo>
                  <a:lnTo>
                    <a:pt x="9" y="46"/>
                  </a:lnTo>
                  <a:lnTo>
                    <a:pt x="9" y="45"/>
                  </a:lnTo>
                  <a:lnTo>
                    <a:pt x="10" y="45"/>
                  </a:lnTo>
                  <a:lnTo>
                    <a:pt x="10" y="44"/>
                  </a:lnTo>
                  <a:lnTo>
                    <a:pt x="11" y="44"/>
                  </a:lnTo>
                  <a:lnTo>
                    <a:pt x="11" y="43"/>
                  </a:lnTo>
                  <a:lnTo>
                    <a:pt x="12" y="43"/>
                  </a:lnTo>
                  <a:lnTo>
                    <a:pt x="12" y="42"/>
                  </a:lnTo>
                  <a:lnTo>
                    <a:pt x="13" y="42"/>
                  </a:lnTo>
                  <a:lnTo>
                    <a:pt x="13" y="41"/>
                  </a:lnTo>
                  <a:lnTo>
                    <a:pt x="14" y="41"/>
                  </a:lnTo>
                  <a:lnTo>
                    <a:pt x="14" y="40"/>
                  </a:lnTo>
                  <a:lnTo>
                    <a:pt x="15" y="40"/>
                  </a:lnTo>
                  <a:lnTo>
                    <a:pt x="15" y="39"/>
                  </a:lnTo>
                  <a:lnTo>
                    <a:pt x="16" y="39"/>
                  </a:lnTo>
                  <a:lnTo>
                    <a:pt x="16" y="3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18" y="37"/>
                  </a:lnTo>
                  <a:lnTo>
                    <a:pt x="18" y="37"/>
                  </a:lnTo>
                  <a:lnTo>
                    <a:pt x="18" y="36"/>
                  </a:lnTo>
                  <a:lnTo>
                    <a:pt x="19" y="36"/>
                  </a:lnTo>
                  <a:lnTo>
                    <a:pt x="19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1" y="34"/>
                  </a:lnTo>
                  <a:lnTo>
                    <a:pt x="21" y="34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5" y="31"/>
                  </a:lnTo>
                  <a:lnTo>
                    <a:pt x="25" y="30"/>
                  </a:lnTo>
                  <a:lnTo>
                    <a:pt x="26" y="30"/>
                  </a:lnTo>
                  <a:lnTo>
                    <a:pt x="26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9" y="27"/>
                  </a:lnTo>
                  <a:lnTo>
                    <a:pt x="29" y="27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1" y="26"/>
                  </a:lnTo>
                  <a:lnTo>
                    <a:pt x="31" y="25"/>
                  </a:lnTo>
                  <a:lnTo>
                    <a:pt x="32" y="25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33" y="24"/>
                  </a:lnTo>
                  <a:lnTo>
                    <a:pt x="33" y="23"/>
                  </a:lnTo>
                  <a:lnTo>
                    <a:pt x="34" y="23"/>
                  </a:lnTo>
                  <a:lnTo>
                    <a:pt x="34" y="22"/>
                  </a:lnTo>
                  <a:lnTo>
                    <a:pt x="35" y="22"/>
                  </a:lnTo>
                  <a:lnTo>
                    <a:pt x="35" y="22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7" y="21"/>
                  </a:lnTo>
                  <a:lnTo>
                    <a:pt x="37" y="20"/>
                  </a:lnTo>
                  <a:lnTo>
                    <a:pt x="38" y="20"/>
                  </a:lnTo>
                  <a:lnTo>
                    <a:pt x="38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1" y="18"/>
                  </a:lnTo>
                  <a:lnTo>
                    <a:pt x="41" y="17"/>
                  </a:lnTo>
                  <a:lnTo>
                    <a:pt x="42" y="17"/>
                  </a:lnTo>
                  <a:lnTo>
                    <a:pt x="42" y="17"/>
                  </a:lnTo>
                  <a:lnTo>
                    <a:pt x="43" y="16"/>
                  </a:lnTo>
                  <a:lnTo>
                    <a:pt x="43" y="16"/>
                  </a:lnTo>
                  <a:lnTo>
                    <a:pt x="44" y="16"/>
                  </a:lnTo>
                  <a:lnTo>
                    <a:pt x="44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6" y="14"/>
                  </a:lnTo>
                  <a:lnTo>
                    <a:pt x="46" y="14"/>
                  </a:lnTo>
                  <a:lnTo>
                    <a:pt x="47" y="14"/>
                  </a:lnTo>
                  <a:lnTo>
                    <a:pt x="47" y="13"/>
                  </a:lnTo>
                  <a:lnTo>
                    <a:pt x="47" y="13"/>
                  </a:lnTo>
                  <a:lnTo>
                    <a:pt x="48" y="13"/>
                  </a:lnTo>
                  <a:lnTo>
                    <a:pt x="48" y="12"/>
                  </a:lnTo>
                  <a:lnTo>
                    <a:pt x="49" y="12"/>
                  </a:lnTo>
                  <a:lnTo>
                    <a:pt x="49" y="12"/>
                  </a:lnTo>
                  <a:lnTo>
                    <a:pt x="50" y="12"/>
                  </a:lnTo>
                  <a:lnTo>
                    <a:pt x="50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5" y="9"/>
                  </a:lnTo>
                  <a:lnTo>
                    <a:pt x="55" y="8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9" y="7"/>
                  </a:lnTo>
                  <a:lnTo>
                    <a:pt x="59" y="7"/>
                  </a:lnTo>
                  <a:lnTo>
                    <a:pt x="60" y="6"/>
                  </a:lnTo>
                  <a:lnTo>
                    <a:pt x="60" y="6"/>
                  </a:lnTo>
                  <a:lnTo>
                    <a:pt x="61" y="6"/>
                  </a:lnTo>
                  <a:lnTo>
                    <a:pt x="61" y="6"/>
                  </a:lnTo>
                  <a:lnTo>
                    <a:pt x="61" y="5"/>
                  </a:lnTo>
                  <a:lnTo>
                    <a:pt x="62" y="5"/>
                  </a:lnTo>
                  <a:lnTo>
                    <a:pt x="62" y="5"/>
                  </a:lnTo>
                  <a:lnTo>
                    <a:pt x="63" y="5"/>
                  </a:lnTo>
                  <a:lnTo>
                    <a:pt x="63" y="5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7" y="3"/>
                  </a:lnTo>
                  <a:lnTo>
                    <a:pt x="67" y="3"/>
                  </a:lnTo>
                  <a:lnTo>
                    <a:pt x="68" y="3"/>
                  </a:lnTo>
                  <a:lnTo>
                    <a:pt x="68" y="3"/>
                  </a:lnTo>
                  <a:lnTo>
                    <a:pt x="69" y="3"/>
                  </a:lnTo>
                  <a:lnTo>
                    <a:pt x="69" y="3"/>
                  </a:lnTo>
                  <a:lnTo>
                    <a:pt x="70" y="3"/>
                  </a:lnTo>
                  <a:lnTo>
                    <a:pt x="70" y="2"/>
                  </a:lnTo>
                  <a:lnTo>
                    <a:pt x="71" y="2"/>
                  </a:lnTo>
                  <a:lnTo>
                    <a:pt x="71" y="2"/>
                  </a:lnTo>
                  <a:lnTo>
                    <a:pt x="72" y="2"/>
                  </a:lnTo>
                  <a:lnTo>
                    <a:pt x="72" y="2"/>
                  </a:lnTo>
                  <a:lnTo>
                    <a:pt x="73" y="2"/>
                  </a:lnTo>
                  <a:lnTo>
                    <a:pt x="73" y="2"/>
                  </a:lnTo>
                  <a:lnTo>
                    <a:pt x="74" y="1"/>
                  </a:lnTo>
                  <a:lnTo>
                    <a:pt x="74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6" y="1"/>
                  </a:lnTo>
                  <a:lnTo>
                    <a:pt x="76" y="1"/>
                  </a:lnTo>
                  <a:lnTo>
                    <a:pt x="77" y="1"/>
                  </a:lnTo>
                  <a:lnTo>
                    <a:pt x="77" y="1"/>
                  </a:lnTo>
                  <a:lnTo>
                    <a:pt x="78" y="1"/>
                  </a:lnTo>
                  <a:lnTo>
                    <a:pt x="78" y="1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3" y="0"/>
                  </a:lnTo>
                  <a:lnTo>
                    <a:pt x="83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5" y="0"/>
                  </a:lnTo>
                  <a:lnTo>
                    <a:pt x="85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7" y="0"/>
                  </a:lnTo>
                  <a:lnTo>
                    <a:pt x="87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91" y="0"/>
                  </a:lnTo>
                  <a:lnTo>
                    <a:pt x="91" y="0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6" y="1"/>
                  </a:lnTo>
                  <a:lnTo>
                    <a:pt x="96" y="1"/>
                  </a:lnTo>
                  <a:lnTo>
                    <a:pt x="97" y="1"/>
                  </a:lnTo>
                  <a:lnTo>
                    <a:pt x="97" y="1"/>
                  </a:lnTo>
                  <a:lnTo>
                    <a:pt x="98" y="1"/>
                  </a:lnTo>
                  <a:lnTo>
                    <a:pt x="98" y="1"/>
                  </a:lnTo>
                  <a:lnTo>
                    <a:pt x="99" y="1"/>
                  </a:lnTo>
                  <a:lnTo>
                    <a:pt x="99" y="1"/>
                  </a:lnTo>
                  <a:lnTo>
                    <a:pt x="100" y="1"/>
                  </a:lnTo>
                  <a:lnTo>
                    <a:pt x="100" y="2"/>
                  </a:lnTo>
                  <a:lnTo>
                    <a:pt x="101" y="2"/>
                  </a:lnTo>
                  <a:lnTo>
                    <a:pt x="101" y="2"/>
                  </a:lnTo>
                  <a:lnTo>
                    <a:pt x="102" y="2"/>
                  </a:lnTo>
                  <a:lnTo>
                    <a:pt x="102" y="2"/>
                  </a:lnTo>
                  <a:lnTo>
                    <a:pt x="103" y="2"/>
                  </a:lnTo>
                  <a:lnTo>
                    <a:pt x="103" y="2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5" y="3"/>
                  </a:lnTo>
                  <a:lnTo>
                    <a:pt x="105" y="3"/>
                  </a:lnTo>
                  <a:lnTo>
                    <a:pt x="106" y="3"/>
                  </a:lnTo>
                  <a:lnTo>
                    <a:pt x="106" y="3"/>
                  </a:lnTo>
                  <a:lnTo>
                    <a:pt x="107" y="4"/>
                  </a:lnTo>
                  <a:lnTo>
                    <a:pt x="107" y="4"/>
                  </a:lnTo>
                  <a:lnTo>
                    <a:pt x="108" y="4"/>
                  </a:lnTo>
                  <a:lnTo>
                    <a:pt x="108" y="4"/>
                  </a:lnTo>
                  <a:lnTo>
                    <a:pt x="109" y="4"/>
                  </a:lnTo>
                  <a:lnTo>
                    <a:pt x="109" y="4"/>
                  </a:lnTo>
                  <a:lnTo>
                    <a:pt x="110" y="5"/>
                  </a:lnTo>
                  <a:lnTo>
                    <a:pt x="110" y="5"/>
                  </a:lnTo>
                  <a:lnTo>
                    <a:pt x="111" y="5"/>
                  </a:lnTo>
                  <a:lnTo>
                    <a:pt x="111" y="5"/>
                  </a:lnTo>
                  <a:lnTo>
                    <a:pt x="112" y="5"/>
                  </a:lnTo>
                  <a:lnTo>
                    <a:pt x="112" y="6"/>
                  </a:lnTo>
                  <a:lnTo>
                    <a:pt x="113" y="6"/>
                  </a:lnTo>
                  <a:lnTo>
                    <a:pt x="113" y="6"/>
                  </a:lnTo>
                  <a:lnTo>
                    <a:pt x="114" y="6"/>
                  </a:lnTo>
                  <a:lnTo>
                    <a:pt x="114" y="7"/>
                  </a:lnTo>
                  <a:lnTo>
                    <a:pt x="115" y="7"/>
                  </a:lnTo>
                  <a:lnTo>
                    <a:pt x="115" y="7"/>
                  </a:lnTo>
                  <a:lnTo>
                    <a:pt x="116" y="7"/>
                  </a:lnTo>
                  <a:lnTo>
                    <a:pt x="116" y="8"/>
                  </a:lnTo>
                  <a:lnTo>
                    <a:pt x="117" y="8"/>
                  </a:lnTo>
                  <a:lnTo>
                    <a:pt x="117" y="8"/>
                  </a:lnTo>
                  <a:lnTo>
                    <a:pt x="118" y="8"/>
                  </a:lnTo>
                  <a:lnTo>
                    <a:pt x="118" y="8"/>
                  </a:lnTo>
                  <a:lnTo>
                    <a:pt x="118" y="9"/>
                  </a:lnTo>
                  <a:lnTo>
                    <a:pt x="119" y="9"/>
                  </a:lnTo>
                  <a:lnTo>
                    <a:pt x="119" y="9"/>
                  </a:lnTo>
                  <a:lnTo>
                    <a:pt x="120" y="10"/>
                  </a:lnTo>
                  <a:lnTo>
                    <a:pt x="120" y="10"/>
                  </a:lnTo>
                  <a:lnTo>
                    <a:pt x="121" y="10"/>
                  </a:lnTo>
                  <a:lnTo>
                    <a:pt x="121" y="10"/>
                  </a:lnTo>
                  <a:lnTo>
                    <a:pt x="122" y="11"/>
                  </a:lnTo>
                  <a:lnTo>
                    <a:pt x="122" y="11"/>
                  </a:lnTo>
                  <a:lnTo>
                    <a:pt x="123" y="11"/>
                  </a:lnTo>
                  <a:lnTo>
                    <a:pt x="123" y="12"/>
                  </a:lnTo>
                  <a:lnTo>
                    <a:pt x="124" y="12"/>
                  </a:lnTo>
                  <a:lnTo>
                    <a:pt x="124" y="12"/>
                  </a:lnTo>
                  <a:lnTo>
                    <a:pt x="125" y="12"/>
                  </a:lnTo>
                  <a:lnTo>
                    <a:pt x="125" y="13"/>
                  </a:lnTo>
                  <a:lnTo>
                    <a:pt x="126" y="13"/>
                  </a:lnTo>
                  <a:lnTo>
                    <a:pt x="126" y="13"/>
                  </a:lnTo>
                  <a:lnTo>
                    <a:pt x="127" y="14"/>
                  </a:lnTo>
                  <a:lnTo>
                    <a:pt x="127" y="14"/>
                  </a:lnTo>
                  <a:lnTo>
                    <a:pt x="128" y="14"/>
                  </a:lnTo>
                  <a:lnTo>
                    <a:pt x="128" y="15"/>
                  </a:lnTo>
                  <a:lnTo>
                    <a:pt x="129" y="15"/>
                  </a:lnTo>
                  <a:lnTo>
                    <a:pt x="129" y="15"/>
                  </a:lnTo>
                  <a:lnTo>
                    <a:pt x="130" y="16"/>
                  </a:lnTo>
                  <a:lnTo>
                    <a:pt x="130" y="16"/>
                  </a:lnTo>
                  <a:lnTo>
                    <a:pt x="131" y="16"/>
                  </a:lnTo>
                  <a:lnTo>
                    <a:pt x="131" y="17"/>
                  </a:lnTo>
                  <a:lnTo>
                    <a:pt x="132" y="17"/>
                  </a:lnTo>
                  <a:lnTo>
                    <a:pt x="132" y="17"/>
                  </a:lnTo>
                  <a:lnTo>
                    <a:pt x="132" y="18"/>
                  </a:lnTo>
                  <a:lnTo>
                    <a:pt x="133" y="18"/>
                  </a:lnTo>
                  <a:lnTo>
                    <a:pt x="133" y="18"/>
                  </a:lnTo>
                  <a:lnTo>
                    <a:pt x="134" y="19"/>
                  </a:lnTo>
                  <a:lnTo>
                    <a:pt x="134" y="19"/>
                  </a:lnTo>
                  <a:lnTo>
                    <a:pt x="135" y="19"/>
                  </a:lnTo>
                  <a:lnTo>
                    <a:pt x="135" y="20"/>
                  </a:lnTo>
                  <a:lnTo>
                    <a:pt x="136" y="20"/>
                  </a:lnTo>
                  <a:lnTo>
                    <a:pt x="136" y="21"/>
                  </a:lnTo>
                  <a:lnTo>
                    <a:pt x="137" y="21"/>
                  </a:lnTo>
                  <a:lnTo>
                    <a:pt x="137" y="21"/>
                  </a:lnTo>
                  <a:lnTo>
                    <a:pt x="138" y="22"/>
                  </a:lnTo>
                  <a:lnTo>
                    <a:pt x="138" y="22"/>
                  </a:lnTo>
                  <a:lnTo>
                    <a:pt x="139" y="22"/>
                  </a:lnTo>
                  <a:lnTo>
                    <a:pt x="139" y="23"/>
                  </a:lnTo>
                  <a:lnTo>
                    <a:pt x="140" y="23"/>
                  </a:lnTo>
                  <a:lnTo>
                    <a:pt x="140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2" y="25"/>
                  </a:lnTo>
                  <a:lnTo>
                    <a:pt x="142" y="25"/>
                  </a:lnTo>
                  <a:lnTo>
                    <a:pt x="143" y="26"/>
                  </a:lnTo>
                  <a:lnTo>
                    <a:pt x="143" y="26"/>
                  </a:lnTo>
                  <a:lnTo>
                    <a:pt x="144" y="26"/>
                  </a:lnTo>
                  <a:lnTo>
                    <a:pt x="144" y="27"/>
                  </a:lnTo>
                  <a:lnTo>
                    <a:pt x="145" y="27"/>
                  </a:lnTo>
                  <a:lnTo>
                    <a:pt x="145" y="28"/>
                  </a:lnTo>
                  <a:lnTo>
                    <a:pt x="146" y="28"/>
                  </a:lnTo>
                  <a:lnTo>
                    <a:pt x="146" y="29"/>
                  </a:lnTo>
                  <a:lnTo>
                    <a:pt x="147" y="29"/>
                  </a:lnTo>
                  <a:lnTo>
                    <a:pt x="147" y="29"/>
                  </a:lnTo>
                  <a:lnTo>
                    <a:pt x="147" y="30"/>
                  </a:lnTo>
                  <a:lnTo>
                    <a:pt x="148" y="30"/>
                  </a:lnTo>
                  <a:lnTo>
                    <a:pt x="148" y="31"/>
                  </a:lnTo>
                  <a:lnTo>
                    <a:pt x="149" y="31"/>
                  </a:lnTo>
                  <a:lnTo>
                    <a:pt x="149" y="31"/>
                  </a:lnTo>
                  <a:lnTo>
                    <a:pt x="150" y="32"/>
                  </a:lnTo>
                  <a:lnTo>
                    <a:pt x="150" y="32"/>
                  </a:lnTo>
                  <a:lnTo>
                    <a:pt x="151" y="33"/>
                  </a:lnTo>
                  <a:lnTo>
                    <a:pt x="151" y="33"/>
                  </a:lnTo>
                  <a:lnTo>
                    <a:pt x="152" y="34"/>
                  </a:lnTo>
                  <a:lnTo>
                    <a:pt x="152" y="34"/>
                  </a:lnTo>
                  <a:lnTo>
                    <a:pt x="153" y="35"/>
                  </a:lnTo>
                  <a:lnTo>
                    <a:pt x="153" y="35"/>
                  </a:lnTo>
                  <a:lnTo>
                    <a:pt x="154" y="35"/>
                  </a:lnTo>
                  <a:lnTo>
                    <a:pt x="154" y="36"/>
                  </a:lnTo>
                  <a:lnTo>
                    <a:pt x="155" y="36"/>
                  </a:lnTo>
                  <a:lnTo>
                    <a:pt x="155" y="37"/>
                  </a:lnTo>
                  <a:lnTo>
                    <a:pt x="156" y="37"/>
                  </a:lnTo>
                  <a:lnTo>
                    <a:pt x="156" y="38"/>
                  </a:lnTo>
                  <a:lnTo>
                    <a:pt x="157" y="38"/>
                  </a:lnTo>
                  <a:lnTo>
                    <a:pt x="157" y="39"/>
                  </a:lnTo>
                  <a:lnTo>
                    <a:pt x="158" y="39"/>
                  </a:lnTo>
                  <a:lnTo>
                    <a:pt x="158" y="39"/>
                  </a:lnTo>
                  <a:lnTo>
                    <a:pt x="159" y="40"/>
                  </a:lnTo>
                  <a:lnTo>
                    <a:pt x="159" y="40"/>
                  </a:lnTo>
                  <a:lnTo>
                    <a:pt x="160" y="41"/>
                  </a:lnTo>
                  <a:lnTo>
                    <a:pt x="160" y="41"/>
                  </a:lnTo>
                  <a:lnTo>
                    <a:pt x="161" y="42"/>
                  </a:lnTo>
                  <a:lnTo>
                    <a:pt x="161" y="42"/>
                  </a:lnTo>
                  <a:lnTo>
                    <a:pt x="161" y="43"/>
                  </a:lnTo>
                  <a:lnTo>
                    <a:pt x="162" y="43"/>
                  </a:lnTo>
                  <a:lnTo>
                    <a:pt x="162" y="44"/>
                  </a:lnTo>
                  <a:lnTo>
                    <a:pt x="163" y="44"/>
                  </a:lnTo>
                  <a:lnTo>
                    <a:pt x="163" y="45"/>
                  </a:lnTo>
                  <a:lnTo>
                    <a:pt x="164" y="45"/>
                  </a:lnTo>
                  <a:lnTo>
                    <a:pt x="164" y="46"/>
                  </a:lnTo>
                  <a:lnTo>
                    <a:pt x="165" y="46"/>
                  </a:lnTo>
                  <a:lnTo>
                    <a:pt x="165" y="47"/>
                  </a:lnTo>
                  <a:lnTo>
                    <a:pt x="166" y="47"/>
                  </a:lnTo>
                  <a:lnTo>
                    <a:pt x="166" y="48"/>
                  </a:lnTo>
                  <a:lnTo>
                    <a:pt x="167" y="48"/>
                  </a:lnTo>
                  <a:lnTo>
                    <a:pt x="167" y="48"/>
                  </a:lnTo>
                  <a:lnTo>
                    <a:pt x="168" y="49"/>
                  </a:lnTo>
                  <a:lnTo>
                    <a:pt x="168" y="49"/>
                  </a:lnTo>
                  <a:lnTo>
                    <a:pt x="169" y="50"/>
                  </a:lnTo>
                  <a:lnTo>
                    <a:pt x="169" y="50"/>
                  </a:lnTo>
                  <a:lnTo>
                    <a:pt x="170" y="51"/>
                  </a:lnTo>
                  <a:lnTo>
                    <a:pt x="170" y="51"/>
                  </a:lnTo>
                  <a:lnTo>
                    <a:pt x="171" y="52"/>
                  </a:lnTo>
                  <a:lnTo>
                    <a:pt x="171" y="52"/>
                  </a:lnTo>
                  <a:lnTo>
                    <a:pt x="172" y="53"/>
                  </a:lnTo>
                  <a:lnTo>
                    <a:pt x="172" y="53"/>
                  </a:lnTo>
                  <a:lnTo>
                    <a:pt x="173" y="54"/>
                  </a:lnTo>
                  <a:lnTo>
                    <a:pt x="173" y="54"/>
                  </a:lnTo>
                  <a:lnTo>
                    <a:pt x="174" y="55"/>
                  </a:lnTo>
                  <a:lnTo>
                    <a:pt x="174" y="55"/>
                  </a:lnTo>
                  <a:lnTo>
                    <a:pt x="175" y="56"/>
                  </a:lnTo>
                  <a:lnTo>
                    <a:pt x="175" y="56"/>
                  </a:lnTo>
                  <a:lnTo>
                    <a:pt x="175" y="57"/>
                  </a:lnTo>
                  <a:lnTo>
                    <a:pt x="176" y="57"/>
                  </a:lnTo>
                  <a:lnTo>
                    <a:pt x="176" y="57"/>
                  </a:lnTo>
                  <a:lnTo>
                    <a:pt x="177" y="58"/>
                  </a:lnTo>
                  <a:lnTo>
                    <a:pt x="177" y="58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9" y="60"/>
                  </a:lnTo>
                  <a:lnTo>
                    <a:pt x="179" y="60"/>
                  </a:lnTo>
                  <a:lnTo>
                    <a:pt x="180" y="61"/>
                  </a:lnTo>
                  <a:lnTo>
                    <a:pt x="180" y="61"/>
                  </a:lnTo>
                  <a:lnTo>
                    <a:pt x="181" y="62"/>
                  </a:lnTo>
                  <a:lnTo>
                    <a:pt x="181" y="62"/>
                  </a:lnTo>
                  <a:lnTo>
                    <a:pt x="182" y="63"/>
                  </a:lnTo>
                  <a:lnTo>
                    <a:pt x="182" y="63"/>
                  </a:lnTo>
                  <a:lnTo>
                    <a:pt x="183" y="64"/>
                  </a:lnTo>
                  <a:lnTo>
                    <a:pt x="183" y="64"/>
                  </a:lnTo>
                  <a:lnTo>
                    <a:pt x="184" y="65"/>
                  </a:lnTo>
                  <a:lnTo>
                    <a:pt x="184" y="65"/>
                  </a:lnTo>
                  <a:lnTo>
                    <a:pt x="185" y="66"/>
                  </a:lnTo>
                  <a:lnTo>
                    <a:pt x="185" y="66"/>
                  </a:lnTo>
                  <a:lnTo>
                    <a:pt x="186" y="66"/>
                  </a:lnTo>
                  <a:lnTo>
                    <a:pt x="186" y="67"/>
                  </a:lnTo>
                  <a:lnTo>
                    <a:pt x="187" y="67"/>
                  </a:lnTo>
                  <a:lnTo>
                    <a:pt x="187" y="68"/>
                  </a:lnTo>
                  <a:lnTo>
                    <a:pt x="188" y="68"/>
                  </a:lnTo>
                  <a:lnTo>
                    <a:pt x="188" y="69"/>
                  </a:lnTo>
                  <a:lnTo>
                    <a:pt x="189" y="69"/>
                  </a:lnTo>
                  <a:lnTo>
                    <a:pt x="189" y="70"/>
                  </a:lnTo>
                  <a:lnTo>
                    <a:pt x="189" y="70"/>
                  </a:lnTo>
                  <a:lnTo>
                    <a:pt x="190" y="70"/>
                  </a:lnTo>
                  <a:lnTo>
                    <a:pt x="190" y="71"/>
                  </a:lnTo>
                  <a:lnTo>
                    <a:pt x="191" y="71"/>
                  </a:lnTo>
                  <a:lnTo>
                    <a:pt x="191" y="72"/>
                  </a:lnTo>
                  <a:lnTo>
                    <a:pt x="192" y="72"/>
                  </a:lnTo>
                  <a:lnTo>
                    <a:pt x="192" y="73"/>
                  </a:lnTo>
                  <a:lnTo>
                    <a:pt x="193" y="73"/>
                  </a:lnTo>
                  <a:lnTo>
                    <a:pt x="193" y="74"/>
                  </a:lnTo>
                  <a:lnTo>
                    <a:pt x="194" y="74"/>
                  </a:lnTo>
                  <a:lnTo>
                    <a:pt x="194" y="75"/>
                  </a:lnTo>
                  <a:lnTo>
                    <a:pt x="195" y="75"/>
                  </a:lnTo>
                  <a:lnTo>
                    <a:pt x="195" y="75"/>
                  </a:lnTo>
                  <a:lnTo>
                    <a:pt x="196" y="76"/>
                  </a:lnTo>
                  <a:lnTo>
                    <a:pt x="196" y="76"/>
                  </a:lnTo>
                  <a:lnTo>
                    <a:pt x="197" y="77"/>
                  </a:lnTo>
                  <a:lnTo>
                    <a:pt x="197" y="77"/>
                  </a:lnTo>
                  <a:lnTo>
                    <a:pt x="198" y="78"/>
                  </a:lnTo>
                  <a:lnTo>
                    <a:pt x="198" y="78"/>
                  </a:lnTo>
                  <a:lnTo>
                    <a:pt x="199" y="79"/>
                  </a:lnTo>
                  <a:lnTo>
                    <a:pt x="199" y="79"/>
                  </a:lnTo>
                  <a:lnTo>
                    <a:pt x="200" y="79"/>
                  </a:lnTo>
                  <a:lnTo>
                    <a:pt x="200" y="80"/>
                  </a:lnTo>
                  <a:lnTo>
                    <a:pt x="201" y="80"/>
                  </a:lnTo>
                  <a:lnTo>
                    <a:pt x="201" y="81"/>
                  </a:lnTo>
                  <a:lnTo>
                    <a:pt x="202" y="81"/>
                  </a:lnTo>
                  <a:lnTo>
                    <a:pt x="202" y="81"/>
                  </a:lnTo>
                  <a:lnTo>
                    <a:pt x="203" y="82"/>
                  </a:lnTo>
                  <a:lnTo>
                    <a:pt x="203" y="82"/>
                  </a:lnTo>
                  <a:lnTo>
                    <a:pt x="204" y="83"/>
                  </a:lnTo>
                  <a:lnTo>
                    <a:pt x="204" y="83"/>
                  </a:lnTo>
                  <a:lnTo>
                    <a:pt x="204" y="84"/>
                  </a:lnTo>
                  <a:lnTo>
                    <a:pt x="205" y="84"/>
                  </a:lnTo>
                  <a:lnTo>
                    <a:pt x="205" y="84"/>
                  </a:lnTo>
                  <a:lnTo>
                    <a:pt x="206" y="85"/>
                  </a:lnTo>
                  <a:lnTo>
                    <a:pt x="206" y="85"/>
                  </a:lnTo>
                  <a:lnTo>
                    <a:pt x="207" y="86"/>
                  </a:lnTo>
                  <a:lnTo>
                    <a:pt x="207" y="86"/>
                  </a:lnTo>
                  <a:lnTo>
                    <a:pt x="208" y="86"/>
                  </a:lnTo>
                  <a:lnTo>
                    <a:pt x="208" y="87"/>
                  </a:lnTo>
                  <a:lnTo>
                    <a:pt x="209" y="87"/>
                  </a:lnTo>
                  <a:lnTo>
                    <a:pt x="209" y="88"/>
                  </a:lnTo>
                  <a:lnTo>
                    <a:pt x="210" y="88"/>
                  </a:lnTo>
                  <a:lnTo>
                    <a:pt x="210" y="88"/>
                  </a:lnTo>
                  <a:lnTo>
                    <a:pt x="211" y="89"/>
                  </a:lnTo>
                  <a:lnTo>
                    <a:pt x="211" y="89"/>
                  </a:lnTo>
                  <a:lnTo>
                    <a:pt x="212" y="89"/>
                  </a:lnTo>
                  <a:lnTo>
                    <a:pt x="212" y="90"/>
                  </a:lnTo>
                  <a:lnTo>
                    <a:pt x="213" y="90"/>
                  </a:lnTo>
                  <a:lnTo>
                    <a:pt x="213" y="90"/>
                  </a:lnTo>
                  <a:lnTo>
                    <a:pt x="214" y="91"/>
                  </a:lnTo>
                  <a:lnTo>
                    <a:pt x="214" y="91"/>
                  </a:lnTo>
                  <a:lnTo>
                    <a:pt x="215" y="92"/>
                  </a:lnTo>
                  <a:lnTo>
                    <a:pt x="215" y="92"/>
                  </a:lnTo>
                  <a:lnTo>
                    <a:pt x="216" y="92"/>
                  </a:lnTo>
                  <a:lnTo>
                    <a:pt x="216" y="93"/>
                  </a:lnTo>
                  <a:lnTo>
                    <a:pt x="217" y="93"/>
                  </a:lnTo>
                  <a:lnTo>
                    <a:pt x="217" y="93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9" y="95"/>
                  </a:lnTo>
                  <a:lnTo>
                    <a:pt x="219" y="95"/>
                  </a:lnTo>
                  <a:lnTo>
                    <a:pt x="220" y="95"/>
                  </a:lnTo>
                  <a:lnTo>
                    <a:pt x="220" y="96"/>
                  </a:lnTo>
                  <a:lnTo>
                    <a:pt x="221" y="96"/>
                  </a:lnTo>
                  <a:lnTo>
                    <a:pt x="221" y="96"/>
                  </a:lnTo>
                  <a:lnTo>
                    <a:pt x="222" y="96"/>
                  </a:lnTo>
                  <a:lnTo>
                    <a:pt x="222" y="97"/>
                  </a:lnTo>
                  <a:lnTo>
                    <a:pt x="223" y="97"/>
                  </a:lnTo>
                  <a:lnTo>
                    <a:pt x="223" y="97"/>
                  </a:lnTo>
                  <a:lnTo>
                    <a:pt x="224" y="98"/>
                  </a:lnTo>
                  <a:lnTo>
                    <a:pt x="224" y="98"/>
                  </a:lnTo>
                  <a:lnTo>
                    <a:pt x="225" y="98"/>
                  </a:lnTo>
                  <a:lnTo>
                    <a:pt x="225" y="98"/>
                  </a:lnTo>
                  <a:lnTo>
                    <a:pt x="226" y="99"/>
                  </a:lnTo>
                  <a:lnTo>
                    <a:pt x="226" y="99"/>
                  </a:lnTo>
                  <a:lnTo>
                    <a:pt x="227" y="99"/>
                  </a:lnTo>
                  <a:lnTo>
                    <a:pt x="227" y="100"/>
                  </a:lnTo>
                  <a:lnTo>
                    <a:pt x="228" y="100"/>
                  </a:lnTo>
                  <a:lnTo>
                    <a:pt x="228" y="100"/>
                  </a:lnTo>
                  <a:lnTo>
                    <a:pt x="229" y="100"/>
                  </a:lnTo>
                  <a:lnTo>
                    <a:pt x="229" y="101"/>
                  </a:lnTo>
                  <a:lnTo>
                    <a:pt x="230" y="101"/>
                  </a:lnTo>
                  <a:lnTo>
                    <a:pt x="230" y="101"/>
                  </a:lnTo>
                  <a:lnTo>
                    <a:pt x="231" y="101"/>
                  </a:lnTo>
                  <a:lnTo>
                    <a:pt x="231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3" y="103"/>
                  </a:lnTo>
                  <a:lnTo>
                    <a:pt x="233" y="103"/>
                  </a:lnTo>
                  <a:lnTo>
                    <a:pt x="234" y="103"/>
                  </a:lnTo>
                  <a:lnTo>
                    <a:pt x="234" y="103"/>
                  </a:lnTo>
                  <a:lnTo>
                    <a:pt x="235" y="103"/>
                  </a:lnTo>
                  <a:lnTo>
                    <a:pt x="235" y="104"/>
                  </a:lnTo>
                  <a:lnTo>
                    <a:pt x="236" y="104"/>
                  </a:lnTo>
                  <a:lnTo>
                    <a:pt x="236" y="104"/>
                  </a:lnTo>
                  <a:lnTo>
                    <a:pt x="237" y="104"/>
                  </a:lnTo>
                  <a:lnTo>
                    <a:pt x="237" y="105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39" y="105"/>
                  </a:lnTo>
                  <a:lnTo>
                    <a:pt x="239" y="105"/>
                  </a:lnTo>
                  <a:lnTo>
                    <a:pt x="240" y="105"/>
                  </a:lnTo>
                  <a:lnTo>
                    <a:pt x="240" y="106"/>
                  </a:lnTo>
                  <a:lnTo>
                    <a:pt x="241" y="106"/>
                  </a:lnTo>
                  <a:lnTo>
                    <a:pt x="241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3" y="106"/>
                  </a:lnTo>
                  <a:lnTo>
                    <a:pt x="243" y="107"/>
                  </a:lnTo>
                  <a:lnTo>
                    <a:pt x="244" y="107"/>
                  </a:lnTo>
                  <a:lnTo>
                    <a:pt x="244" y="107"/>
                  </a:lnTo>
                  <a:lnTo>
                    <a:pt x="245" y="107"/>
                  </a:lnTo>
                  <a:lnTo>
                    <a:pt x="245" y="107"/>
                  </a:lnTo>
                  <a:lnTo>
                    <a:pt x="246" y="107"/>
                  </a:lnTo>
                  <a:lnTo>
                    <a:pt x="246" y="107"/>
                  </a:lnTo>
                  <a:lnTo>
                    <a:pt x="247" y="108"/>
                  </a:lnTo>
                  <a:lnTo>
                    <a:pt x="247" y="108"/>
                  </a:lnTo>
                  <a:lnTo>
                    <a:pt x="248" y="108"/>
                  </a:lnTo>
                  <a:lnTo>
                    <a:pt x="248" y="108"/>
                  </a:lnTo>
                  <a:lnTo>
                    <a:pt x="249" y="108"/>
                  </a:lnTo>
                  <a:lnTo>
                    <a:pt x="249" y="108"/>
                  </a:lnTo>
                  <a:lnTo>
                    <a:pt x="250" y="108"/>
                  </a:lnTo>
                  <a:lnTo>
                    <a:pt x="250" y="108"/>
                  </a:lnTo>
                  <a:lnTo>
                    <a:pt x="251" y="108"/>
                  </a:lnTo>
                  <a:lnTo>
                    <a:pt x="251" y="108"/>
                  </a:lnTo>
                  <a:lnTo>
                    <a:pt x="252" y="109"/>
                  </a:lnTo>
                  <a:lnTo>
                    <a:pt x="252" y="109"/>
                  </a:lnTo>
                  <a:lnTo>
                    <a:pt x="253" y="109"/>
                  </a:lnTo>
                  <a:lnTo>
                    <a:pt x="253" y="109"/>
                  </a:lnTo>
                  <a:lnTo>
                    <a:pt x="254" y="109"/>
                  </a:lnTo>
                  <a:lnTo>
                    <a:pt x="254" y="109"/>
                  </a:lnTo>
                  <a:lnTo>
                    <a:pt x="255" y="109"/>
                  </a:lnTo>
                  <a:lnTo>
                    <a:pt x="255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7" y="109"/>
                  </a:lnTo>
                  <a:lnTo>
                    <a:pt x="257" y="109"/>
                  </a:lnTo>
                  <a:lnTo>
                    <a:pt x="258" y="109"/>
                  </a:lnTo>
                  <a:lnTo>
                    <a:pt x="258" y="109"/>
                  </a:lnTo>
                  <a:lnTo>
                    <a:pt x="259" y="109"/>
                  </a:lnTo>
                  <a:lnTo>
                    <a:pt x="259" y="109"/>
                  </a:lnTo>
                  <a:lnTo>
                    <a:pt x="260" y="109"/>
                  </a:lnTo>
                  <a:lnTo>
                    <a:pt x="260" y="109"/>
                  </a:lnTo>
                  <a:lnTo>
                    <a:pt x="261" y="109"/>
                  </a:lnTo>
                  <a:lnTo>
                    <a:pt x="261" y="109"/>
                  </a:lnTo>
                  <a:lnTo>
                    <a:pt x="262" y="109"/>
                  </a:lnTo>
                  <a:lnTo>
                    <a:pt x="262" y="109"/>
                  </a:lnTo>
                  <a:lnTo>
                    <a:pt x="263" y="109"/>
                  </a:lnTo>
                  <a:lnTo>
                    <a:pt x="263" y="109"/>
                  </a:lnTo>
                  <a:lnTo>
                    <a:pt x="264" y="109"/>
                  </a:lnTo>
                  <a:lnTo>
                    <a:pt x="264" y="109"/>
                  </a:lnTo>
                  <a:lnTo>
                    <a:pt x="265" y="109"/>
                  </a:lnTo>
                  <a:lnTo>
                    <a:pt x="265" y="109"/>
                  </a:lnTo>
                  <a:lnTo>
                    <a:pt x="266" y="109"/>
                  </a:lnTo>
                  <a:lnTo>
                    <a:pt x="266" y="109"/>
                  </a:lnTo>
                  <a:lnTo>
                    <a:pt x="267" y="109"/>
                  </a:lnTo>
                  <a:lnTo>
                    <a:pt x="267" y="109"/>
                  </a:lnTo>
                  <a:lnTo>
                    <a:pt x="268" y="109"/>
                  </a:lnTo>
                  <a:lnTo>
                    <a:pt x="268" y="109"/>
                  </a:lnTo>
                  <a:lnTo>
                    <a:pt x="269" y="109"/>
                  </a:lnTo>
                  <a:lnTo>
                    <a:pt x="269" y="109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1" y="108"/>
                  </a:lnTo>
                  <a:lnTo>
                    <a:pt x="271" y="108"/>
                  </a:lnTo>
                  <a:lnTo>
                    <a:pt x="272" y="108"/>
                  </a:lnTo>
                  <a:lnTo>
                    <a:pt x="272" y="108"/>
                  </a:lnTo>
                  <a:lnTo>
                    <a:pt x="273" y="108"/>
                  </a:lnTo>
                  <a:lnTo>
                    <a:pt x="273" y="108"/>
                  </a:lnTo>
                  <a:lnTo>
                    <a:pt x="274" y="108"/>
                  </a:lnTo>
                  <a:lnTo>
                    <a:pt x="274" y="107"/>
                  </a:lnTo>
                  <a:lnTo>
                    <a:pt x="275" y="107"/>
                  </a:lnTo>
                  <a:lnTo>
                    <a:pt x="275" y="107"/>
                  </a:lnTo>
                  <a:lnTo>
                    <a:pt x="276" y="107"/>
                  </a:lnTo>
                  <a:lnTo>
                    <a:pt x="276" y="107"/>
                  </a:lnTo>
                  <a:lnTo>
                    <a:pt x="277" y="107"/>
                  </a:lnTo>
                  <a:lnTo>
                    <a:pt x="277" y="107"/>
                  </a:lnTo>
                  <a:lnTo>
                    <a:pt x="278" y="106"/>
                  </a:lnTo>
                  <a:lnTo>
                    <a:pt x="278" y="106"/>
                  </a:lnTo>
                  <a:lnTo>
                    <a:pt x="279" y="106"/>
                  </a:lnTo>
                  <a:lnTo>
                    <a:pt x="279" y="106"/>
                  </a:lnTo>
                  <a:lnTo>
                    <a:pt x="280" y="106"/>
                  </a:lnTo>
                  <a:lnTo>
                    <a:pt x="280" y="106"/>
                  </a:lnTo>
                  <a:lnTo>
                    <a:pt x="281" y="106"/>
                  </a:lnTo>
                  <a:lnTo>
                    <a:pt x="281" y="105"/>
                  </a:lnTo>
                  <a:lnTo>
                    <a:pt x="282" y="105"/>
                  </a:lnTo>
                  <a:lnTo>
                    <a:pt x="282" y="105"/>
                  </a:lnTo>
                  <a:lnTo>
                    <a:pt x="283" y="105"/>
                  </a:lnTo>
                  <a:lnTo>
                    <a:pt x="283" y="105"/>
                  </a:lnTo>
                  <a:lnTo>
                    <a:pt x="284" y="105"/>
                  </a:lnTo>
                  <a:lnTo>
                    <a:pt x="284" y="104"/>
                  </a:lnTo>
                  <a:lnTo>
                    <a:pt x="284" y="104"/>
                  </a:lnTo>
                  <a:lnTo>
                    <a:pt x="285" y="104"/>
                  </a:lnTo>
                  <a:lnTo>
                    <a:pt x="285" y="104"/>
                  </a:lnTo>
                  <a:lnTo>
                    <a:pt x="286" y="103"/>
                  </a:lnTo>
                  <a:lnTo>
                    <a:pt x="286" y="103"/>
                  </a:lnTo>
                  <a:lnTo>
                    <a:pt x="287" y="103"/>
                  </a:lnTo>
                  <a:lnTo>
                    <a:pt x="287" y="103"/>
                  </a:lnTo>
                  <a:lnTo>
                    <a:pt x="288" y="103"/>
                  </a:lnTo>
                  <a:lnTo>
                    <a:pt x="288" y="102"/>
                  </a:lnTo>
                  <a:lnTo>
                    <a:pt x="289" y="102"/>
                  </a:lnTo>
                  <a:lnTo>
                    <a:pt x="289" y="102"/>
                  </a:lnTo>
                  <a:lnTo>
                    <a:pt x="290" y="102"/>
                  </a:lnTo>
                  <a:lnTo>
                    <a:pt x="290" y="101"/>
                  </a:lnTo>
                  <a:lnTo>
                    <a:pt x="291" y="101"/>
                  </a:lnTo>
                  <a:lnTo>
                    <a:pt x="291" y="101"/>
                  </a:lnTo>
                  <a:lnTo>
                    <a:pt x="292" y="101"/>
                  </a:lnTo>
                  <a:lnTo>
                    <a:pt x="292" y="100"/>
                  </a:lnTo>
                  <a:lnTo>
                    <a:pt x="293" y="100"/>
                  </a:lnTo>
                  <a:lnTo>
                    <a:pt x="293" y="100"/>
                  </a:lnTo>
                  <a:lnTo>
                    <a:pt x="294" y="100"/>
                  </a:lnTo>
                  <a:lnTo>
                    <a:pt x="294" y="99"/>
                  </a:lnTo>
                  <a:lnTo>
                    <a:pt x="295" y="99"/>
                  </a:lnTo>
                  <a:lnTo>
                    <a:pt x="295" y="99"/>
                  </a:lnTo>
                  <a:lnTo>
                    <a:pt x="296" y="98"/>
                  </a:lnTo>
                  <a:lnTo>
                    <a:pt x="296" y="98"/>
                  </a:lnTo>
                  <a:lnTo>
                    <a:pt x="297" y="98"/>
                  </a:lnTo>
                  <a:lnTo>
                    <a:pt x="297" y="98"/>
                  </a:lnTo>
                  <a:lnTo>
                    <a:pt x="298" y="97"/>
                  </a:lnTo>
                  <a:lnTo>
                    <a:pt x="298" y="97"/>
                  </a:lnTo>
                  <a:lnTo>
                    <a:pt x="299" y="97"/>
                  </a:lnTo>
                  <a:lnTo>
                    <a:pt x="299" y="96"/>
                  </a:lnTo>
                  <a:lnTo>
                    <a:pt x="299" y="96"/>
                  </a:lnTo>
                  <a:lnTo>
                    <a:pt x="300" y="96"/>
                  </a:lnTo>
                  <a:lnTo>
                    <a:pt x="300" y="96"/>
                  </a:lnTo>
                  <a:lnTo>
                    <a:pt x="301" y="95"/>
                  </a:lnTo>
                  <a:lnTo>
                    <a:pt x="301" y="95"/>
                  </a:lnTo>
                  <a:lnTo>
                    <a:pt x="302" y="95"/>
                  </a:lnTo>
                  <a:lnTo>
                    <a:pt x="302" y="94"/>
                  </a:lnTo>
                  <a:lnTo>
                    <a:pt x="303" y="94"/>
                  </a:lnTo>
                  <a:lnTo>
                    <a:pt x="303" y="94"/>
                  </a:lnTo>
                  <a:lnTo>
                    <a:pt x="304" y="93"/>
                  </a:lnTo>
                  <a:lnTo>
                    <a:pt x="304" y="93"/>
                  </a:lnTo>
                  <a:lnTo>
                    <a:pt x="305" y="93"/>
                  </a:lnTo>
                  <a:lnTo>
                    <a:pt x="305" y="92"/>
                  </a:lnTo>
                  <a:lnTo>
                    <a:pt x="306" y="92"/>
                  </a:lnTo>
                  <a:lnTo>
                    <a:pt x="306" y="92"/>
                  </a:lnTo>
                  <a:lnTo>
                    <a:pt x="307" y="91"/>
                  </a:lnTo>
                  <a:lnTo>
                    <a:pt x="307" y="91"/>
                  </a:lnTo>
                  <a:lnTo>
                    <a:pt x="308" y="90"/>
                  </a:lnTo>
                  <a:lnTo>
                    <a:pt x="308" y="90"/>
                  </a:lnTo>
                  <a:lnTo>
                    <a:pt x="309" y="90"/>
                  </a:lnTo>
                  <a:lnTo>
                    <a:pt x="309" y="89"/>
                  </a:lnTo>
                  <a:lnTo>
                    <a:pt x="310" y="89"/>
                  </a:lnTo>
                  <a:lnTo>
                    <a:pt x="310" y="89"/>
                  </a:lnTo>
                  <a:lnTo>
                    <a:pt x="311" y="88"/>
                  </a:lnTo>
                  <a:lnTo>
                    <a:pt x="311" y="88"/>
                  </a:lnTo>
                  <a:lnTo>
                    <a:pt x="312" y="88"/>
                  </a:lnTo>
                  <a:lnTo>
                    <a:pt x="312" y="87"/>
                  </a:lnTo>
                  <a:lnTo>
                    <a:pt x="313" y="87"/>
                  </a:lnTo>
                  <a:lnTo>
                    <a:pt x="313" y="86"/>
                  </a:lnTo>
                  <a:lnTo>
                    <a:pt x="313" y="86"/>
                  </a:lnTo>
                  <a:lnTo>
                    <a:pt x="314" y="86"/>
                  </a:lnTo>
                  <a:lnTo>
                    <a:pt x="314" y="85"/>
                  </a:lnTo>
                  <a:lnTo>
                    <a:pt x="315" y="85"/>
                  </a:lnTo>
                  <a:lnTo>
                    <a:pt x="315" y="84"/>
                  </a:lnTo>
                  <a:lnTo>
                    <a:pt x="316" y="84"/>
                  </a:lnTo>
                  <a:lnTo>
                    <a:pt x="316" y="84"/>
                  </a:lnTo>
                  <a:lnTo>
                    <a:pt x="317" y="83"/>
                  </a:lnTo>
                  <a:lnTo>
                    <a:pt x="317" y="83"/>
                  </a:lnTo>
                  <a:lnTo>
                    <a:pt x="318" y="82"/>
                  </a:lnTo>
                  <a:lnTo>
                    <a:pt x="318" y="82"/>
                  </a:lnTo>
                  <a:lnTo>
                    <a:pt x="319" y="81"/>
                  </a:lnTo>
                  <a:lnTo>
                    <a:pt x="319" y="81"/>
                  </a:lnTo>
                  <a:lnTo>
                    <a:pt x="320" y="81"/>
                  </a:lnTo>
                  <a:lnTo>
                    <a:pt x="320" y="80"/>
                  </a:lnTo>
                  <a:lnTo>
                    <a:pt x="321" y="80"/>
                  </a:lnTo>
                  <a:lnTo>
                    <a:pt x="321" y="79"/>
                  </a:lnTo>
                  <a:lnTo>
                    <a:pt x="322" y="79"/>
                  </a:lnTo>
                  <a:lnTo>
                    <a:pt x="322" y="79"/>
                  </a:lnTo>
                  <a:lnTo>
                    <a:pt x="323" y="78"/>
                  </a:lnTo>
                  <a:lnTo>
                    <a:pt x="323" y="78"/>
                  </a:lnTo>
                  <a:lnTo>
                    <a:pt x="324" y="77"/>
                  </a:lnTo>
                  <a:lnTo>
                    <a:pt x="324" y="77"/>
                  </a:lnTo>
                  <a:lnTo>
                    <a:pt x="325" y="76"/>
                  </a:lnTo>
                  <a:lnTo>
                    <a:pt x="325" y="76"/>
                  </a:lnTo>
                  <a:lnTo>
                    <a:pt x="326" y="75"/>
                  </a:lnTo>
                  <a:lnTo>
                    <a:pt x="326" y="75"/>
                  </a:lnTo>
                  <a:lnTo>
                    <a:pt x="327" y="75"/>
                  </a:lnTo>
                  <a:lnTo>
                    <a:pt x="327" y="74"/>
                  </a:lnTo>
                  <a:lnTo>
                    <a:pt x="327" y="74"/>
                  </a:lnTo>
                  <a:lnTo>
                    <a:pt x="328" y="73"/>
                  </a:lnTo>
                  <a:lnTo>
                    <a:pt x="328" y="73"/>
                  </a:lnTo>
                  <a:lnTo>
                    <a:pt x="329" y="72"/>
                  </a:lnTo>
                  <a:lnTo>
                    <a:pt x="329" y="72"/>
                  </a:lnTo>
                  <a:lnTo>
                    <a:pt x="330" y="71"/>
                  </a:lnTo>
                  <a:lnTo>
                    <a:pt x="330" y="71"/>
                  </a:lnTo>
                  <a:lnTo>
                    <a:pt x="331" y="70"/>
                  </a:lnTo>
                  <a:lnTo>
                    <a:pt x="331" y="70"/>
                  </a:lnTo>
                  <a:lnTo>
                    <a:pt x="332" y="70"/>
                  </a:lnTo>
                  <a:lnTo>
                    <a:pt x="332" y="69"/>
                  </a:lnTo>
                  <a:lnTo>
                    <a:pt x="333" y="69"/>
                  </a:lnTo>
                  <a:lnTo>
                    <a:pt x="333" y="68"/>
                  </a:lnTo>
                  <a:lnTo>
                    <a:pt x="334" y="68"/>
                  </a:lnTo>
                  <a:lnTo>
                    <a:pt x="334" y="67"/>
                  </a:lnTo>
                  <a:lnTo>
                    <a:pt x="335" y="67"/>
                  </a:lnTo>
                  <a:lnTo>
                    <a:pt x="335" y="66"/>
                  </a:lnTo>
                  <a:lnTo>
                    <a:pt x="336" y="66"/>
                  </a:lnTo>
                  <a:lnTo>
                    <a:pt x="336" y="66"/>
                  </a:lnTo>
                  <a:lnTo>
                    <a:pt x="337" y="65"/>
                  </a:lnTo>
                  <a:lnTo>
                    <a:pt x="337" y="65"/>
                  </a:lnTo>
                  <a:lnTo>
                    <a:pt x="338" y="64"/>
                  </a:lnTo>
                  <a:lnTo>
                    <a:pt x="338" y="64"/>
                  </a:lnTo>
                  <a:lnTo>
                    <a:pt x="339" y="63"/>
                  </a:lnTo>
                  <a:lnTo>
                    <a:pt x="339" y="63"/>
                  </a:lnTo>
                  <a:lnTo>
                    <a:pt x="340" y="62"/>
                  </a:lnTo>
                  <a:lnTo>
                    <a:pt x="340" y="62"/>
                  </a:lnTo>
                  <a:lnTo>
                    <a:pt x="341" y="61"/>
                  </a:lnTo>
                  <a:lnTo>
                    <a:pt x="341" y="61"/>
                  </a:lnTo>
                  <a:lnTo>
                    <a:pt x="341" y="60"/>
                  </a:lnTo>
                  <a:lnTo>
                    <a:pt x="342" y="60"/>
                  </a:lnTo>
                  <a:lnTo>
                    <a:pt x="342" y="59"/>
                  </a:lnTo>
                  <a:lnTo>
                    <a:pt x="343" y="59"/>
                  </a:lnTo>
                  <a:lnTo>
                    <a:pt x="343" y="58"/>
                  </a:lnTo>
                  <a:lnTo>
                    <a:pt x="344" y="58"/>
                  </a:lnTo>
                  <a:lnTo>
                    <a:pt x="344" y="57"/>
                  </a:lnTo>
                  <a:lnTo>
                    <a:pt x="345" y="57"/>
                  </a:lnTo>
                  <a:lnTo>
                    <a:pt x="345" y="57"/>
                  </a:lnTo>
                  <a:lnTo>
                    <a:pt x="346" y="56"/>
                  </a:lnTo>
                  <a:lnTo>
                    <a:pt x="346" y="56"/>
                  </a:lnTo>
                  <a:lnTo>
                    <a:pt x="347" y="55"/>
                  </a:lnTo>
                  <a:lnTo>
                    <a:pt x="347" y="55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1008" name="Freeform 240"/>
            <p:cNvSpPr>
              <a:spLocks noChangeAspect="1"/>
            </p:cNvSpPr>
            <p:nvPr/>
          </p:nvSpPr>
          <p:spPr bwMode="auto">
            <a:xfrm>
              <a:off x="3254" y="1056"/>
              <a:ext cx="69" cy="528"/>
            </a:xfrm>
            <a:custGeom>
              <a:avLst/>
              <a:gdLst/>
              <a:ahLst/>
              <a:cxnLst>
                <a:cxn ang="0">
                  <a:pos x="5" y="49"/>
                </a:cxn>
                <a:cxn ang="0">
                  <a:pos x="11" y="44"/>
                </a:cxn>
                <a:cxn ang="0">
                  <a:pos x="17" y="38"/>
                </a:cxn>
                <a:cxn ang="0">
                  <a:pos x="22" y="33"/>
                </a:cxn>
                <a:cxn ang="0">
                  <a:pos x="28" y="28"/>
                </a:cxn>
                <a:cxn ang="0">
                  <a:pos x="34" y="23"/>
                </a:cxn>
                <a:cxn ang="0">
                  <a:pos x="40" y="18"/>
                </a:cxn>
                <a:cxn ang="0">
                  <a:pos x="46" y="14"/>
                </a:cxn>
                <a:cxn ang="0">
                  <a:pos x="51" y="11"/>
                </a:cxn>
                <a:cxn ang="0">
                  <a:pos x="57" y="8"/>
                </a:cxn>
                <a:cxn ang="0">
                  <a:pos x="63" y="5"/>
                </a:cxn>
                <a:cxn ang="0">
                  <a:pos x="69" y="3"/>
                </a:cxn>
                <a:cxn ang="0">
                  <a:pos x="75" y="1"/>
                </a:cxn>
                <a:cxn ang="0">
                  <a:pos x="80" y="0"/>
                </a:cxn>
                <a:cxn ang="0">
                  <a:pos x="86" y="0"/>
                </a:cxn>
                <a:cxn ang="0">
                  <a:pos x="92" y="0"/>
                </a:cxn>
                <a:cxn ang="0">
                  <a:pos x="98" y="1"/>
                </a:cxn>
                <a:cxn ang="0">
                  <a:pos x="104" y="3"/>
                </a:cxn>
                <a:cxn ang="0">
                  <a:pos x="109" y="4"/>
                </a:cxn>
                <a:cxn ang="0">
                  <a:pos x="115" y="7"/>
                </a:cxn>
                <a:cxn ang="0">
                  <a:pos x="121" y="10"/>
                </a:cxn>
                <a:cxn ang="0">
                  <a:pos x="127" y="14"/>
                </a:cxn>
                <a:cxn ang="0">
                  <a:pos x="132" y="18"/>
                </a:cxn>
                <a:cxn ang="0">
                  <a:pos x="138" y="22"/>
                </a:cxn>
                <a:cxn ang="0">
                  <a:pos x="144" y="27"/>
                </a:cxn>
                <a:cxn ang="0">
                  <a:pos x="150" y="32"/>
                </a:cxn>
                <a:cxn ang="0">
                  <a:pos x="156" y="37"/>
                </a:cxn>
                <a:cxn ang="0">
                  <a:pos x="161" y="43"/>
                </a:cxn>
                <a:cxn ang="0">
                  <a:pos x="167" y="48"/>
                </a:cxn>
                <a:cxn ang="0">
                  <a:pos x="173" y="54"/>
                </a:cxn>
                <a:cxn ang="0">
                  <a:pos x="179" y="60"/>
                </a:cxn>
                <a:cxn ang="0">
                  <a:pos x="185" y="66"/>
                </a:cxn>
                <a:cxn ang="0">
                  <a:pos x="190" y="71"/>
                </a:cxn>
                <a:cxn ang="0">
                  <a:pos x="196" y="76"/>
                </a:cxn>
                <a:cxn ang="0">
                  <a:pos x="202" y="81"/>
                </a:cxn>
                <a:cxn ang="0">
                  <a:pos x="208" y="86"/>
                </a:cxn>
                <a:cxn ang="0">
                  <a:pos x="214" y="91"/>
                </a:cxn>
                <a:cxn ang="0">
                  <a:pos x="219" y="95"/>
                </a:cxn>
                <a:cxn ang="0">
                  <a:pos x="225" y="98"/>
                </a:cxn>
                <a:cxn ang="0">
                  <a:pos x="231" y="102"/>
                </a:cxn>
                <a:cxn ang="0">
                  <a:pos x="237" y="104"/>
                </a:cxn>
                <a:cxn ang="0">
                  <a:pos x="242" y="106"/>
                </a:cxn>
                <a:cxn ang="0">
                  <a:pos x="248" y="108"/>
                </a:cxn>
                <a:cxn ang="0">
                  <a:pos x="254" y="109"/>
                </a:cxn>
                <a:cxn ang="0">
                  <a:pos x="260" y="109"/>
                </a:cxn>
                <a:cxn ang="0">
                  <a:pos x="266" y="109"/>
                </a:cxn>
                <a:cxn ang="0">
                  <a:pos x="271" y="108"/>
                </a:cxn>
                <a:cxn ang="0">
                  <a:pos x="277" y="107"/>
                </a:cxn>
                <a:cxn ang="0">
                  <a:pos x="283" y="105"/>
                </a:cxn>
                <a:cxn ang="0">
                  <a:pos x="289" y="102"/>
                </a:cxn>
                <a:cxn ang="0">
                  <a:pos x="295" y="99"/>
                </a:cxn>
                <a:cxn ang="0">
                  <a:pos x="300" y="96"/>
                </a:cxn>
                <a:cxn ang="0">
                  <a:pos x="306" y="92"/>
                </a:cxn>
                <a:cxn ang="0">
                  <a:pos x="312" y="87"/>
                </a:cxn>
                <a:cxn ang="0">
                  <a:pos x="318" y="82"/>
                </a:cxn>
                <a:cxn ang="0">
                  <a:pos x="324" y="77"/>
                </a:cxn>
                <a:cxn ang="0">
                  <a:pos x="329" y="72"/>
                </a:cxn>
                <a:cxn ang="0">
                  <a:pos x="335" y="66"/>
                </a:cxn>
                <a:cxn ang="0">
                  <a:pos x="341" y="61"/>
                </a:cxn>
                <a:cxn ang="0">
                  <a:pos x="347" y="55"/>
                </a:cxn>
              </a:cxnLst>
              <a:rect l="0" t="0" r="r" b="b"/>
              <a:pathLst>
                <a:path w="347" h="109">
                  <a:moveTo>
                    <a:pt x="0" y="55"/>
                  </a:moveTo>
                  <a:lnTo>
                    <a:pt x="0" y="54"/>
                  </a:lnTo>
                  <a:lnTo>
                    <a:pt x="1" y="54"/>
                  </a:lnTo>
                  <a:lnTo>
                    <a:pt x="1" y="53"/>
                  </a:lnTo>
                  <a:lnTo>
                    <a:pt x="2" y="53"/>
                  </a:lnTo>
                  <a:lnTo>
                    <a:pt x="2" y="52"/>
                  </a:lnTo>
                  <a:lnTo>
                    <a:pt x="3" y="52"/>
                  </a:lnTo>
                  <a:lnTo>
                    <a:pt x="3" y="51"/>
                  </a:lnTo>
                  <a:lnTo>
                    <a:pt x="4" y="51"/>
                  </a:lnTo>
                  <a:lnTo>
                    <a:pt x="4" y="50"/>
                  </a:lnTo>
                  <a:lnTo>
                    <a:pt x="5" y="50"/>
                  </a:lnTo>
                  <a:lnTo>
                    <a:pt x="5" y="49"/>
                  </a:lnTo>
                  <a:lnTo>
                    <a:pt x="6" y="49"/>
                  </a:lnTo>
                  <a:lnTo>
                    <a:pt x="6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9" y="46"/>
                  </a:lnTo>
                  <a:lnTo>
                    <a:pt x="9" y="46"/>
                  </a:lnTo>
                  <a:lnTo>
                    <a:pt x="9" y="45"/>
                  </a:lnTo>
                  <a:lnTo>
                    <a:pt x="10" y="45"/>
                  </a:lnTo>
                  <a:lnTo>
                    <a:pt x="10" y="44"/>
                  </a:lnTo>
                  <a:lnTo>
                    <a:pt x="11" y="44"/>
                  </a:lnTo>
                  <a:lnTo>
                    <a:pt x="11" y="43"/>
                  </a:lnTo>
                  <a:lnTo>
                    <a:pt x="12" y="43"/>
                  </a:lnTo>
                  <a:lnTo>
                    <a:pt x="12" y="42"/>
                  </a:lnTo>
                  <a:lnTo>
                    <a:pt x="13" y="42"/>
                  </a:lnTo>
                  <a:lnTo>
                    <a:pt x="13" y="41"/>
                  </a:lnTo>
                  <a:lnTo>
                    <a:pt x="14" y="41"/>
                  </a:lnTo>
                  <a:lnTo>
                    <a:pt x="14" y="40"/>
                  </a:lnTo>
                  <a:lnTo>
                    <a:pt x="15" y="40"/>
                  </a:lnTo>
                  <a:lnTo>
                    <a:pt x="15" y="39"/>
                  </a:lnTo>
                  <a:lnTo>
                    <a:pt x="16" y="39"/>
                  </a:lnTo>
                  <a:lnTo>
                    <a:pt x="16" y="3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18" y="37"/>
                  </a:lnTo>
                  <a:lnTo>
                    <a:pt x="18" y="37"/>
                  </a:lnTo>
                  <a:lnTo>
                    <a:pt x="18" y="36"/>
                  </a:lnTo>
                  <a:lnTo>
                    <a:pt x="19" y="36"/>
                  </a:lnTo>
                  <a:lnTo>
                    <a:pt x="19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1" y="34"/>
                  </a:lnTo>
                  <a:lnTo>
                    <a:pt x="21" y="34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5" y="31"/>
                  </a:lnTo>
                  <a:lnTo>
                    <a:pt x="25" y="30"/>
                  </a:lnTo>
                  <a:lnTo>
                    <a:pt x="26" y="30"/>
                  </a:lnTo>
                  <a:lnTo>
                    <a:pt x="26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9" y="27"/>
                  </a:lnTo>
                  <a:lnTo>
                    <a:pt x="29" y="27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1" y="26"/>
                  </a:lnTo>
                  <a:lnTo>
                    <a:pt x="31" y="25"/>
                  </a:lnTo>
                  <a:lnTo>
                    <a:pt x="32" y="25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33" y="24"/>
                  </a:lnTo>
                  <a:lnTo>
                    <a:pt x="33" y="23"/>
                  </a:lnTo>
                  <a:lnTo>
                    <a:pt x="34" y="23"/>
                  </a:lnTo>
                  <a:lnTo>
                    <a:pt x="34" y="22"/>
                  </a:lnTo>
                  <a:lnTo>
                    <a:pt x="35" y="22"/>
                  </a:lnTo>
                  <a:lnTo>
                    <a:pt x="35" y="22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7" y="21"/>
                  </a:lnTo>
                  <a:lnTo>
                    <a:pt x="37" y="20"/>
                  </a:lnTo>
                  <a:lnTo>
                    <a:pt x="38" y="20"/>
                  </a:lnTo>
                  <a:lnTo>
                    <a:pt x="38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1" y="18"/>
                  </a:lnTo>
                  <a:lnTo>
                    <a:pt x="41" y="17"/>
                  </a:lnTo>
                  <a:lnTo>
                    <a:pt x="42" y="17"/>
                  </a:lnTo>
                  <a:lnTo>
                    <a:pt x="42" y="17"/>
                  </a:lnTo>
                  <a:lnTo>
                    <a:pt x="43" y="16"/>
                  </a:lnTo>
                  <a:lnTo>
                    <a:pt x="43" y="16"/>
                  </a:lnTo>
                  <a:lnTo>
                    <a:pt x="44" y="16"/>
                  </a:lnTo>
                  <a:lnTo>
                    <a:pt x="44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6" y="14"/>
                  </a:lnTo>
                  <a:lnTo>
                    <a:pt x="46" y="14"/>
                  </a:lnTo>
                  <a:lnTo>
                    <a:pt x="47" y="14"/>
                  </a:lnTo>
                  <a:lnTo>
                    <a:pt x="47" y="13"/>
                  </a:lnTo>
                  <a:lnTo>
                    <a:pt x="47" y="13"/>
                  </a:lnTo>
                  <a:lnTo>
                    <a:pt x="48" y="13"/>
                  </a:lnTo>
                  <a:lnTo>
                    <a:pt x="48" y="12"/>
                  </a:lnTo>
                  <a:lnTo>
                    <a:pt x="49" y="12"/>
                  </a:lnTo>
                  <a:lnTo>
                    <a:pt x="49" y="12"/>
                  </a:lnTo>
                  <a:lnTo>
                    <a:pt x="50" y="12"/>
                  </a:lnTo>
                  <a:lnTo>
                    <a:pt x="50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5" y="9"/>
                  </a:lnTo>
                  <a:lnTo>
                    <a:pt x="55" y="8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9" y="7"/>
                  </a:lnTo>
                  <a:lnTo>
                    <a:pt x="59" y="7"/>
                  </a:lnTo>
                  <a:lnTo>
                    <a:pt x="60" y="6"/>
                  </a:lnTo>
                  <a:lnTo>
                    <a:pt x="60" y="6"/>
                  </a:lnTo>
                  <a:lnTo>
                    <a:pt x="61" y="6"/>
                  </a:lnTo>
                  <a:lnTo>
                    <a:pt x="61" y="6"/>
                  </a:lnTo>
                  <a:lnTo>
                    <a:pt x="61" y="5"/>
                  </a:lnTo>
                  <a:lnTo>
                    <a:pt x="62" y="5"/>
                  </a:lnTo>
                  <a:lnTo>
                    <a:pt x="62" y="5"/>
                  </a:lnTo>
                  <a:lnTo>
                    <a:pt x="63" y="5"/>
                  </a:lnTo>
                  <a:lnTo>
                    <a:pt x="63" y="5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7" y="3"/>
                  </a:lnTo>
                  <a:lnTo>
                    <a:pt x="67" y="3"/>
                  </a:lnTo>
                  <a:lnTo>
                    <a:pt x="68" y="3"/>
                  </a:lnTo>
                  <a:lnTo>
                    <a:pt x="68" y="3"/>
                  </a:lnTo>
                  <a:lnTo>
                    <a:pt x="69" y="3"/>
                  </a:lnTo>
                  <a:lnTo>
                    <a:pt x="69" y="3"/>
                  </a:lnTo>
                  <a:lnTo>
                    <a:pt x="70" y="3"/>
                  </a:lnTo>
                  <a:lnTo>
                    <a:pt x="70" y="2"/>
                  </a:lnTo>
                  <a:lnTo>
                    <a:pt x="71" y="2"/>
                  </a:lnTo>
                  <a:lnTo>
                    <a:pt x="71" y="2"/>
                  </a:lnTo>
                  <a:lnTo>
                    <a:pt x="72" y="2"/>
                  </a:lnTo>
                  <a:lnTo>
                    <a:pt x="72" y="2"/>
                  </a:lnTo>
                  <a:lnTo>
                    <a:pt x="73" y="2"/>
                  </a:lnTo>
                  <a:lnTo>
                    <a:pt x="73" y="2"/>
                  </a:lnTo>
                  <a:lnTo>
                    <a:pt x="74" y="1"/>
                  </a:lnTo>
                  <a:lnTo>
                    <a:pt x="74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6" y="1"/>
                  </a:lnTo>
                  <a:lnTo>
                    <a:pt x="76" y="1"/>
                  </a:lnTo>
                  <a:lnTo>
                    <a:pt x="77" y="1"/>
                  </a:lnTo>
                  <a:lnTo>
                    <a:pt x="77" y="1"/>
                  </a:lnTo>
                  <a:lnTo>
                    <a:pt x="78" y="1"/>
                  </a:lnTo>
                  <a:lnTo>
                    <a:pt x="78" y="1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3" y="0"/>
                  </a:lnTo>
                  <a:lnTo>
                    <a:pt x="83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5" y="0"/>
                  </a:lnTo>
                  <a:lnTo>
                    <a:pt x="85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7" y="0"/>
                  </a:lnTo>
                  <a:lnTo>
                    <a:pt x="87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91" y="0"/>
                  </a:lnTo>
                  <a:lnTo>
                    <a:pt x="91" y="0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6" y="1"/>
                  </a:lnTo>
                  <a:lnTo>
                    <a:pt x="96" y="1"/>
                  </a:lnTo>
                  <a:lnTo>
                    <a:pt x="97" y="1"/>
                  </a:lnTo>
                  <a:lnTo>
                    <a:pt x="97" y="1"/>
                  </a:lnTo>
                  <a:lnTo>
                    <a:pt x="98" y="1"/>
                  </a:lnTo>
                  <a:lnTo>
                    <a:pt x="98" y="1"/>
                  </a:lnTo>
                  <a:lnTo>
                    <a:pt x="99" y="1"/>
                  </a:lnTo>
                  <a:lnTo>
                    <a:pt x="99" y="1"/>
                  </a:lnTo>
                  <a:lnTo>
                    <a:pt x="100" y="1"/>
                  </a:lnTo>
                  <a:lnTo>
                    <a:pt x="100" y="2"/>
                  </a:lnTo>
                  <a:lnTo>
                    <a:pt x="101" y="2"/>
                  </a:lnTo>
                  <a:lnTo>
                    <a:pt x="101" y="2"/>
                  </a:lnTo>
                  <a:lnTo>
                    <a:pt x="102" y="2"/>
                  </a:lnTo>
                  <a:lnTo>
                    <a:pt x="102" y="2"/>
                  </a:lnTo>
                  <a:lnTo>
                    <a:pt x="103" y="2"/>
                  </a:lnTo>
                  <a:lnTo>
                    <a:pt x="103" y="2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5" y="3"/>
                  </a:lnTo>
                  <a:lnTo>
                    <a:pt x="105" y="3"/>
                  </a:lnTo>
                  <a:lnTo>
                    <a:pt x="106" y="3"/>
                  </a:lnTo>
                  <a:lnTo>
                    <a:pt x="106" y="3"/>
                  </a:lnTo>
                  <a:lnTo>
                    <a:pt x="107" y="4"/>
                  </a:lnTo>
                  <a:lnTo>
                    <a:pt x="107" y="4"/>
                  </a:lnTo>
                  <a:lnTo>
                    <a:pt x="108" y="4"/>
                  </a:lnTo>
                  <a:lnTo>
                    <a:pt x="108" y="4"/>
                  </a:lnTo>
                  <a:lnTo>
                    <a:pt x="109" y="4"/>
                  </a:lnTo>
                  <a:lnTo>
                    <a:pt x="109" y="4"/>
                  </a:lnTo>
                  <a:lnTo>
                    <a:pt x="110" y="5"/>
                  </a:lnTo>
                  <a:lnTo>
                    <a:pt x="110" y="5"/>
                  </a:lnTo>
                  <a:lnTo>
                    <a:pt x="111" y="5"/>
                  </a:lnTo>
                  <a:lnTo>
                    <a:pt x="111" y="5"/>
                  </a:lnTo>
                  <a:lnTo>
                    <a:pt x="112" y="5"/>
                  </a:lnTo>
                  <a:lnTo>
                    <a:pt x="112" y="6"/>
                  </a:lnTo>
                  <a:lnTo>
                    <a:pt x="113" y="6"/>
                  </a:lnTo>
                  <a:lnTo>
                    <a:pt x="113" y="6"/>
                  </a:lnTo>
                  <a:lnTo>
                    <a:pt x="114" y="6"/>
                  </a:lnTo>
                  <a:lnTo>
                    <a:pt x="114" y="7"/>
                  </a:lnTo>
                  <a:lnTo>
                    <a:pt x="115" y="7"/>
                  </a:lnTo>
                  <a:lnTo>
                    <a:pt x="115" y="7"/>
                  </a:lnTo>
                  <a:lnTo>
                    <a:pt x="116" y="7"/>
                  </a:lnTo>
                  <a:lnTo>
                    <a:pt x="116" y="8"/>
                  </a:lnTo>
                  <a:lnTo>
                    <a:pt x="117" y="8"/>
                  </a:lnTo>
                  <a:lnTo>
                    <a:pt x="117" y="8"/>
                  </a:lnTo>
                  <a:lnTo>
                    <a:pt x="118" y="8"/>
                  </a:lnTo>
                  <a:lnTo>
                    <a:pt x="118" y="8"/>
                  </a:lnTo>
                  <a:lnTo>
                    <a:pt x="118" y="9"/>
                  </a:lnTo>
                  <a:lnTo>
                    <a:pt x="119" y="9"/>
                  </a:lnTo>
                  <a:lnTo>
                    <a:pt x="119" y="9"/>
                  </a:lnTo>
                  <a:lnTo>
                    <a:pt x="120" y="10"/>
                  </a:lnTo>
                  <a:lnTo>
                    <a:pt x="120" y="10"/>
                  </a:lnTo>
                  <a:lnTo>
                    <a:pt x="121" y="10"/>
                  </a:lnTo>
                  <a:lnTo>
                    <a:pt x="121" y="10"/>
                  </a:lnTo>
                  <a:lnTo>
                    <a:pt x="122" y="11"/>
                  </a:lnTo>
                  <a:lnTo>
                    <a:pt x="122" y="11"/>
                  </a:lnTo>
                  <a:lnTo>
                    <a:pt x="123" y="11"/>
                  </a:lnTo>
                  <a:lnTo>
                    <a:pt x="123" y="12"/>
                  </a:lnTo>
                  <a:lnTo>
                    <a:pt x="124" y="12"/>
                  </a:lnTo>
                  <a:lnTo>
                    <a:pt x="124" y="12"/>
                  </a:lnTo>
                  <a:lnTo>
                    <a:pt x="125" y="12"/>
                  </a:lnTo>
                  <a:lnTo>
                    <a:pt x="125" y="13"/>
                  </a:lnTo>
                  <a:lnTo>
                    <a:pt x="126" y="13"/>
                  </a:lnTo>
                  <a:lnTo>
                    <a:pt x="126" y="13"/>
                  </a:lnTo>
                  <a:lnTo>
                    <a:pt x="127" y="14"/>
                  </a:lnTo>
                  <a:lnTo>
                    <a:pt x="127" y="14"/>
                  </a:lnTo>
                  <a:lnTo>
                    <a:pt x="128" y="14"/>
                  </a:lnTo>
                  <a:lnTo>
                    <a:pt x="128" y="15"/>
                  </a:lnTo>
                  <a:lnTo>
                    <a:pt x="129" y="15"/>
                  </a:lnTo>
                  <a:lnTo>
                    <a:pt x="129" y="15"/>
                  </a:lnTo>
                  <a:lnTo>
                    <a:pt x="130" y="16"/>
                  </a:lnTo>
                  <a:lnTo>
                    <a:pt x="130" y="16"/>
                  </a:lnTo>
                  <a:lnTo>
                    <a:pt x="131" y="16"/>
                  </a:lnTo>
                  <a:lnTo>
                    <a:pt x="131" y="17"/>
                  </a:lnTo>
                  <a:lnTo>
                    <a:pt x="132" y="17"/>
                  </a:lnTo>
                  <a:lnTo>
                    <a:pt x="132" y="17"/>
                  </a:lnTo>
                  <a:lnTo>
                    <a:pt x="132" y="18"/>
                  </a:lnTo>
                  <a:lnTo>
                    <a:pt x="133" y="18"/>
                  </a:lnTo>
                  <a:lnTo>
                    <a:pt x="133" y="18"/>
                  </a:lnTo>
                  <a:lnTo>
                    <a:pt x="134" y="19"/>
                  </a:lnTo>
                  <a:lnTo>
                    <a:pt x="134" y="19"/>
                  </a:lnTo>
                  <a:lnTo>
                    <a:pt x="135" y="19"/>
                  </a:lnTo>
                  <a:lnTo>
                    <a:pt x="135" y="20"/>
                  </a:lnTo>
                  <a:lnTo>
                    <a:pt x="136" y="20"/>
                  </a:lnTo>
                  <a:lnTo>
                    <a:pt x="136" y="21"/>
                  </a:lnTo>
                  <a:lnTo>
                    <a:pt x="137" y="21"/>
                  </a:lnTo>
                  <a:lnTo>
                    <a:pt x="137" y="21"/>
                  </a:lnTo>
                  <a:lnTo>
                    <a:pt x="138" y="22"/>
                  </a:lnTo>
                  <a:lnTo>
                    <a:pt x="138" y="22"/>
                  </a:lnTo>
                  <a:lnTo>
                    <a:pt x="139" y="22"/>
                  </a:lnTo>
                  <a:lnTo>
                    <a:pt x="139" y="23"/>
                  </a:lnTo>
                  <a:lnTo>
                    <a:pt x="140" y="23"/>
                  </a:lnTo>
                  <a:lnTo>
                    <a:pt x="140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2" y="25"/>
                  </a:lnTo>
                  <a:lnTo>
                    <a:pt x="142" y="25"/>
                  </a:lnTo>
                  <a:lnTo>
                    <a:pt x="143" y="26"/>
                  </a:lnTo>
                  <a:lnTo>
                    <a:pt x="143" y="26"/>
                  </a:lnTo>
                  <a:lnTo>
                    <a:pt x="144" y="26"/>
                  </a:lnTo>
                  <a:lnTo>
                    <a:pt x="144" y="27"/>
                  </a:lnTo>
                  <a:lnTo>
                    <a:pt x="145" y="27"/>
                  </a:lnTo>
                  <a:lnTo>
                    <a:pt x="145" y="28"/>
                  </a:lnTo>
                  <a:lnTo>
                    <a:pt x="146" y="28"/>
                  </a:lnTo>
                  <a:lnTo>
                    <a:pt x="146" y="29"/>
                  </a:lnTo>
                  <a:lnTo>
                    <a:pt x="147" y="29"/>
                  </a:lnTo>
                  <a:lnTo>
                    <a:pt x="147" y="29"/>
                  </a:lnTo>
                  <a:lnTo>
                    <a:pt x="147" y="30"/>
                  </a:lnTo>
                  <a:lnTo>
                    <a:pt x="148" y="30"/>
                  </a:lnTo>
                  <a:lnTo>
                    <a:pt x="148" y="31"/>
                  </a:lnTo>
                  <a:lnTo>
                    <a:pt x="149" y="31"/>
                  </a:lnTo>
                  <a:lnTo>
                    <a:pt x="149" y="31"/>
                  </a:lnTo>
                  <a:lnTo>
                    <a:pt x="150" y="32"/>
                  </a:lnTo>
                  <a:lnTo>
                    <a:pt x="150" y="32"/>
                  </a:lnTo>
                  <a:lnTo>
                    <a:pt x="151" y="33"/>
                  </a:lnTo>
                  <a:lnTo>
                    <a:pt x="151" y="33"/>
                  </a:lnTo>
                  <a:lnTo>
                    <a:pt x="152" y="34"/>
                  </a:lnTo>
                  <a:lnTo>
                    <a:pt x="152" y="34"/>
                  </a:lnTo>
                  <a:lnTo>
                    <a:pt x="153" y="35"/>
                  </a:lnTo>
                  <a:lnTo>
                    <a:pt x="153" y="35"/>
                  </a:lnTo>
                  <a:lnTo>
                    <a:pt x="154" y="35"/>
                  </a:lnTo>
                  <a:lnTo>
                    <a:pt x="154" y="36"/>
                  </a:lnTo>
                  <a:lnTo>
                    <a:pt x="155" y="36"/>
                  </a:lnTo>
                  <a:lnTo>
                    <a:pt x="155" y="37"/>
                  </a:lnTo>
                  <a:lnTo>
                    <a:pt x="156" y="37"/>
                  </a:lnTo>
                  <a:lnTo>
                    <a:pt x="156" y="38"/>
                  </a:lnTo>
                  <a:lnTo>
                    <a:pt x="157" y="38"/>
                  </a:lnTo>
                  <a:lnTo>
                    <a:pt x="157" y="39"/>
                  </a:lnTo>
                  <a:lnTo>
                    <a:pt x="158" y="39"/>
                  </a:lnTo>
                  <a:lnTo>
                    <a:pt x="158" y="39"/>
                  </a:lnTo>
                  <a:lnTo>
                    <a:pt x="159" y="40"/>
                  </a:lnTo>
                  <a:lnTo>
                    <a:pt x="159" y="40"/>
                  </a:lnTo>
                  <a:lnTo>
                    <a:pt x="160" y="41"/>
                  </a:lnTo>
                  <a:lnTo>
                    <a:pt x="160" y="41"/>
                  </a:lnTo>
                  <a:lnTo>
                    <a:pt x="161" y="42"/>
                  </a:lnTo>
                  <a:lnTo>
                    <a:pt x="161" y="42"/>
                  </a:lnTo>
                  <a:lnTo>
                    <a:pt x="161" y="43"/>
                  </a:lnTo>
                  <a:lnTo>
                    <a:pt x="162" y="43"/>
                  </a:lnTo>
                  <a:lnTo>
                    <a:pt x="162" y="44"/>
                  </a:lnTo>
                  <a:lnTo>
                    <a:pt x="163" y="44"/>
                  </a:lnTo>
                  <a:lnTo>
                    <a:pt x="163" y="45"/>
                  </a:lnTo>
                  <a:lnTo>
                    <a:pt x="164" y="45"/>
                  </a:lnTo>
                  <a:lnTo>
                    <a:pt x="164" y="46"/>
                  </a:lnTo>
                  <a:lnTo>
                    <a:pt x="165" y="46"/>
                  </a:lnTo>
                  <a:lnTo>
                    <a:pt x="165" y="47"/>
                  </a:lnTo>
                  <a:lnTo>
                    <a:pt x="166" y="47"/>
                  </a:lnTo>
                  <a:lnTo>
                    <a:pt x="166" y="48"/>
                  </a:lnTo>
                  <a:lnTo>
                    <a:pt x="167" y="48"/>
                  </a:lnTo>
                  <a:lnTo>
                    <a:pt x="167" y="48"/>
                  </a:lnTo>
                  <a:lnTo>
                    <a:pt x="168" y="49"/>
                  </a:lnTo>
                  <a:lnTo>
                    <a:pt x="168" y="49"/>
                  </a:lnTo>
                  <a:lnTo>
                    <a:pt x="169" y="50"/>
                  </a:lnTo>
                  <a:lnTo>
                    <a:pt x="169" y="50"/>
                  </a:lnTo>
                  <a:lnTo>
                    <a:pt x="170" y="51"/>
                  </a:lnTo>
                  <a:lnTo>
                    <a:pt x="170" y="51"/>
                  </a:lnTo>
                  <a:lnTo>
                    <a:pt x="171" y="52"/>
                  </a:lnTo>
                  <a:lnTo>
                    <a:pt x="171" y="52"/>
                  </a:lnTo>
                  <a:lnTo>
                    <a:pt x="172" y="53"/>
                  </a:lnTo>
                  <a:lnTo>
                    <a:pt x="172" y="53"/>
                  </a:lnTo>
                  <a:lnTo>
                    <a:pt x="173" y="54"/>
                  </a:lnTo>
                  <a:lnTo>
                    <a:pt x="173" y="54"/>
                  </a:lnTo>
                  <a:lnTo>
                    <a:pt x="174" y="55"/>
                  </a:lnTo>
                  <a:lnTo>
                    <a:pt x="174" y="55"/>
                  </a:lnTo>
                  <a:lnTo>
                    <a:pt x="175" y="56"/>
                  </a:lnTo>
                  <a:lnTo>
                    <a:pt x="175" y="56"/>
                  </a:lnTo>
                  <a:lnTo>
                    <a:pt x="175" y="57"/>
                  </a:lnTo>
                  <a:lnTo>
                    <a:pt x="176" y="57"/>
                  </a:lnTo>
                  <a:lnTo>
                    <a:pt x="176" y="57"/>
                  </a:lnTo>
                  <a:lnTo>
                    <a:pt x="177" y="58"/>
                  </a:lnTo>
                  <a:lnTo>
                    <a:pt x="177" y="58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9" y="60"/>
                  </a:lnTo>
                  <a:lnTo>
                    <a:pt x="179" y="60"/>
                  </a:lnTo>
                  <a:lnTo>
                    <a:pt x="180" y="61"/>
                  </a:lnTo>
                  <a:lnTo>
                    <a:pt x="180" y="61"/>
                  </a:lnTo>
                  <a:lnTo>
                    <a:pt x="181" y="62"/>
                  </a:lnTo>
                  <a:lnTo>
                    <a:pt x="181" y="62"/>
                  </a:lnTo>
                  <a:lnTo>
                    <a:pt x="182" y="63"/>
                  </a:lnTo>
                  <a:lnTo>
                    <a:pt x="182" y="63"/>
                  </a:lnTo>
                  <a:lnTo>
                    <a:pt x="183" y="64"/>
                  </a:lnTo>
                  <a:lnTo>
                    <a:pt x="183" y="64"/>
                  </a:lnTo>
                  <a:lnTo>
                    <a:pt x="184" y="65"/>
                  </a:lnTo>
                  <a:lnTo>
                    <a:pt x="184" y="65"/>
                  </a:lnTo>
                  <a:lnTo>
                    <a:pt x="185" y="66"/>
                  </a:lnTo>
                  <a:lnTo>
                    <a:pt x="185" y="66"/>
                  </a:lnTo>
                  <a:lnTo>
                    <a:pt x="186" y="66"/>
                  </a:lnTo>
                  <a:lnTo>
                    <a:pt x="186" y="67"/>
                  </a:lnTo>
                  <a:lnTo>
                    <a:pt x="187" y="67"/>
                  </a:lnTo>
                  <a:lnTo>
                    <a:pt x="187" y="68"/>
                  </a:lnTo>
                  <a:lnTo>
                    <a:pt x="188" y="68"/>
                  </a:lnTo>
                  <a:lnTo>
                    <a:pt x="188" y="69"/>
                  </a:lnTo>
                  <a:lnTo>
                    <a:pt x="189" y="69"/>
                  </a:lnTo>
                  <a:lnTo>
                    <a:pt x="189" y="70"/>
                  </a:lnTo>
                  <a:lnTo>
                    <a:pt x="189" y="70"/>
                  </a:lnTo>
                  <a:lnTo>
                    <a:pt x="190" y="70"/>
                  </a:lnTo>
                  <a:lnTo>
                    <a:pt x="190" y="71"/>
                  </a:lnTo>
                  <a:lnTo>
                    <a:pt x="191" y="71"/>
                  </a:lnTo>
                  <a:lnTo>
                    <a:pt x="191" y="72"/>
                  </a:lnTo>
                  <a:lnTo>
                    <a:pt x="192" y="72"/>
                  </a:lnTo>
                  <a:lnTo>
                    <a:pt x="192" y="73"/>
                  </a:lnTo>
                  <a:lnTo>
                    <a:pt x="193" y="73"/>
                  </a:lnTo>
                  <a:lnTo>
                    <a:pt x="193" y="74"/>
                  </a:lnTo>
                  <a:lnTo>
                    <a:pt x="194" y="74"/>
                  </a:lnTo>
                  <a:lnTo>
                    <a:pt x="194" y="75"/>
                  </a:lnTo>
                  <a:lnTo>
                    <a:pt x="195" y="75"/>
                  </a:lnTo>
                  <a:lnTo>
                    <a:pt x="195" y="75"/>
                  </a:lnTo>
                  <a:lnTo>
                    <a:pt x="196" y="76"/>
                  </a:lnTo>
                  <a:lnTo>
                    <a:pt x="196" y="76"/>
                  </a:lnTo>
                  <a:lnTo>
                    <a:pt x="197" y="77"/>
                  </a:lnTo>
                  <a:lnTo>
                    <a:pt x="197" y="77"/>
                  </a:lnTo>
                  <a:lnTo>
                    <a:pt x="198" y="78"/>
                  </a:lnTo>
                  <a:lnTo>
                    <a:pt x="198" y="78"/>
                  </a:lnTo>
                  <a:lnTo>
                    <a:pt x="199" y="79"/>
                  </a:lnTo>
                  <a:lnTo>
                    <a:pt x="199" y="79"/>
                  </a:lnTo>
                  <a:lnTo>
                    <a:pt x="200" y="79"/>
                  </a:lnTo>
                  <a:lnTo>
                    <a:pt x="200" y="80"/>
                  </a:lnTo>
                  <a:lnTo>
                    <a:pt x="201" y="80"/>
                  </a:lnTo>
                  <a:lnTo>
                    <a:pt x="201" y="81"/>
                  </a:lnTo>
                  <a:lnTo>
                    <a:pt x="202" y="81"/>
                  </a:lnTo>
                  <a:lnTo>
                    <a:pt x="202" y="81"/>
                  </a:lnTo>
                  <a:lnTo>
                    <a:pt x="203" y="82"/>
                  </a:lnTo>
                  <a:lnTo>
                    <a:pt x="203" y="82"/>
                  </a:lnTo>
                  <a:lnTo>
                    <a:pt x="204" y="83"/>
                  </a:lnTo>
                  <a:lnTo>
                    <a:pt x="204" y="83"/>
                  </a:lnTo>
                  <a:lnTo>
                    <a:pt x="204" y="84"/>
                  </a:lnTo>
                  <a:lnTo>
                    <a:pt x="205" y="84"/>
                  </a:lnTo>
                  <a:lnTo>
                    <a:pt x="205" y="84"/>
                  </a:lnTo>
                  <a:lnTo>
                    <a:pt x="206" y="85"/>
                  </a:lnTo>
                  <a:lnTo>
                    <a:pt x="206" y="85"/>
                  </a:lnTo>
                  <a:lnTo>
                    <a:pt x="207" y="86"/>
                  </a:lnTo>
                  <a:lnTo>
                    <a:pt x="207" y="86"/>
                  </a:lnTo>
                  <a:lnTo>
                    <a:pt x="208" y="86"/>
                  </a:lnTo>
                  <a:lnTo>
                    <a:pt x="208" y="87"/>
                  </a:lnTo>
                  <a:lnTo>
                    <a:pt x="209" y="87"/>
                  </a:lnTo>
                  <a:lnTo>
                    <a:pt x="209" y="88"/>
                  </a:lnTo>
                  <a:lnTo>
                    <a:pt x="210" y="88"/>
                  </a:lnTo>
                  <a:lnTo>
                    <a:pt x="210" y="88"/>
                  </a:lnTo>
                  <a:lnTo>
                    <a:pt x="211" y="89"/>
                  </a:lnTo>
                  <a:lnTo>
                    <a:pt x="211" y="89"/>
                  </a:lnTo>
                  <a:lnTo>
                    <a:pt x="212" y="89"/>
                  </a:lnTo>
                  <a:lnTo>
                    <a:pt x="212" y="90"/>
                  </a:lnTo>
                  <a:lnTo>
                    <a:pt x="213" y="90"/>
                  </a:lnTo>
                  <a:lnTo>
                    <a:pt x="213" y="90"/>
                  </a:lnTo>
                  <a:lnTo>
                    <a:pt x="214" y="91"/>
                  </a:lnTo>
                  <a:lnTo>
                    <a:pt x="214" y="91"/>
                  </a:lnTo>
                  <a:lnTo>
                    <a:pt x="215" y="92"/>
                  </a:lnTo>
                  <a:lnTo>
                    <a:pt x="215" y="92"/>
                  </a:lnTo>
                  <a:lnTo>
                    <a:pt x="216" y="92"/>
                  </a:lnTo>
                  <a:lnTo>
                    <a:pt x="216" y="93"/>
                  </a:lnTo>
                  <a:lnTo>
                    <a:pt x="217" y="93"/>
                  </a:lnTo>
                  <a:lnTo>
                    <a:pt x="217" y="93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9" y="95"/>
                  </a:lnTo>
                  <a:lnTo>
                    <a:pt x="219" y="95"/>
                  </a:lnTo>
                  <a:lnTo>
                    <a:pt x="220" y="95"/>
                  </a:lnTo>
                  <a:lnTo>
                    <a:pt x="220" y="96"/>
                  </a:lnTo>
                  <a:lnTo>
                    <a:pt x="221" y="96"/>
                  </a:lnTo>
                  <a:lnTo>
                    <a:pt x="221" y="96"/>
                  </a:lnTo>
                  <a:lnTo>
                    <a:pt x="222" y="96"/>
                  </a:lnTo>
                  <a:lnTo>
                    <a:pt x="222" y="97"/>
                  </a:lnTo>
                  <a:lnTo>
                    <a:pt x="223" y="97"/>
                  </a:lnTo>
                  <a:lnTo>
                    <a:pt x="223" y="97"/>
                  </a:lnTo>
                  <a:lnTo>
                    <a:pt x="224" y="98"/>
                  </a:lnTo>
                  <a:lnTo>
                    <a:pt x="224" y="98"/>
                  </a:lnTo>
                  <a:lnTo>
                    <a:pt x="225" y="98"/>
                  </a:lnTo>
                  <a:lnTo>
                    <a:pt x="225" y="98"/>
                  </a:lnTo>
                  <a:lnTo>
                    <a:pt x="226" y="99"/>
                  </a:lnTo>
                  <a:lnTo>
                    <a:pt x="226" y="99"/>
                  </a:lnTo>
                  <a:lnTo>
                    <a:pt x="227" y="99"/>
                  </a:lnTo>
                  <a:lnTo>
                    <a:pt x="227" y="100"/>
                  </a:lnTo>
                  <a:lnTo>
                    <a:pt x="228" y="100"/>
                  </a:lnTo>
                  <a:lnTo>
                    <a:pt x="228" y="100"/>
                  </a:lnTo>
                  <a:lnTo>
                    <a:pt x="229" y="100"/>
                  </a:lnTo>
                  <a:lnTo>
                    <a:pt x="229" y="101"/>
                  </a:lnTo>
                  <a:lnTo>
                    <a:pt x="230" y="101"/>
                  </a:lnTo>
                  <a:lnTo>
                    <a:pt x="230" y="101"/>
                  </a:lnTo>
                  <a:lnTo>
                    <a:pt x="231" y="101"/>
                  </a:lnTo>
                  <a:lnTo>
                    <a:pt x="231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3" y="103"/>
                  </a:lnTo>
                  <a:lnTo>
                    <a:pt x="233" y="103"/>
                  </a:lnTo>
                  <a:lnTo>
                    <a:pt x="234" y="103"/>
                  </a:lnTo>
                  <a:lnTo>
                    <a:pt x="234" y="103"/>
                  </a:lnTo>
                  <a:lnTo>
                    <a:pt x="235" y="103"/>
                  </a:lnTo>
                  <a:lnTo>
                    <a:pt x="235" y="104"/>
                  </a:lnTo>
                  <a:lnTo>
                    <a:pt x="236" y="104"/>
                  </a:lnTo>
                  <a:lnTo>
                    <a:pt x="236" y="104"/>
                  </a:lnTo>
                  <a:lnTo>
                    <a:pt x="237" y="104"/>
                  </a:lnTo>
                  <a:lnTo>
                    <a:pt x="237" y="105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39" y="105"/>
                  </a:lnTo>
                  <a:lnTo>
                    <a:pt x="239" y="105"/>
                  </a:lnTo>
                  <a:lnTo>
                    <a:pt x="240" y="105"/>
                  </a:lnTo>
                  <a:lnTo>
                    <a:pt x="240" y="106"/>
                  </a:lnTo>
                  <a:lnTo>
                    <a:pt x="241" y="106"/>
                  </a:lnTo>
                  <a:lnTo>
                    <a:pt x="241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3" y="106"/>
                  </a:lnTo>
                  <a:lnTo>
                    <a:pt x="243" y="107"/>
                  </a:lnTo>
                  <a:lnTo>
                    <a:pt x="244" y="107"/>
                  </a:lnTo>
                  <a:lnTo>
                    <a:pt x="244" y="107"/>
                  </a:lnTo>
                  <a:lnTo>
                    <a:pt x="245" y="107"/>
                  </a:lnTo>
                  <a:lnTo>
                    <a:pt x="245" y="107"/>
                  </a:lnTo>
                  <a:lnTo>
                    <a:pt x="246" y="107"/>
                  </a:lnTo>
                  <a:lnTo>
                    <a:pt x="246" y="107"/>
                  </a:lnTo>
                  <a:lnTo>
                    <a:pt x="247" y="108"/>
                  </a:lnTo>
                  <a:lnTo>
                    <a:pt x="247" y="108"/>
                  </a:lnTo>
                  <a:lnTo>
                    <a:pt x="248" y="108"/>
                  </a:lnTo>
                  <a:lnTo>
                    <a:pt x="248" y="108"/>
                  </a:lnTo>
                  <a:lnTo>
                    <a:pt x="249" y="108"/>
                  </a:lnTo>
                  <a:lnTo>
                    <a:pt x="249" y="108"/>
                  </a:lnTo>
                  <a:lnTo>
                    <a:pt x="250" y="108"/>
                  </a:lnTo>
                  <a:lnTo>
                    <a:pt x="250" y="108"/>
                  </a:lnTo>
                  <a:lnTo>
                    <a:pt x="251" y="108"/>
                  </a:lnTo>
                  <a:lnTo>
                    <a:pt x="251" y="108"/>
                  </a:lnTo>
                  <a:lnTo>
                    <a:pt x="252" y="109"/>
                  </a:lnTo>
                  <a:lnTo>
                    <a:pt x="252" y="109"/>
                  </a:lnTo>
                  <a:lnTo>
                    <a:pt x="253" y="109"/>
                  </a:lnTo>
                  <a:lnTo>
                    <a:pt x="253" y="109"/>
                  </a:lnTo>
                  <a:lnTo>
                    <a:pt x="254" y="109"/>
                  </a:lnTo>
                  <a:lnTo>
                    <a:pt x="254" y="109"/>
                  </a:lnTo>
                  <a:lnTo>
                    <a:pt x="255" y="109"/>
                  </a:lnTo>
                  <a:lnTo>
                    <a:pt x="255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7" y="109"/>
                  </a:lnTo>
                  <a:lnTo>
                    <a:pt x="257" y="109"/>
                  </a:lnTo>
                  <a:lnTo>
                    <a:pt x="258" y="109"/>
                  </a:lnTo>
                  <a:lnTo>
                    <a:pt x="258" y="109"/>
                  </a:lnTo>
                  <a:lnTo>
                    <a:pt x="259" y="109"/>
                  </a:lnTo>
                  <a:lnTo>
                    <a:pt x="259" y="109"/>
                  </a:lnTo>
                  <a:lnTo>
                    <a:pt x="260" y="109"/>
                  </a:lnTo>
                  <a:lnTo>
                    <a:pt x="260" y="109"/>
                  </a:lnTo>
                  <a:lnTo>
                    <a:pt x="261" y="109"/>
                  </a:lnTo>
                  <a:lnTo>
                    <a:pt x="261" y="109"/>
                  </a:lnTo>
                  <a:lnTo>
                    <a:pt x="262" y="109"/>
                  </a:lnTo>
                  <a:lnTo>
                    <a:pt x="262" y="109"/>
                  </a:lnTo>
                  <a:lnTo>
                    <a:pt x="263" y="109"/>
                  </a:lnTo>
                  <a:lnTo>
                    <a:pt x="263" y="109"/>
                  </a:lnTo>
                  <a:lnTo>
                    <a:pt x="264" y="109"/>
                  </a:lnTo>
                  <a:lnTo>
                    <a:pt x="264" y="109"/>
                  </a:lnTo>
                  <a:lnTo>
                    <a:pt x="265" y="109"/>
                  </a:lnTo>
                  <a:lnTo>
                    <a:pt x="265" y="109"/>
                  </a:lnTo>
                  <a:lnTo>
                    <a:pt x="266" y="109"/>
                  </a:lnTo>
                  <a:lnTo>
                    <a:pt x="266" y="109"/>
                  </a:lnTo>
                  <a:lnTo>
                    <a:pt x="267" y="109"/>
                  </a:lnTo>
                  <a:lnTo>
                    <a:pt x="267" y="109"/>
                  </a:lnTo>
                  <a:lnTo>
                    <a:pt x="268" y="109"/>
                  </a:lnTo>
                  <a:lnTo>
                    <a:pt x="268" y="109"/>
                  </a:lnTo>
                  <a:lnTo>
                    <a:pt x="269" y="109"/>
                  </a:lnTo>
                  <a:lnTo>
                    <a:pt x="269" y="109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1" y="108"/>
                  </a:lnTo>
                  <a:lnTo>
                    <a:pt x="271" y="108"/>
                  </a:lnTo>
                  <a:lnTo>
                    <a:pt x="272" y="108"/>
                  </a:lnTo>
                  <a:lnTo>
                    <a:pt x="272" y="108"/>
                  </a:lnTo>
                  <a:lnTo>
                    <a:pt x="273" y="108"/>
                  </a:lnTo>
                  <a:lnTo>
                    <a:pt x="273" y="108"/>
                  </a:lnTo>
                  <a:lnTo>
                    <a:pt x="274" y="108"/>
                  </a:lnTo>
                  <a:lnTo>
                    <a:pt x="274" y="107"/>
                  </a:lnTo>
                  <a:lnTo>
                    <a:pt x="275" y="107"/>
                  </a:lnTo>
                  <a:lnTo>
                    <a:pt x="275" y="107"/>
                  </a:lnTo>
                  <a:lnTo>
                    <a:pt x="276" y="107"/>
                  </a:lnTo>
                  <a:lnTo>
                    <a:pt x="276" y="107"/>
                  </a:lnTo>
                  <a:lnTo>
                    <a:pt x="277" y="107"/>
                  </a:lnTo>
                  <a:lnTo>
                    <a:pt x="277" y="107"/>
                  </a:lnTo>
                  <a:lnTo>
                    <a:pt x="278" y="106"/>
                  </a:lnTo>
                  <a:lnTo>
                    <a:pt x="278" y="106"/>
                  </a:lnTo>
                  <a:lnTo>
                    <a:pt x="279" y="106"/>
                  </a:lnTo>
                  <a:lnTo>
                    <a:pt x="279" y="106"/>
                  </a:lnTo>
                  <a:lnTo>
                    <a:pt x="280" y="106"/>
                  </a:lnTo>
                  <a:lnTo>
                    <a:pt x="280" y="106"/>
                  </a:lnTo>
                  <a:lnTo>
                    <a:pt x="281" y="106"/>
                  </a:lnTo>
                  <a:lnTo>
                    <a:pt x="281" y="105"/>
                  </a:lnTo>
                  <a:lnTo>
                    <a:pt x="282" y="105"/>
                  </a:lnTo>
                  <a:lnTo>
                    <a:pt x="282" y="105"/>
                  </a:lnTo>
                  <a:lnTo>
                    <a:pt x="283" y="105"/>
                  </a:lnTo>
                  <a:lnTo>
                    <a:pt x="283" y="105"/>
                  </a:lnTo>
                  <a:lnTo>
                    <a:pt x="284" y="105"/>
                  </a:lnTo>
                  <a:lnTo>
                    <a:pt x="284" y="104"/>
                  </a:lnTo>
                  <a:lnTo>
                    <a:pt x="284" y="104"/>
                  </a:lnTo>
                  <a:lnTo>
                    <a:pt x="285" y="104"/>
                  </a:lnTo>
                  <a:lnTo>
                    <a:pt x="285" y="104"/>
                  </a:lnTo>
                  <a:lnTo>
                    <a:pt x="286" y="103"/>
                  </a:lnTo>
                  <a:lnTo>
                    <a:pt x="286" y="103"/>
                  </a:lnTo>
                  <a:lnTo>
                    <a:pt x="287" y="103"/>
                  </a:lnTo>
                  <a:lnTo>
                    <a:pt x="287" y="103"/>
                  </a:lnTo>
                  <a:lnTo>
                    <a:pt x="288" y="103"/>
                  </a:lnTo>
                  <a:lnTo>
                    <a:pt x="288" y="102"/>
                  </a:lnTo>
                  <a:lnTo>
                    <a:pt x="289" y="102"/>
                  </a:lnTo>
                  <a:lnTo>
                    <a:pt x="289" y="102"/>
                  </a:lnTo>
                  <a:lnTo>
                    <a:pt x="290" y="102"/>
                  </a:lnTo>
                  <a:lnTo>
                    <a:pt x="290" y="101"/>
                  </a:lnTo>
                  <a:lnTo>
                    <a:pt x="291" y="101"/>
                  </a:lnTo>
                  <a:lnTo>
                    <a:pt x="291" y="101"/>
                  </a:lnTo>
                  <a:lnTo>
                    <a:pt x="292" y="101"/>
                  </a:lnTo>
                  <a:lnTo>
                    <a:pt x="292" y="100"/>
                  </a:lnTo>
                  <a:lnTo>
                    <a:pt x="293" y="100"/>
                  </a:lnTo>
                  <a:lnTo>
                    <a:pt x="293" y="100"/>
                  </a:lnTo>
                  <a:lnTo>
                    <a:pt x="294" y="100"/>
                  </a:lnTo>
                  <a:lnTo>
                    <a:pt x="294" y="99"/>
                  </a:lnTo>
                  <a:lnTo>
                    <a:pt x="295" y="99"/>
                  </a:lnTo>
                  <a:lnTo>
                    <a:pt x="295" y="99"/>
                  </a:lnTo>
                  <a:lnTo>
                    <a:pt x="296" y="98"/>
                  </a:lnTo>
                  <a:lnTo>
                    <a:pt x="296" y="98"/>
                  </a:lnTo>
                  <a:lnTo>
                    <a:pt x="297" y="98"/>
                  </a:lnTo>
                  <a:lnTo>
                    <a:pt x="297" y="98"/>
                  </a:lnTo>
                  <a:lnTo>
                    <a:pt x="298" y="97"/>
                  </a:lnTo>
                  <a:lnTo>
                    <a:pt x="298" y="97"/>
                  </a:lnTo>
                  <a:lnTo>
                    <a:pt x="299" y="97"/>
                  </a:lnTo>
                  <a:lnTo>
                    <a:pt x="299" y="96"/>
                  </a:lnTo>
                  <a:lnTo>
                    <a:pt x="299" y="96"/>
                  </a:lnTo>
                  <a:lnTo>
                    <a:pt x="300" y="96"/>
                  </a:lnTo>
                  <a:lnTo>
                    <a:pt x="300" y="96"/>
                  </a:lnTo>
                  <a:lnTo>
                    <a:pt x="301" y="95"/>
                  </a:lnTo>
                  <a:lnTo>
                    <a:pt x="301" y="95"/>
                  </a:lnTo>
                  <a:lnTo>
                    <a:pt x="302" y="95"/>
                  </a:lnTo>
                  <a:lnTo>
                    <a:pt x="302" y="94"/>
                  </a:lnTo>
                  <a:lnTo>
                    <a:pt x="303" y="94"/>
                  </a:lnTo>
                  <a:lnTo>
                    <a:pt x="303" y="94"/>
                  </a:lnTo>
                  <a:lnTo>
                    <a:pt x="304" y="93"/>
                  </a:lnTo>
                  <a:lnTo>
                    <a:pt x="304" y="93"/>
                  </a:lnTo>
                  <a:lnTo>
                    <a:pt x="305" y="93"/>
                  </a:lnTo>
                  <a:lnTo>
                    <a:pt x="305" y="92"/>
                  </a:lnTo>
                  <a:lnTo>
                    <a:pt x="306" y="92"/>
                  </a:lnTo>
                  <a:lnTo>
                    <a:pt x="306" y="92"/>
                  </a:lnTo>
                  <a:lnTo>
                    <a:pt x="307" y="91"/>
                  </a:lnTo>
                  <a:lnTo>
                    <a:pt x="307" y="91"/>
                  </a:lnTo>
                  <a:lnTo>
                    <a:pt x="308" y="90"/>
                  </a:lnTo>
                  <a:lnTo>
                    <a:pt x="308" y="90"/>
                  </a:lnTo>
                  <a:lnTo>
                    <a:pt x="309" y="90"/>
                  </a:lnTo>
                  <a:lnTo>
                    <a:pt x="309" y="89"/>
                  </a:lnTo>
                  <a:lnTo>
                    <a:pt x="310" y="89"/>
                  </a:lnTo>
                  <a:lnTo>
                    <a:pt x="310" y="89"/>
                  </a:lnTo>
                  <a:lnTo>
                    <a:pt x="311" y="88"/>
                  </a:lnTo>
                  <a:lnTo>
                    <a:pt x="311" y="88"/>
                  </a:lnTo>
                  <a:lnTo>
                    <a:pt x="312" y="88"/>
                  </a:lnTo>
                  <a:lnTo>
                    <a:pt x="312" y="87"/>
                  </a:lnTo>
                  <a:lnTo>
                    <a:pt x="313" y="87"/>
                  </a:lnTo>
                  <a:lnTo>
                    <a:pt x="313" y="86"/>
                  </a:lnTo>
                  <a:lnTo>
                    <a:pt x="313" y="86"/>
                  </a:lnTo>
                  <a:lnTo>
                    <a:pt x="314" y="86"/>
                  </a:lnTo>
                  <a:lnTo>
                    <a:pt x="314" y="85"/>
                  </a:lnTo>
                  <a:lnTo>
                    <a:pt x="315" y="85"/>
                  </a:lnTo>
                  <a:lnTo>
                    <a:pt x="315" y="84"/>
                  </a:lnTo>
                  <a:lnTo>
                    <a:pt x="316" y="84"/>
                  </a:lnTo>
                  <a:lnTo>
                    <a:pt x="316" y="84"/>
                  </a:lnTo>
                  <a:lnTo>
                    <a:pt x="317" y="83"/>
                  </a:lnTo>
                  <a:lnTo>
                    <a:pt x="317" y="83"/>
                  </a:lnTo>
                  <a:lnTo>
                    <a:pt x="318" y="82"/>
                  </a:lnTo>
                  <a:lnTo>
                    <a:pt x="318" y="82"/>
                  </a:lnTo>
                  <a:lnTo>
                    <a:pt x="319" y="81"/>
                  </a:lnTo>
                  <a:lnTo>
                    <a:pt x="319" y="81"/>
                  </a:lnTo>
                  <a:lnTo>
                    <a:pt x="320" y="81"/>
                  </a:lnTo>
                  <a:lnTo>
                    <a:pt x="320" y="80"/>
                  </a:lnTo>
                  <a:lnTo>
                    <a:pt x="321" y="80"/>
                  </a:lnTo>
                  <a:lnTo>
                    <a:pt x="321" y="79"/>
                  </a:lnTo>
                  <a:lnTo>
                    <a:pt x="322" y="79"/>
                  </a:lnTo>
                  <a:lnTo>
                    <a:pt x="322" y="79"/>
                  </a:lnTo>
                  <a:lnTo>
                    <a:pt x="323" y="78"/>
                  </a:lnTo>
                  <a:lnTo>
                    <a:pt x="323" y="78"/>
                  </a:lnTo>
                  <a:lnTo>
                    <a:pt x="324" y="77"/>
                  </a:lnTo>
                  <a:lnTo>
                    <a:pt x="324" y="77"/>
                  </a:lnTo>
                  <a:lnTo>
                    <a:pt x="325" y="76"/>
                  </a:lnTo>
                  <a:lnTo>
                    <a:pt x="325" y="76"/>
                  </a:lnTo>
                  <a:lnTo>
                    <a:pt x="326" y="75"/>
                  </a:lnTo>
                  <a:lnTo>
                    <a:pt x="326" y="75"/>
                  </a:lnTo>
                  <a:lnTo>
                    <a:pt x="327" y="75"/>
                  </a:lnTo>
                  <a:lnTo>
                    <a:pt x="327" y="74"/>
                  </a:lnTo>
                  <a:lnTo>
                    <a:pt x="327" y="74"/>
                  </a:lnTo>
                  <a:lnTo>
                    <a:pt x="328" y="73"/>
                  </a:lnTo>
                  <a:lnTo>
                    <a:pt x="328" y="73"/>
                  </a:lnTo>
                  <a:lnTo>
                    <a:pt x="329" y="72"/>
                  </a:lnTo>
                  <a:lnTo>
                    <a:pt x="329" y="72"/>
                  </a:lnTo>
                  <a:lnTo>
                    <a:pt x="330" y="71"/>
                  </a:lnTo>
                  <a:lnTo>
                    <a:pt x="330" y="71"/>
                  </a:lnTo>
                  <a:lnTo>
                    <a:pt x="331" y="70"/>
                  </a:lnTo>
                  <a:lnTo>
                    <a:pt x="331" y="70"/>
                  </a:lnTo>
                  <a:lnTo>
                    <a:pt x="332" y="70"/>
                  </a:lnTo>
                  <a:lnTo>
                    <a:pt x="332" y="69"/>
                  </a:lnTo>
                  <a:lnTo>
                    <a:pt x="333" y="69"/>
                  </a:lnTo>
                  <a:lnTo>
                    <a:pt x="333" y="68"/>
                  </a:lnTo>
                  <a:lnTo>
                    <a:pt x="334" y="68"/>
                  </a:lnTo>
                  <a:lnTo>
                    <a:pt x="334" y="67"/>
                  </a:lnTo>
                  <a:lnTo>
                    <a:pt x="335" y="67"/>
                  </a:lnTo>
                  <a:lnTo>
                    <a:pt x="335" y="66"/>
                  </a:lnTo>
                  <a:lnTo>
                    <a:pt x="336" y="66"/>
                  </a:lnTo>
                  <a:lnTo>
                    <a:pt x="336" y="66"/>
                  </a:lnTo>
                  <a:lnTo>
                    <a:pt x="337" y="65"/>
                  </a:lnTo>
                  <a:lnTo>
                    <a:pt x="337" y="65"/>
                  </a:lnTo>
                  <a:lnTo>
                    <a:pt x="338" y="64"/>
                  </a:lnTo>
                  <a:lnTo>
                    <a:pt x="338" y="64"/>
                  </a:lnTo>
                  <a:lnTo>
                    <a:pt x="339" y="63"/>
                  </a:lnTo>
                  <a:lnTo>
                    <a:pt x="339" y="63"/>
                  </a:lnTo>
                  <a:lnTo>
                    <a:pt x="340" y="62"/>
                  </a:lnTo>
                  <a:lnTo>
                    <a:pt x="340" y="62"/>
                  </a:lnTo>
                  <a:lnTo>
                    <a:pt x="341" y="61"/>
                  </a:lnTo>
                  <a:lnTo>
                    <a:pt x="341" y="61"/>
                  </a:lnTo>
                  <a:lnTo>
                    <a:pt x="341" y="60"/>
                  </a:lnTo>
                  <a:lnTo>
                    <a:pt x="342" y="60"/>
                  </a:lnTo>
                  <a:lnTo>
                    <a:pt x="342" y="59"/>
                  </a:lnTo>
                  <a:lnTo>
                    <a:pt x="343" y="59"/>
                  </a:lnTo>
                  <a:lnTo>
                    <a:pt x="343" y="58"/>
                  </a:lnTo>
                  <a:lnTo>
                    <a:pt x="344" y="58"/>
                  </a:lnTo>
                  <a:lnTo>
                    <a:pt x="344" y="57"/>
                  </a:lnTo>
                  <a:lnTo>
                    <a:pt x="345" y="57"/>
                  </a:lnTo>
                  <a:lnTo>
                    <a:pt x="345" y="57"/>
                  </a:lnTo>
                  <a:lnTo>
                    <a:pt x="346" y="56"/>
                  </a:lnTo>
                  <a:lnTo>
                    <a:pt x="346" y="56"/>
                  </a:lnTo>
                  <a:lnTo>
                    <a:pt x="347" y="55"/>
                  </a:lnTo>
                  <a:lnTo>
                    <a:pt x="347" y="55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1009" name="Freeform 241"/>
            <p:cNvSpPr>
              <a:spLocks noChangeAspect="1"/>
            </p:cNvSpPr>
            <p:nvPr/>
          </p:nvSpPr>
          <p:spPr bwMode="auto">
            <a:xfrm>
              <a:off x="3324" y="1056"/>
              <a:ext cx="69" cy="528"/>
            </a:xfrm>
            <a:custGeom>
              <a:avLst/>
              <a:gdLst/>
              <a:ahLst/>
              <a:cxnLst>
                <a:cxn ang="0">
                  <a:pos x="5" y="49"/>
                </a:cxn>
                <a:cxn ang="0">
                  <a:pos x="11" y="44"/>
                </a:cxn>
                <a:cxn ang="0">
                  <a:pos x="17" y="38"/>
                </a:cxn>
                <a:cxn ang="0">
                  <a:pos x="22" y="33"/>
                </a:cxn>
                <a:cxn ang="0">
                  <a:pos x="28" y="28"/>
                </a:cxn>
                <a:cxn ang="0">
                  <a:pos x="34" y="23"/>
                </a:cxn>
                <a:cxn ang="0">
                  <a:pos x="40" y="18"/>
                </a:cxn>
                <a:cxn ang="0">
                  <a:pos x="46" y="14"/>
                </a:cxn>
                <a:cxn ang="0">
                  <a:pos x="51" y="11"/>
                </a:cxn>
                <a:cxn ang="0">
                  <a:pos x="57" y="8"/>
                </a:cxn>
                <a:cxn ang="0">
                  <a:pos x="63" y="5"/>
                </a:cxn>
                <a:cxn ang="0">
                  <a:pos x="69" y="3"/>
                </a:cxn>
                <a:cxn ang="0">
                  <a:pos x="75" y="1"/>
                </a:cxn>
                <a:cxn ang="0">
                  <a:pos x="80" y="0"/>
                </a:cxn>
                <a:cxn ang="0">
                  <a:pos x="86" y="0"/>
                </a:cxn>
                <a:cxn ang="0">
                  <a:pos x="92" y="0"/>
                </a:cxn>
                <a:cxn ang="0">
                  <a:pos x="98" y="1"/>
                </a:cxn>
                <a:cxn ang="0">
                  <a:pos x="104" y="3"/>
                </a:cxn>
                <a:cxn ang="0">
                  <a:pos x="109" y="4"/>
                </a:cxn>
                <a:cxn ang="0">
                  <a:pos x="115" y="7"/>
                </a:cxn>
                <a:cxn ang="0">
                  <a:pos x="121" y="10"/>
                </a:cxn>
                <a:cxn ang="0">
                  <a:pos x="127" y="14"/>
                </a:cxn>
                <a:cxn ang="0">
                  <a:pos x="132" y="18"/>
                </a:cxn>
                <a:cxn ang="0">
                  <a:pos x="138" y="22"/>
                </a:cxn>
                <a:cxn ang="0">
                  <a:pos x="144" y="27"/>
                </a:cxn>
                <a:cxn ang="0">
                  <a:pos x="150" y="32"/>
                </a:cxn>
                <a:cxn ang="0">
                  <a:pos x="156" y="37"/>
                </a:cxn>
                <a:cxn ang="0">
                  <a:pos x="161" y="43"/>
                </a:cxn>
                <a:cxn ang="0">
                  <a:pos x="167" y="48"/>
                </a:cxn>
                <a:cxn ang="0">
                  <a:pos x="173" y="54"/>
                </a:cxn>
                <a:cxn ang="0">
                  <a:pos x="179" y="60"/>
                </a:cxn>
                <a:cxn ang="0">
                  <a:pos x="185" y="66"/>
                </a:cxn>
                <a:cxn ang="0">
                  <a:pos x="190" y="71"/>
                </a:cxn>
                <a:cxn ang="0">
                  <a:pos x="196" y="76"/>
                </a:cxn>
                <a:cxn ang="0">
                  <a:pos x="202" y="81"/>
                </a:cxn>
                <a:cxn ang="0">
                  <a:pos x="208" y="86"/>
                </a:cxn>
                <a:cxn ang="0">
                  <a:pos x="214" y="91"/>
                </a:cxn>
                <a:cxn ang="0">
                  <a:pos x="219" y="95"/>
                </a:cxn>
                <a:cxn ang="0">
                  <a:pos x="225" y="98"/>
                </a:cxn>
                <a:cxn ang="0">
                  <a:pos x="231" y="102"/>
                </a:cxn>
                <a:cxn ang="0">
                  <a:pos x="237" y="104"/>
                </a:cxn>
                <a:cxn ang="0">
                  <a:pos x="242" y="106"/>
                </a:cxn>
                <a:cxn ang="0">
                  <a:pos x="248" y="108"/>
                </a:cxn>
                <a:cxn ang="0">
                  <a:pos x="254" y="109"/>
                </a:cxn>
                <a:cxn ang="0">
                  <a:pos x="260" y="109"/>
                </a:cxn>
                <a:cxn ang="0">
                  <a:pos x="266" y="109"/>
                </a:cxn>
                <a:cxn ang="0">
                  <a:pos x="271" y="108"/>
                </a:cxn>
                <a:cxn ang="0">
                  <a:pos x="277" y="107"/>
                </a:cxn>
                <a:cxn ang="0">
                  <a:pos x="283" y="105"/>
                </a:cxn>
                <a:cxn ang="0">
                  <a:pos x="289" y="102"/>
                </a:cxn>
                <a:cxn ang="0">
                  <a:pos x="295" y="99"/>
                </a:cxn>
                <a:cxn ang="0">
                  <a:pos x="300" y="96"/>
                </a:cxn>
                <a:cxn ang="0">
                  <a:pos x="306" y="92"/>
                </a:cxn>
                <a:cxn ang="0">
                  <a:pos x="312" y="87"/>
                </a:cxn>
                <a:cxn ang="0">
                  <a:pos x="318" y="82"/>
                </a:cxn>
                <a:cxn ang="0">
                  <a:pos x="324" y="77"/>
                </a:cxn>
                <a:cxn ang="0">
                  <a:pos x="329" y="72"/>
                </a:cxn>
                <a:cxn ang="0">
                  <a:pos x="335" y="66"/>
                </a:cxn>
                <a:cxn ang="0">
                  <a:pos x="341" y="61"/>
                </a:cxn>
                <a:cxn ang="0">
                  <a:pos x="347" y="55"/>
                </a:cxn>
              </a:cxnLst>
              <a:rect l="0" t="0" r="r" b="b"/>
              <a:pathLst>
                <a:path w="347" h="109">
                  <a:moveTo>
                    <a:pt x="0" y="55"/>
                  </a:moveTo>
                  <a:lnTo>
                    <a:pt x="0" y="54"/>
                  </a:lnTo>
                  <a:lnTo>
                    <a:pt x="1" y="54"/>
                  </a:lnTo>
                  <a:lnTo>
                    <a:pt x="1" y="53"/>
                  </a:lnTo>
                  <a:lnTo>
                    <a:pt x="2" y="53"/>
                  </a:lnTo>
                  <a:lnTo>
                    <a:pt x="2" y="52"/>
                  </a:lnTo>
                  <a:lnTo>
                    <a:pt x="3" y="52"/>
                  </a:lnTo>
                  <a:lnTo>
                    <a:pt x="3" y="51"/>
                  </a:lnTo>
                  <a:lnTo>
                    <a:pt x="4" y="51"/>
                  </a:lnTo>
                  <a:lnTo>
                    <a:pt x="4" y="50"/>
                  </a:lnTo>
                  <a:lnTo>
                    <a:pt x="5" y="50"/>
                  </a:lnTo>
                  <a:lnTo>
                    <a:pt x="5" y="49"/>
                  </a:lnTo>
                  <a:lnTo>
                    <a:pt x="6" y="49"/>
                  </a:lnTo>
                  <a:lnTo>
                    <a:pt x="6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9" y="46"/>
                  </a:lnTo>
                  <a:lnTo>
                    <a:pt x="9" y="46"/>
                  </a:lnTo>
                  <a:lnTo>
                    <a:pt x="9" y="45"/>
                  </a:lnTo>
                  <a:lnTo>
                    <a:pt x="10" y="45"/>
                  </a:lnTo>
                  <a:lnTo>
                    <a:pt x="10" y="44"/>
                  </a:lnTo>
                  <a:lnTo>
                    <a:pt x="11" y="44"/>
                  </a:lnTo>
                  <a:lnTo>
                    <a:pt x="11" y="43"/>
                  </a:lnTo>
                  <a:lnTo>
                    <a:pt x="12" y="43"/>
                  </a:lnTo>
                  <a:lnTo>
                    <a:pt x="12" y="42"/>
                  </a:lnTo>
                  <a:lnTo>
                    <a:pt x="13" y="42"/>
                  </a:lnTo>
                  <a:lnTo>
                    <a:pt x="13" y="41"/>
                  </a:lnTo>
                  <a:lnTo>
                    <a:pt x="14" y="41"/>
                  </a:lnTo>
                  <a:lnTo>
                    <a:pt x="14" y="40"/>
                  </a:lnTo>
                  <a:lnTo>
                    <a:pt x="15" y="40"/>
                  </a:lnTo>
                  <a:lnTo>
                    <a:pt x="15" y="39"/>
                  </a:lnTo>
                  <a:lnTo>
                    <a:pt x="16" y="39"/>
                  </a:lnTo>
                  <a:lnTo>
                    <a:pt x="16" y="3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18" y="37"/>
                  </a:lnTo>
                  <a:lnTo>
                    <a:pt x="18" y="37"/>
                  </a:lnTo>
                  <a:lnTo>
                    <a:pt x="18" y="36"/>
                  </a:lnTo>
                  <a:lnTo>
                    <a:pt x="19" y="36"/>
                  </a:lnTo>
                  <a:lnTo>
                    <a:pt x="19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1" y="34"/>
                  </a:lnTo>
                  <a:lnTo>
                    <a:pt x="21" y="34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5" y="31"/>
                  </a:lnTo>
                  <a:lnTo>
                    <a:pt x="25" y="30"/>
                  </a:lnTo>
                  <a:lnTo>
                    <a:pt x="26" y="30"/>
                  </a:lnTo>
                  <a:lnTo>
                    <a:pt x="26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9" y="27"/>
                  </a:lnTo>
                  <a:lnTo>
                    <a:pt x="29" y="27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1" y="26"/>
                  </a:lnTo>
                  <a:lnTo>
                    <a:pt x="31" y="25"/>
                  </a:lnTo>
                  <a:lnTo>
                    <a:pt x="32" y="25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33" y="24"/>
                  </a:lnTo>
                  <a:lnTo>
                    <a:pt x="33" y="23"/>
                  </a:lnTo>
                  <a:lnTo>
                    <a:pt x="34" y="23"/>
                  </a:lnTo>
                  <a:lnTo>
                    <a:pt x="34" y="22"/>
                  </a:lnTo>
                  <a:lnTo>
                    <a:pt x="35" y="22"/>
                  </a:lnTo>
                  <a:lnTo>
                    <a:pt x="35" y="22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7" y="21"/>
                  </a:lnTo>
                  <a:lnTo>
                    <a:pt x="37" y="20"/>
                  </a:lnTo>
                  <a:lnTo>
                    <a:pt x="38" y="20"/>
                  </a:lnTo>
                  <a:lnTo>
                    <a:pt x="38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1" y="18"/>
                  </a:lnTo>
                  <a:lnTo>
                    <a:pt x="41" y="17"/>
                  </a:lnTo>
                  <a:lnTo>
                    <a:pt x="42" y="17"/>
                  </a:lnTo>
                  <a:lnTo>
                    <a:pt x="42" y="17"/>
                  </a:lnTo>
                  <a:lnTo>
                    <a:pt x="43" y="16"/>
                  </a:lnTo>
                  <a:lnTo>
                    <a:pt x="43" y="16"/>
                  </a:lnTo>
                  <a:lnTo>
                    <a:pt x="44" y="16"/>
                  </a:lnTo>
                  <a:lnTo>
                    <a:pt x="44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6" y="14"/>
                  </a:lnTo>
                  <a:lnTo>
                    <a:pt x="46" y="14"/>
                  </a:lnTo>
                  <a:lnTo>
                    <a:pt x="47" y="14"/>
                  </a:lnTo>
                  <a:lnTo>
                    <a:pt x="47" y="13"/>
                  </a:lnTo>
                  <a:lnTo>
                    <a:pt x="47" y="13"/>
                  </a:lnTo>
                  <a:lnTo>
                    <a:pt x="48" y="13"/>
                  </a:lnTo>
                  <a:lnTo>
                    <a:pt x="48" y="12"/>
                  </a:lnTo>
                  <a:lnTo>
                    <a:pt x="49" y="12"/>
                  </a:lnTo>
                  <a:lnTo>
                    <a:pt x="49" y="12"/>
                  </a:lnTo>
                  <a:lnTo>
                    <a:pt x="50" y="12"/>
                  </a:lnTo>
                  <a:lnTo>
                    <a:pt x="50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5" y="9"/>
                  </a:lnTo>
                  <a:lnTo>
                    <a:pt x="55" y="8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9" y="7"/>
                  </a:lnTo>
                  <a:lnTo>
                    <a:pt x="59" y="7"/>
                  </a:lnTo>
                  <a:lnTo>
                    <a:pt x="60" y="6"/>
                  </a:lnTo>
                  <a:lnTo>
                    <a:pt x="60" y="6"/>
                  </a:lnTo>
                  <a:lnTo>
                    <a:pt x="61" y="6"/>
                  </a:lnTo>
                  <a:lnTo>
                    <a:pt x="61" y="6"/>
                  </a:lnTo>
                  <a:lnTo>
                    <a:pt x="61" y="5"/>
                  </a:lnTo>
                  <a:lnTo>
                    <a:pt x="62" y="5"/>
                  </a:lnTo>
                  <a:lnTo>
                    <a:pt x="62" y="5"/>
                  </a:lnTo>
                  <a:lnTo>
                    <a:pt x="63" y="5"/>
                  </a:lnTo>
                  <a:lnTo>
                    <a:pt x="63" y="5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7" y="3"/>
                  </a:lnTo>
                  <a:lnTo>
                    <a:pt x="67" y="3"/>
                  </a:lnTo>
                  <a:lnTo>
                    <a:pt x="68" y="3"/>
                  </a:lnTo>
                  <a:lnTo>
                    <a:pt x="68" y="3"/>
                  </a:lnTo>
                  <a:lnTo>
                    <a:pt x="69" y="3"/>
                  </a:lnTo>
                  <a:lnTo>
                    <a:pt x="69" y="3"/>
                  </a:lnTo>
                  <a:lnTo>
                    <a:pt x="70" y="3"/>
                  </a:lnTo>
                  <a:lnTo>
                    <a:pt x="70" y="2"/>
                  </a:lnTo>
                  <a:lnTo>
                    <a:pt x="71" y="2"/>
                  </a:lnTo>
                  <a:lnTo>
                    <a:pt x="71" y="2"/>
                  </a:lnTo>
                  <a:lnTo>
                    <a:pt x="72" y="2"/>
                  </a:lnTo>
                  <a:lnTo>
                    <a:pt x="72" y="2"/>
                  </a:lnTo>
                  <a:lnTo>
                    <a:pt x="73" y="2"/>
                  </a:lnTo>
                  <a:lnTo>
                    <a:pt x="73" y="2"/>
                  </a:lnTo>
                  <a:lnTo>
                    <a:pt x="74" y="1"/>
                  </a:lnTo>
                  <a:lnTo>
                    <a:pt x="74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6" y="1"/>
                  </a:lnTo>
                  <a:lnTo>
                    <a:pt x="76" y="1"/>
                  </a:lnTo>
                  <a:lnTo>
                    <a:pt x="77" y="1"/>
                  </a:lnTo>
                  <a:lnTo>
                    <a:pt x="77" y="1"/>
                  </a:lnTo>
                  <a:lnTo>
                    <a:pt x="78" y="1"/>
                  </a:lnTo>
                  <a:lnTo>
                    <a:pt x="78" y="1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3" y="0"/>
                  </a:lnTo>
                  <a:lnTo>
                    <a:pt x="83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5" y="0"/>
                  </a:lnTo>
                  <a:lnTo>
                    <a:pt x="85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7" y="0"/>
                  </a:lnTo>
                  <a:lnTo>
                    <a:pt x="87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91" y="0"/>
                  </a:lnTo>
                  <a:lnTo>
                    <a:pt x="91" y="0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6" y="1"/>
                  </a:lnTo>
                  <a:lnTo>
                    <a:pt x="96" y="1"/>
                  </a:lnTo>
                  <a:lnTo>
                    <a:pt x="97" y="1"/>
                  </a:lnTo>
                  <a:lnTo>
                    <a:pt x="97" y="1"/>
                  </a:lnTo>
                  <a:lnTo>
                    <a:pt x="98" y="1"/>
                  </a:lnTo>
                  <a:lnTo>
                    <a:pt x="98" y="1"/>
                  </a:lnTo>
                  <a:lnTo>
                    <a:pt x="99" y="1"/>
                  </a:lnTo>
                  <a:lnTo>
                    <a:pt x="99" y="1"/>
                  </a:lnTo>
                  <a:lnTo>
                    <a:pt x="100" y="1"/>
                  </a:lnTo>
                  <a:lnTo>
                    <a:pt x="100" y="2"/>
                  </a:lnTo>
                  <a:lnTo>
                    <a:pt x="101" y="2"/>
                  </a:lnTo>
                  <a:lnTo>
                    <a:pt x="101" y="2"/>
                  </a:lnTo>
                  <a:lnTo>
                    <a:pt x="102" y="2"/>
                  </a:lnTo>
                  <a:lnTo>
                    <a:pt x="102" y="2"/>
                  </a:lnTo>
                  <a:lnTo>
                    <a:pt x="103" y="2"/>
                  </a:lnTo>
                  <a:lnTo>
                    <a:pt x="103" y="2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5" y="3"/>
                  </a:lnTo>
                  <a:lnTo>
                    <a:pt x="105" y="3"/>
                  </a:lnTo>
                  <a:lnTo>
                    <a:pt x="106" y="3"/>
                  </a:lnTo>
                  <a:lnTo>
                    <a:pt x="106" y="3"/>
                  </a:lnTo>
                  <a:lnTo>
                    <a:pt x="107" y="4"/>
                  </a:lnTo>
                  <a:lnTo>
                    <a:pt x="107" y="4"/>
                  </a:lnTo>
                  <a:lnTo>
                    <a:pt x="108" y="4"/>
                  </a:lnTo>
                  <a:lnTo>
                    <a:pt x="108" y="4"/>
                  </a:lnTo>
                  <a:lnTo>
                    <a:pt x="109" y="4"/>
                  </a:lnTo>
                  <a:lnTo>
                    <a:pt x="109" y="4"/>
                  </a:lnTo>
                  <a:lnTo>
                    <a:pt x="110" y="5"/>
                  </a:lnTo>
                  <a:lnTo>
                    <a:pt x="110" y="5"/>
                  </a:lnTo>
                  <a:lnTo>
                    <a:pt x="111" y="5"/>
                  </a:lnTo>
                  <a:lnTo>
                    <a:pt x="111" y="5"/>
                  </a:lnTo>
                  <a:lnTo>
                    <a:pt x="112" y="5"/>
                  </a:lnTo>
                  <a:lnTo>
                    <a:pt x="112" y="6"/>
                  </a:lnTo>
                  <a:lnTo>
                    <a:pt x="113" y="6"/>
                  </a:lnTo>
                  <a:lnTo>
                    <a:pt x="113" y="6"/>
                  </a:lnTo>
                  <a:lnTo>
                    <a:pt x="114" y="6"/>
                  </a:lnTo>
                  <a:lnTo>
                    <a:pt x="114" y="7"/>
                  </a:lnTo>
                  <a:lnTo>
                    <a:pt x="115" y="7"/>
                  </a:lnTo>
                  <a:lnTo>
                    <a:pt x="115" y="7"/>
                  </a:lnTo>
                  <a:lnTo>
                    <a:pt x="116" y="7"/>
                  </a:lnTo>
                  <a:lnTo>
                    <a:pt x="116" y="8"/>
                  </a:lnTo>
                  <a:lnTo>
                    <a:pt x="117" y="8"/>
                  </a:lnTo>
                  <a:lnTo>
                    <a:pt x="117" y="8"/>
                  </a:lnTo>
                  <a:lnTo>
                    <a:pt x="118" y="8"/>
                  </a:lnTo>
                  <a:lnTo>
                    <a:pt x="118" y="8"/>
                  </a:lnTo>
                  <a:lnTo>
                    <a:pt x="118" y="9"/>
                  </a:lnTo>
                  <a:lnTo>
                    <a:pt x="119" y="9"/>
                  </a:lnTo>
                  <a:lnTo>
                    <a:pt x="119" y="9"/>
                  </a:lnTo>
                  <a:lnTo>
                    <a:pt x="120" y="10"/>
                  </a:lnTo>
                  <a:lnTo>
                    <a:pt x="120" y="10"/>
                  </a:lnTo>
                  <a:lnTo>
                    <a:pt x="121" y="10"/>
                  </a:lnTo>
                  <a:lnTo>
                    <a:pt x="121" y="10"/>
                  </a:lnTo>
                  <a:lnTo>
                    <a:pt x="122" y="11"/>
                  </a:lnTo>
                  <a:lnTo>
                    <a:pt x="122" y="11"/>
                  </a:lnTo>
                  <a:lnTo>
                    <a:pt x="123" y="11"/>
                  </a:lnTo>
                  <a:lnTo>
                    <a:pt x="123" y="12"/>
                  </a:lnTo>
                  <a:lnTo>
                    <a:pt x="124" y="12"/>
                  </a:lnTo>
                  <a:lnTo>
                    <a:pt x="124" y="12"/>
                  </a:lnTo>
                  <a:lnTo>
                    <a:pt x="125" y="12"/>
                  </a:lnTo>
                  <a:lnTo>
                    <a:pt x="125" y="13"/>
                  </a:lnTo>
                  <a:lnTo>
                    <a:pt x="126" y="13"/>
                  </a:lnTo>
                  <a:lnTo>
                    <a:pt x="126" y="13"/>
                  </a:lnTo>
                  <a:lnTo>
                    <a:pt x="127" y="14"/>
                  </a:lnTo>
                  <a:lnTo>
                    <a:pt x="127" y="14"/>
                  </a:lnTo>
                  <a:lnTo>
                    <a:pt x="128" y="14"/>
                  </a:lnTo>
                  <a:lnTo>
                    <a:pt x="128" y="15"/>
                  </a:lnTo>
                  <a:lnTo>
                    <a:pt x="129" y="15"/>
                  </a:lnTo>
                  <a:lnTo>
                    <a:pt x="129" y="15"/>
                  </a:lnTo>
                  <a:lnTo>
                    <a:pt x="130" y="16"/>
                  </a:lnTo>
                  <a:lnTo>
                    <a:pt x="130" y="16"/>
                  </a:lnTo>
                  <a:lnTo>
                    <a:pt x="131" y="16"/>
                  </a:lnTo>
                  <a:lnTo>
                    <a:pt x="131" y="17"/>
                  </a:lnTo>
                  <a:lnTo>
                    <a:pt x="132" y="17"/>
                  </a:lnTo>
                  <a:lnTo>
                    <a:pt x="132" y="17"/>
                  </a:lnTo>
                  <a:lnTo>
                    <a:pt x="132" y="18"/>
                  </a:lnTo>
                  <a:lnTo>
                    <a:pt x="133" y="18"/>
                  </a:lnTo>
                  <a:lnTo>
                    <a:pt x="133" y="18"/>
                  </a:lnTo>
                  <a:lnTo>
                    <a:pt x="134" y="19"/>
                  </a:lnTo>
                  <a:lnTo>
                    <a:pt x="134" y="19"/>
                  </a:lnTo>
                  <a:lnTo>
                    <a:pt x="135" y="19"/>
                  </a:lnTo>
                  <a:lnTo>
                    <a:pt x="135" y="20"/>
                  </a:lnTo>
                  <a:lnTo>
                    <a:pt x="136" y="20"/>
                  </a:lnTo>
                  <a:lnTo>
                    <a:pt x="136" y="21"/>
                  </a:lnTo>
                  <a:lnTo>
                    <a:pt x="137" y="21"/>
                  </a:lnTo>
                  <a:lnTo>
                    <a:pt x="137" y="21"/>
                  </a:lnTo>
                  <a:lnTo>
                    <a:pt x="138" y="22"/>
                  </a:lnTo>
                  <a:lnTo>
                    <a:pt x="138" y="22"/>
                  </a:lnTo>
                  <a:lnTo>
                    <a:pt x="139" y="22"/>
                  </a:lnTo>
                  <a:lnTo>
                    <a:pt x="139" y="23"/>
                  </a:lnTo>
                  <a:lnTo>
                    <a:pt x="140" y="23"/>
                  </a:lnTo>
                  <a:lnTo>
                    <a:pt x="140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2" y="25"/>
                  </a:lnTo>
                  <a:lnTo>
                    <a:pt x="142" y="25"/>
                  </a:lnTo>
                  <a:lnTo>
                    <a:pt x="143" y="26"/>
                  </a:lnTo>
                  <a:lnTo>
                    <a:pt x="143" y="26"/>
                  </a:lnTo>
                  <a:lnTo>
                    <a:pt x="144" y="26"/>
                  </a:lnTo>
                  <a:lnTo>
                    <a:pt x="144" y="27"/>
                  </a:lnTo>
                  <a:lnTo>
                    <a:pt x="145" y="27"/>
                  </a:lnTo>
                  <a:lnTo>
                    <a:pt x="145" y="28"/>
                  </a:lnTo>
                  <a:lnTo>
                    <a:pt x="146" y="28"/>
                  </a:lnTo>
                  <a:lnTo>
                    <a:pt x="146" y="29"/>
                  </a:lnTo>
                  <a:lnTo>
                    <a:pt x="147" y="29"/>
                  </a:lnTo>
                  <a:lnTo>
                    <a:pt x="147" y="29"/>
                  </a:lnTo>
                  <a:lnTo>
                    <a:pt x="147" y="30"/>
                  </a:lnTo>
                  <a:lnTo>
                    <a:pt x="148" y="30"/>
                  </a:lnTo>
                  <a:lnTo>
                    <a:pt x="148" y="31"/>
                  </a:lnTo>
                  <a:lnTo>
                    <a:pt x="149" y="31"/>
                  </a:lnTo>
                  <a:lnTo>
                    <a:pt x="149" y="31"/>
                  </a:lnTo>
                  <a:lnTo>
                    <a:pt x="150" y="32"/>
                  </a:lnTo>
                  <a:lnTo>
                    <a:pt x="150" y="32"/>
                  </a:lnTo>
                  <a:lnTo>
                    <a:pt x="151" y="33"/>
                  </a:lnTo>
                  <a:lnTo>
                    <a:pt x="151" y="33"/>
                  </a:lnTo>
                  <a:lnTo>
                    <a:pt x="152" y="34"/>
                  </a:lnTo>
                  <a:lnTo>
                    <a:pt x="152" y="34"/>
                  </a:lnTo>
                  <a:lnTo>
                    <a:pt x="153" y="35"/>
                  </a:lnTo>
                  <a:lnTo>
                    <a:pt x="153" y="35"/>
                  </a:lnTo>
                  <a:lnTo>
                    <a:pt x="154" y="35"/>
                  </a:lnTo>
                  <a:lnTo>
                    <a:pt x="154" y="36"/>
                  </a:lnTo>
                  <a:lnTo>
                    <a:pt x="155" y="36"/>
                  </a:lnTo>
                  <a:lnTo>
                    <a:pt x="155" y="37"/>
                  </a:lnTo>
                  <a:lnTo>
                    <a:pt x="156" y="37"/>
                  </a:lnTo>
                  <a:lnTo>
                    <a:pt x="156" y="38"/>
                  </a:lnTo>
                  <a:lnTo>
                    <a:pt x="157" y="38"/>
                  </a:lnTo>
                  <a:lnTo>
                    <a:pt x="157" y="39"/>
                  </a:lnTo>
                  <a:lnTo>
                    <a:pt x="158" y="39"/>
                  </a:lnTo>
                  <a:lnTo>
                    <a:pt x="158" y="39"/>
                  </a:lnTo>
                  <a:lnTo>
                    <a:pt x="159" y="40"/>
                  </a:lnTo>
                  <a:lnTo>
                    <a:pt x="159" y="40"/>
                  </a:lnTo>
                  <a:lnTo>
                    <a:pt x="160" y="41"/>
                  </a:lnTo>
                  <a:lnTo>
                    <a:pt x="160" y="41"/>
                  </a:lnTo>
                  <a:lnTo>
                    <a:pt x="161" y="42"/>
                  </a:lnTo>
                  <a:lnTo>
                    <a:pt x="161" y="42"/>
                  </a:lnTo>
                  <a:lnTo>
                    <a:pt x="161" y="43"/>
                  </a:lnTo>
                  <a:lnTo>
                    <a:pt x="162" y="43"/>
                  </a:lnTo>
                  <a:lnTo>
                    <a:pt x="162" y="44"/>
                  </a:lnTo>
                  <a:lnTo>
                    <a:pt x="163" y="44"/>
                  </a:lnTo>
                  <a:lnTo>
                    <a:pt x="163" y="45"/>
                  </a:lnTo>
                  <a:lnTo>
                    <a:pt x="164" y="45"/>
                  </a:lnTo>
                  <a:lnTo>
                    <a:pt x="164" y="46"/>
                  </a:lnTo>
                  <a:lnTo>
                    <a:pt x="165" y="46"/>
                  </a:lnTo>
                  <a:lnTo>
                    <a:pt x="165" y="47"/>
                  </a:lnTo>
                  <a:lnTo>
                    <a:pt x="166" y="47"/>
                  </a:lnTo>
                  <a:lnTo>
                    <a:pt x="166" y="48"/>
                  </a:lnTo>
                  <a:lnTo>
                    <a:pt x="167" y="48"/>
                  </a:lnTo>
                  <a:lnTo>
                    <a:pt x="167" y="48"/>
                  </a:lnTo>
                  <a:lnTo>
                    <a:pt x="168" y="49"/>
                  </a:lnTo>
                  <a:lnTo>
                    <a:pt x="168" y="49"/>
                  </a:lnTo>
                  <a:lnTo>
                    <a:pt x="169" y="50"/>
                  </a:lnTo>
                  <a:lnTo>
                    <a:pt x="169" y="50"/>
                  </a:lnTo>
                  <a:lnTo>
                    <a:pt x="170" y="51"/>
                  </a:lnTo>
                  <a:lnTo>
                    <a:pt x="170" y="51"/>
                  </a:lnTo>
                  <a:lnTo>
                    <a:pt x="171" y="52"/>
                  </a:lnTo>
                  <a:lnTo>
                    <a:pt x="171" y="52"/>
                  </a:lnTo>
                  <a:lnTo>
                    <a:pt x="172" y="53"/>
                  </a:lnTo>
                  <a:lnTo>
                    <a:pt x="172" y="53"/>
                  </a:lnTo>
                  <a:lnTo>
                    <a:pt x="173" y="54"/>
                  </a:lnTo>
                  <a:lnTo>
                    <a:pt x="173" y="54"/>
                  </a:lnTo>
                  <a:lnTo>
                    <a:pt x="174" y="55"/>
                  </a:lnTo>
                  <a:lnTo>
                    <a:pt x="174" y="55"/>
                  </a:lnTo>
                  <a:lnTo>
                    <a:pt x="175" y="56"/>
                  </a:lnTo>
                  <a:lnTo>
                    <a:pt x="175" y="56"/>
                  </a:lnTo>
                  <a:lnTo>
                    <a:pt x="175" y="57"/>
                  </a:lnTo>
                  <a:lnTo>
                    <a:pt x="176" y="57"/>
                  </a:lnTo>
                  <a:lnTo>
                    <a:pt x="176" y="57"/>
                  </a:lnTo>
                  <a:lnTo>
                    <a:pt x="177" y="58"/>
                  </a:lnTo>
                  <a:lnTo>
                    <a:pt x="177" y="58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9" y="60"/>
                  </a:lnTo>
                  <a:lnTo>
                    <a:pt x="179" y="60"/>
                  </a:lnTo>
                  <a:lnTo>
                    <a:pt x="180" y="61"/>
                  </a:lnTo>
                  <a:lnTo>
                    <a:pt x="180" y="61"/>
                  </a:lnTo>
                  <a:lnTo>
                    <a:pt x="181" y="62"/>
                  </a:lnTo>
                  <a:lnTo>
                    <a:pt x="181" y="62"/>
                  </a:lnTo>
                  <a:lnTo>
                    <a:pt x="182" y="63"/>
                  </a:lnTo>
                  <a:lnTo>
                    <a:pt x="182" y="63"/>
                  </a:lnTo>
                  <a:lnTo>
                    <a:pt x="183" y="64"/>
                  </a:lnTo>
                  <a:lnTo>
                    <a:pt x="183" y="64"/>
                  </a:lnTo>
                  <a:lnTo>
                    <a:pt x="184" y="65"/>
                  </a:lnTo>
                  <a:lnTo>
                    <a:pt x="184" y="65"/>
                  </a:lnTo>
                  <a:lnTo>
                    <a:pt x="185" y="66"/>
                  </a:lnTo>
                  <a:lnTo>
                    <a:pt x="185" y="66"/>
                  </a:lnTo>
                  <a:lnTo>
                    <a:pt x="186" y="66"/>
                  </a:lnTo>
                  <a:lnTo>
                    <a:pt x="186" y="67"/>
                  </a:lnTo>
                  <a:lnTo>
                    <a:pt x="187" y="67"/>
                  </a:lnTo>
                  <a:lnTo>
                    <a:pt x="187" y="68"/>
                  </a:lnTo>
                  <a:lnTo>
                    <a:pt x="188" y="68"/>
                  </a:lnTo>
                  <a:lnTo>
                    <a:pt x="188" y="69"/>
                  </a:lnTo>
                  <a:lnTo>
                    <a:pt x="189" y="69"/>
                  </a:lnTo>
                  <a:lnTo>
                    <a:pt x="189" y="70"/>
                  </a:lnTo>
                  <a:lnTo>
                    <a:pt x="189" y="70"/>
                  </a:lnTo>
                  <a:lnTo>
                    <a:pt x="190" y="70"/>
                  </a:lnTo>
                  <a:lnTo>
                    <a:pt x="190" y="71"/>
                  </a:lnTo>
                  <a:lnTo>
                    <a:pt x="191" y="71"/>
                  </a:lnTo>
                  <a:lnTo>
                    <a:pt x="191" y="72"/>
                  </a:lnTo>
                  <a:lnTo>
                    <a:pt x="192" y="72"/>
                  </a:lnTo>
                  <a:lnTo>
                    <a:pt x="192" y="73"/>
                  </a:lnTo>
                  <a:lnTo>
                    <a:pt x="193" y="73"/>
                  </a:lnTo>
                  <a:lnTo>
                    <a:pt x="193" y="74"/>
                  </a:lnTo>
                  <a:lnTo>
                    <a:pt x="194" y="74"/>
                  </a:lnTo>
                  <a:lnTo>
                    <a:pt x="194" y="75"/>
                  </a:lnTo>
                  <a:lnTo>
                    <a:pt x="195" y="75"/>
                  </a:lnTo>
                  <a:lnTo>
                    <a:pt x="195" y="75"/>
                  </a:lnTo>
                  <a:lnTo>
                    <a:pt x="196" y="76"/>
                  </a:lnTo>
                  <a:lnTo>
                    <a:pt x="196" y="76"/>
                  </a:lnTo>
                  <a:lnTo>
                    <a:pt x="197" y="77"/>
                  </a:lnTo>
                  <a:lnTo>
                    <a:pt x="197" y="77"/>
                  </a:lnTo>
                  <a:lnTo>
                    <a:pt x="198" y="78"/>
                  </a:lnTo>
                  <a:lnTo>
                    <a:pt x="198" y="78"/>
                  </a:lnTo>
                  <a:lnTo>
                    <a:pt x="199" y="79"/>
                  </a:lnTo>
                  <a:lnTo>
                    <a:pt x="199" y="79"/>
                  </a:lnTo>
                  <a:lnTo>
                    <a:pt x="200" y="79"/>
                  </a:lnTo>
                  <a:lnTo>
                    <a:pt x="200" y="80"/>
                  </a:lnTo>
                  <a:lnTo>
                    <a:pt x="201" y="80"/>
                  </a:lnTo>
                  <a:lnTo>
                    <a:pt x="201" y="81"/>
                  </a:lnTo>
                  <a:lnTo>
                    <a:pt x="202" y="81"/>
                  </a:lnTo>
                  <a:lnTo>
                    <a:pt x="202" y="81"/>
                  </a:lnTo>
                  <a:lnTo>
                    <a:pt x="203" y="82"/>
                  </a:lnTo>
                  <a:lnTo>
                    <a:pt x="203" y="82"/>
                  </a:lnTo>
                  <a:lnTo>
                    <a:pt x="204" y="83"/>
                  </a:lnTo>
                  <a:lnTo>
                    <a:pt x="204" y="83"/>
                  </a:lnTo>
                  <a:lnTo>
                    <a:pt x="204" y="84"/>
                  </a:lnTo>
                  <a:lnTo>
                    <a:pt x="205" y="84"/>
                  </a:lnTo>
                  <a:lnTo>
                    <a:pt x="205" y="84"/>
                  </a:lnTo>
                  <a:lnTo>
                    <a:pt x="206" y="85"/>
                  </a:lnTo>
                  <a:lnTo>
                    <a:pt x="206" y="85"/>
                  </a:lnTo>
                  <a:lnTo>
                    <a:pt x="207" y="86"/>
                  </a:lnTo>
                  <a:lnTo>
                    <a:pt x="207" y="86"/>
                  </a:lnTo>
                  <a:lnTo>
                    <a:pt x="208" y="86"/>
                  </a:lnTo>
                  <a:lnTo>
                    <a:pt x="208" y="87"/>
                  </a:lnTo>
                  <a:lnTo>
                    <a:pt x="209" y="87"/>
                  </a:lnTo>
                  <a:lnTo>
                    <a:pt x="209" y="88"/>
                  </a:lnTo>
                  <a:lnTo>
                    <a:pt x="210" y="88"/>
                  </a:lnTo>
                  <a:lnTo>
                    <a:pt x="210" y="88"/>
                  </a:lnTo>
                  <a:lnTo>
                    <a:pt x="211" y="89"/>
                  </a:lnTo>
                  <a:lnTo>
                    <a:pt x="211" y="89"/>
                  </a:lnTo>
                  <a:lnTo>
                    <a:pt x="212" y="89"/>
                  </a:lnTo>
                  <a:lnTo>
                    <a:pt x="212" y="90"/>
                  </a:lnTo>
                  <a:lnTo>
                    <a:pt x="213" y="90"/>
                  </a:lnTo>
                  <a:lnTo>
                    <a:pt x="213" y="90"/>
                  </a:lnTo>
                  <a:lnTo>
                    <a:pt x="214" y="91"/>
                  </a:lnTo>
                  <a:lnTo>
                    <a:pt x="214" y="91"/>
                  </a:lnTo>
                  <a:lnTo>
                    <a:pt x="215" y="92"/>
                  </a:lnTo>
                  <a:lnTo>
                    <a:pt x="215" y="92"/>
                  </a:lnTo>
                  <a:lnTo>
                    <a:pt x="216" y="92"/>
                  </a:lnTo>
                  <a:lnTo>
                    <a:pt x="216" y="93"/>
                  </a:lnTo>
                  <a:lnTo>
                    <a:pt x="217" y="93"/>
                  </a:lnTo>
                  <a:lnTo>
                    <a:pt x="217" y="93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9" y="95"/>
                  </a:lnTo>
                  <a:lnTo>
                    <a:pt x="219" y="95"/>
                  </a:lnTo>
                  <a:lnTo>
                    <a:pt x="220" y="95"/>
                  </a:lnTo>
                  <a:lnTo>
                    <a:pt x="220" y="96"/>
                  </a:lnTo>
                  <a:lnTo>
                    <a:pt x="221" y="96"/>
                  </a:lnTo>
                  <a:lnTo>
                    <a:pt x="221" y="96"/>
                  </a:lnTo>
                  <a:lnTo>
                    <a:pt x="222" y="96"/>
                  </a:lnTo>
                  <a:lnTo>
                    <a:pt x="222" y="97"/>
                  </a:lnTo>
                  <a:lnTo>
                    <a:pt x="223" y="97"/>
                  </a:lnTo>
                  <a:lnTo>
                    <a:pt x="223" y="97"/>
                  </a:lnTo>
                  <a:lnTo>
                    <a:pt x="224" y="98"/>
                  </a:lnTo>
                  <a:lnTo>
                    <a:pt x="224" y="98"/>
                  </a:lnTo>
                  <a:lnTo>
                    <a:pt x="225" y="98"/>
                  </a:lnTo>
                  <a:lnTo>
                    <a:pt x="225" y="98"/>
                  </a:lnTo>
                  <a:lnTo>
                    <a:pt x="226" y="99"/>
                  </a:lnTo>
                  <a:lnTo>
                    <a:pt x="226" y="99"/>
                  </a:lnTo>
                  <a:lnTo>
                    <a:pt x="227" y="99"/>
                  </a:lnTo>
                  <a:lnTo>
                    <a:pt x="227" y="100"/>
                  </a:lnTo>
                  <a:lnTo>
                    <a:pt x="228" y="100"/>
                  </a:lnTo>
                  <a:lnTo>
                    <a:pt x="228" y="100"/>
                  </a:lnTo>
                  <a:lnTo>
                    <a:pt x="229" y="100"/>
                  </a:lnTo>
                  <a:lnTo>
                    <a:pt x="229" y="101"/>
                  </a:lnTo>
                  <a:lnTo>
                    <a:pt x="230" y="101"/>
                  </a:lnTo>
                  <a:lnTo>
                    <a:pt x="230" y="101"/>
                  </a:lnTo>
                  <a:lnTo>
                    <a:pt x="231" y="101"/>
                  </a:lnTo>
                  <a:lnTo>
                    <a:pt x="231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3" y="103"/>
                  </a:lnTo>
                  <a:lnTo>
                    <a:pt x="233" y="103"/>
                  </a:lnTo>
                  <a:lnTo>
                    <a:pt x="234" y="103"/>
                  </a:lnTo>
                  <a:lnTo>
                    <a:pt x="234" y="103"/>
                  </a:lnTo>
                  <a:lnTo>
                    <a:pt x="235" y="103"/>
                  </a:lnTo>
                  <a:lnTo>
                    <a:pt x="235" y="104"/>
                  </a:lnTo>
                  <a:lnTo>
                    <a:pt x="236" y="104"/>
                  </a:lnTo>
                  <a:lnTo>
                    <a:pt x="236" y="104"/>
                  </a:lnTo>
                  <a:lnTo>
                    <a:pt x="237" y="104"/>
                  </a:lnTo>
                  <a:lnTo>
                    <a:pt x="237" y="105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39" y="105"/>
                  </a:lnTo>
                  <a:lnTo>
                    <a:pt x="239" y="105"/>
                  </a:lnTo>
                  <a:lnTo>
                    <a:pt x="240" y="105"/>
                  </a:lnTo>
                  <a:lnTo>
                    <a:pt x="240" y="106"/>
                  </a:lnTo>
                  <a:lnTo>
                    <a:pt x="241" y="106"/>
                  </a:lnTo>
                  <a:lnTo>
                    <a:pt x="241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3" y="106"/>
                  </a:lnTo>
                  <a:lnTo>
                    <a:pt x="243" y="107"/>
                  </a:lnTo>
                  <a:lnTo>
                    <a:pt x="244" y="107"/>
                  </a:lnTo>
                  <a:lnTo>
                    <a:pt x="244" y="107"/>
                  </a:lnTo>
                  <a:lnTo>
                    <a:pt x="245" y="107"/>
                  </a:lnTo>
                  <a:lnTo>
                    <a:pt x="245" y="107"/>
                  </a:lnTo>
                  <a:lnTo>
                    <a:pt x="246" y="107"/>
                  </a:lnTo>
                  <a:lnTo>
                    <a:pt x="246" y="107"/>
                  </a:lnTo>
                  <a:lnTo>
                    <a:pt x="247" y="108"/>
                  </a:lnTo>
                  <a:lnTo>
                    <a:pt x="247" y="108"/>
                  </a:lnTo>
                  <a:lnTo>
                    <a:pt x="248" y="108"/>
                  </a:lnTo>
                  <a:lnTo>
                    <a:pt x="248" y="108"/>
                  </a:lnTo>
                  <a:lnTo>
                    <a:pt x="249" y="108"/>
                  </a:lnTo>
                  <a:lnTo>
                    <a:pt x="249" y="108"/>
                  </a:lnTo>
                  <a:lnTo>
                    <a:pt x="250" y="108"/>
                  </a:lnTo>
                  <a:lnTo>
                    <a:pt x="250" y="108"/>
                  </a:lnTo>
                  <a:lnTo>
                    <a:pt x="251" y="108"/>
                  </a:lnTo>
                  <a:lnTo>
                    <a:pt x="251" y="108"/>
                  </a:lnTo>
                  <a:lnTo>
                    <a:pt x="252" y="109"/>
                  </a:lnTo>
                  <a:lnTo>
                    <a:pt x="252" y="109"/>
                  </a:lnTo>
                  <a:lnTo>
                    <a:pt x="253" y="109"/>
                  </a:lnTo>
                  <a:lnTo>
                    <a:pt x="253" y="109"/>
                  </a:lnTo>
                  <a:lnTo>
                    <a:pt x="254" y="109"/>
                  </a:lnTo>
                  <a:lnTo>
                    <a:pt x="254" y="109"/>
                  </a:lnTo>
                  <a:lnTo>
                    <a:pt x="255" y="109"/>
                  </a:lnTo>
                  <a:lnTo>
                    <a:pt x="255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7" y="109"/>
                  </a:lnTo>
                  <a:lnTo>
                    <a:pt x="257" y="109"/>
                  </a:lnTo>
                  <a:lnTo>
                    <a:pt x="258" y="109"/>
                  </a:lnTo>
                  <a:lnTo>
                    <a:pt x="258" y="109"/>
                  </a:lnTo>
                  <a:lnTo>
                    <a:pt x="259" y="109"/>
                  </a:lnTo>
                  <a:lnTo>
                    <a:pt x="259" y="109"/>
                  </a:lnTo>
                  <a:lnTo>
                    <a:pt x="260" y="109"/>
                  </a:lnTo>
                  <a:lnTo>
                    <a:pt x="260" y="109"/>
                  </a:lnTo>
                  <a:lnTo>
                    <a:pt x="261" y="109"/>
                  </a:lnTo>
                  <a:lnTo>
                    <a:pt x="261" y="109"/>
                  </a:lnTo>
                  <a:lnTo>
                    <a:pt x="262" y="109"/>
                  </a:lnTo>
                  <a:lnTo>
                    <a:pt x="262" y="109"/>
                  </a:lnTo>
                  <a:lnTo>
                    <a:pt x="263" y="109"/>
                  </a:lnTo>
                  <a:lnTo>
                    <a:pt x="263" y="109"/>
                  </a:lnTo>
                  <a:lnTo>
                    <a:pt x="264" y="109"/>
                  </a:lnTo>
                  <a:lnTo>
                    <a:pt x="264" y="109"/>
                  </a:lnTo>
                  <a:lnTo>
                    <a:pt x="265" y="109"/>
                  </a:lnTo>
                  <a:lnTo>
                    <a:pt x="265" y="109"/>
                  </a:lnTo>
                  <a:lnTo>
                    <a:pt x="266" y="109"/>
                  </a:lnTo>
                  <a:lnTo>
                    <a:pt x="266" y="109"/>
                  </a:lnTo>
                  <a:lnTo>
                    <a:pt x="267" y="109"/>
                  </a:lnTo>
                  <a:lnTo>
                    <a:pt x="267" y="109"/>
                  </a:lnTo>
                  <a:lnTo>
                    <a:pt x="268" y="109"/>
                  </a:lnTo>
                  <a:lnTo>
                    <a:pt x="268" y="109"/>
                  </a:lnTo>
                  <a:lnTo>
                    <a:pt x="269" y="109"/>
                  </a:lnTo>
                  <a:lnTo>
                    <a:pt x="269" y="109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1" y="108"/>
                  </a:lnTo>
                  <a:lnTo>
                    <a:pt x="271" y="108"/>
                  </a:lnTo>
                  <a:lnTo>
                    <a:pt x="272" y="108"/>
                  </a:lnTo>
                  <a:lnTo>
                    <a:pt x="272" y="108"/>
                  </a:lnTo>
                  <a:lnTo>
                    <a:pt x="273" y="108"/>
                  </a:lnTo>
                  <a:lnTo>
                    <a:pt x="273" y="108"/>
                  </a:lnTo>
                  <a:lnTo>
                    <a:pt x="274" y="108"/>
                  </a:lnTo>
                  <a:lnTo>
                    <a:pt x="274" y="107"/>
                  </a:lnTo>
                  <a:lnTo>
                    <a:pt x="275" y="107"/>
                  </a:lnTo>
                  <a:lnTo>
                    <a:pt x="275" y="107"/>
                  </a:lnTo>
                  <a:lnTo>
                    <a:pt x="276" y="107"/>
                  </a:lnTo>
                  <a:lnTo>
                    <a:pt x="276" y="107"/>
                  </a:lnTo>
                  <a:lnTo>
                    <a:pt x="277" y="107"/>
                  </a:lnTo>
                  <a:lnTo>
                    <a:pt x="277" y="107"/>
                  </a:lnTo>
                  <a:lnTo>
                    <a:pt x="278" y="106"/>
                  </a:lnTo>
                  <a:lnTo>
                    <a:pt x="278" y="106"/>
                  </a:lnTo>
                  <a:lnTo>
                    <a:pt x="279" y="106"/>
                  </a:lnTo>
                  <a:lnTo>
                    <a:pt x="279" y="106"/>
                  </a:lnTo>
                  <a:lnTo>
                    <a:pt x="280" y="106"/>
                  </a:lnTo>
                  <a:lnTo>
                    <a:pt x="280" y="106"/>
                  </a:lnTo>
                  <a:lnTo>
                    <a:pt x="281" y="106"/>
                  </a:lnTo>
                  <a:lnTo>
                    <a:pt x="281" y="105"/>
                  </a:lnTo>
                  <a:lnTo>
                    <a:pt x="282" y="105"/>
                  </a:lnTo>
                  <a:lnTo>
                    <a:pt x="282" y="105"/>
                  </a:lnTo>
                  <a:lnTo>
                    <a:pt x="283" y="105"/>
                  </a:lnTo>
                  <a:lnTo>
                    <a:pt x="283" y="105"/>
                  </a:lnTo>
                  <a:lnTo>
                    <a:pt x="284" y="105"/>
                  </a:lnTo>
                  <a:lnTo>
                    <a:pt x="284" y="104"/>
                  </a:lnTo>
                  <a:lnTo>
                    <a:pt x="284" y="104"/>
                  </a:lnTo>
                  <a:lnTo>
                    <a:pt x="285" y="104"/>
                  </a:lnTo>
                  <a:lnTo>
                    <a:pt x="285" y="104"/>
                  </a:lnTo>
                  <a:lnTo>
                    <a:pt x="286" y="103"/>
                  </a:lnTo>
                  <a:lnTo>
                    <a:pt x="286" y="103"/>
                  </a:lnTo>
                  <a:lnTo>
                    <a:pt x="287" y="103"/>
                  </a:lnTo>
                  <a:lnTo>
                    <a:pt x="287" y="103"/>
                  </a:lnTo>
                  <a:lnTo>
                    <a:pt x="288" y="103"/>
                  </a:lnTo>
                  <a:lnTo>
                    <a:pt x="288" y="102"/>
                  </a:lnTo>
                  <a:lnTo>
                    <a:pt x="289" y="102"/>
                  </a:lnTo>
                  <a:lnTo>
                    <a:pt x="289" y="102"/>
                  </a:lnTo>
                  <a:lnTo>
                    <a:pt x="290" y="102"/>
                  </a:lnTo>
                  <a:lnTo>
                    <a:pt x="290" y="101"/>
                  </a:lnTo>
                  <a:lnTo>
                    <a:pt x="291" y="101"/>
                  </a:lnTo>
                  <a:lnTo>
                    <a:pt x="291" y="101"/>
                  </a:lnTo>
                  <a:lnTo>
                    <a:pt x="292" y="101"/>
                  </a:lnTo>
                  <a:lnTo>
                    <a:pt x="292" y="100"/>
                  </a:lnTo>
                  <a:lnTo>
                    <a:pt x="293" y="100"/>
                  </a:lnTo>
                  <a:lnTo>
                    <a:pt x="293" y="100"/>
                  </a:lnTo>
                  <a:lnTo>
                    <a:pt x="294" y="100"/>
                  </a:lnTo>
                  <a:lnTo>
                    <a:pt x="294" y="99"/>
                  </a:lnTo>
                  <a:lnTo>
                    <a:pt x="295" y="99"/>
                  </a:lnTo>
                  <a:lnTo>
                    <a:pt x="295" y="99"/>
                  </a:lnTo>
                  <a:lnTo>
                    <a:pt x="296" y="98"/>
                  </a:lnTo>
                  <a:lnTo>
                    <a:pt x="296" y="98"/>
                  </a:lnTo>
                  <a:lnTo>
                    <a:pt x="297" y="98"/>
                  </a:lnTo>
                  <a:lnTo>
                    <a:pt x="297" y="98"/>
                  </a:lnTo>
                  <a:lnTo>
                    <a:pt x="298" y="97"/>
                  </a:lnTo>
                  <a:lnTo>
                    <a:pt x="298" y="97"/>
                  </a:lnTo>
                  <a:lnTo>
                    <a:pt x="299" y="97"/>
                  </a:lnTo>
                  <a:lnTo>
                    <a:pt x="299" y="96"/>
                  </a:lnTo>
                  <a:lnTo>
                    <a:pt x="299" y="96"/>
                  </a:lnTo>
                  <a:lnTo>
                    <a:pt x="300" y="96"/>
                  </a:lnTo>
                  <a:lnTo>
                    <a:pt x="300" y="96"/>
                  </a:lnTo>
                  <a:lnTo>
                    <a:pt x="301" y="95"/>
                  </a:lnTo>
                  <a:lnTo>
                    <a:pt x="301" y="95"/>
                  </a:lnTo>
                  <a:lnTo>
                    <a:pt x="302" y="95"/>
                  </a:lnTo>
                  <a:lnTo>
                    <a:pt x="302" y="94"/>
                  </a:lnTo>
                  <a:lnTo>
                    <a:pt x="303" y="94"/>
                  </a:lnTo>
                  <a:lnTo>
                    <a:pt x="303" y="94"/>
                  </a:lnTo>
                  <a:lnTo>
                    <a:pt x="304" y="93"/>
                  </a:lnTo>
                  <a:lnTo>
                    <a:pt x="304" y="93"/>
                  </a:lnTo>
                  <a:lnTo>
                    <a:pt x="305" y="93"/>
                  </a:lnTo>
                  <a:lnTo>
                    <a:pt x="305" y="92"/>
                  </a:lnTo>
                  <a:lnTo>
                    <a:pt x="306" y="92"/>
                  </a:lnTo>
                  <a:lnTo>
                    <a:pt x="306" y="92"/>
                  </a:lnTo>
                  <a:lnTo>
                    <a:pt x="307" y="91"/>
                  </a:lnTo>
                  <a:lnTo>
                    <a:pt x="307" y="91"/>
                  </a:lnTo>
                  <a:lnTo>
                    <a:pt x="308" y="90"/>
                  </a:lnTo>
                  <a:lnTo>
                    <a:pt x="308" y="90"/>
                  </a:lnTo>
                  <a:lnTo>
                    <a:pt x="309" y="90"/>
                  </a:lnTo>
                  <a:lnTo>
                    <a:pt x="309" y="89"/>
                  </a:lnTo>
                  <a:lnTo>
                    <a:pt x="310" y="89"/>
                  </a:lnTo>
                  <a:lnTo>
                    <a:pt x="310" y="89"/>
                  </a:lnTo>
                  <a:lnTo>
                    <a:pt x="311" y="88"/>
                  </a:lnTo>
                  <a:lnTo>
                    <a:pt x="311" y="88"/>
                  </a:lnTo>
                  <a:lnTo>
                    <a:pt x="312" y="88"/>
                  </a:lnTo>
                  <a:lnTo>
                    <a:pt x="312" y="87"/>
                  </a:lnTo>
                  <a:lnTo>
                    <a:pt x="313" y="87"/>
                  </a:lnTo>
                  <a:lnTo>
                    <a:pt x="313" y="86"/>
                  </a:lnTo>
                  <a:lnTo>
                    <a:pt x="313" y="86"/>
                  </a:lnTo>
                  <a:lnTo>
                    <a:pt x="314" y="86"/>
                  </a:lnTo>
                  <a:lnTo>
                    <a:pt x="314" y="85"/>
                  </a:lnTo>
                  <a:lnTo>
                    <a:pt x="315" y="85"/>
                  </a:lnTo>
                  <a:lnTo>
                    <a:pt x="315" y="84"/>
                  </a:lnTo>
                  <a:lnTo>
                    <a:pt x="316" y="84"/>
                  </a:lnTo>
                  <a:lnTo>
                    <a:pt x="316" y="84"/>
                  </a:lnTo>
                  <a:lnTo>
                    <a:pt x="317" y="83"/>
                  </a:lnTo>
                  <a:lnTo>
                    <a:pt x="317" y="83"/>
                  </a:lnTo>
                  <a:lnTo>
                    <a:pt x="318" y="82"/>
                  </a:lnTo>
                  <a:lnTo>
                    <a:pt x="318" y="82"/>
                  </a:lnTo>
                  <a:lnTo>
                    <a:pt x="319" y="81"/>
                  </a:lnTo>
                  <a:lnTo>
                    <a:pt x="319" y="81"/>
                  </a:lnTo>
                  <a:lnTo>
                    <a:pt x="320" y="81"/>
                  </a:lnTo>
                  <a:lnTo>
                    <a:pt x="320" y="80"/>
                  </a:lnTo>
                  <a:lnTo>
                    <a:pt x="321" y="80"/>
                  </a:lnTo>
                  <a:lnTo>
                    <a:pt x="321" y="79"/>
                  </a:lnTo>
                  <a:lnTo>
                    <a:pt x="322" y="79"/>
                  </a:lnTo>
                  <a:lnTo>
                    <a:pt x="322" y="79"/>
                  </a:lnTo>
                  <a:lnTo>
                    <a:pt x="323" y="78"/>
                  </a:lnTo>
                  <a:lnTo>
                    <a:pt x="323" y="78"/>
                  </a:lnTo>
                  <a:lnTo>
                    <a:pt x="324" y="77"/>
                  </a:lnTo>
                  <a:lnTo>
                    <a:pt x="324" y="77"/>
                  </a:lnTo>
                  <a:lnTo>
                    <a:pt x="325" y="76"/>
                  </a:lnTo>
                  <a:lnTo>
                    <a:pt x="325" y="76"/>
                  </a:lnTo>
                  <a:lnTo>
                    <a:pt x="326" y="75"/>
                  </a:lnTo>
                  <a:lnTo>
                    <a:pt x="326" y="75"/>
                  </a:lnTo>
                  <a:lnTo>
                    <a:pt x="327" y="75"/>
                  </a:lnTo>
                  <a:lnTo>
                    <a:pt x="327" y="74"/>
                  </a:lnTo>
                  <a:lnTo>
                    <a:pt x="327" y="74"/>
                  </a:lnTo>
                  <a:lnTo>
                    <a:pt x="328" y="73"/>
                  </a:lnTo>
                  <a:lnTo>
                    <a:pt x="328" y="73"/>
                  </a:lnTo>
                  <a:lnTo>
                    <a:pt x="329" y="72"/>
                  </a:lnTo>
                  <a:lnTo>
                    <a:pt x="329" y="72"/>
                  </a:lnTo>
                  <a:lnTo>
                    <a:pt x="330" y="71"/>
                  </a:lnTo>
                  <a:lnTo>
                    <a:pt x="330" y="71"/>
                  </a:lnTo>
                  <a:lnTo>
                    <a:pt x="331" y="70"/>
                  </a:lnTo>
                  <a:lnTo>
                    <a:pt x="331" y="70"/>
                  </a:lnTo>
                  <a:lnTo>
                    <a:pt x="332" y="70"/>
                  </a:lnTo>
                  <a:lnTo>
                    <a:pt x="332" y="69"/>
                  </a:lnTo>
                  <a:lnTo>
                    <a:pt x="333" y="69"/>
                  </a:lnTo>
                  <a:lnTo>
                    <a:pt x="333" y="68"/>
                  </a:lnTo>
                  <a:lnTo>
                    <a:pt x="334" y="68"/>
                  </a:lnTo>
                  <a:lnTo>
                    <a:pt x="334" y="67"/>
                  </a:lnTo>
                  <a:lnTo>
                    <a:pt x="335" y="67"/>
                  </a:lnTo>
                  <a:lnTo>
                    <a:pt x="335" y="66"/>
                  </a:lnTo>
                  <a:lnTo>
                    <a:pt x="336" y="66"/>
                  </a:lnTo>
                  <a:lnTo>
                    <a:pt x="336" y="66"/>
                  </a:lnTo>
                  <a:lnTo>
                    <a:pt x="337" y="65"/>
                  </a:lnTo>
                  <a:lnTo>
                    <a:pt x="337" y="65"/>
                  </a:lnTo>
                  <a:lnTo>
                    <a:pt x="338" y="64"/>
                  </a:lnTo>
                  <a:lnTo>
                    <a:pt x="338" y="64"/>
                  </a:lnTo>
                  <a:lnTo>
                    <a:pt x="339" y="63"/>
                  </a:lnTo>
                  <a:lnTo>
                    <a:pt x="339" y="63"/>
                  </a:lnTo>
                  <a:lnTo>
                    <a:pt x="340" y="62"/>
                  </a:lnTo>
                  <a:lnTo>
                    <a:pt x="340" y="62"/>
                  </a:lnTo>
                  <a:lnTo>
                    <a:pt x="341" y="61"/>
                  </a:lnTo>
                  <a:lnTo>
                    <a:pt x="341" y="61"/>
                  </a:lnTo>
                  <a:lnTo>
                    <a:pt x="341" y="60"/>
                  </a:lnTo>
                  <a:lnTo>
                    <a:pt x="342" y="60"/>
                  </a:lnTo>
                  <a:lnTo>
                    <a:pt x="342" y="59"/>
                  </a:lnTo>
                  <a:lnTo>
                    <a:pt x="343" y="59"/>
                  </a:lnTo>
                  <a:lnTo>
                    <a:pt x="343" y="58"/>
                  </a:lnTo>
                  <a:lnTo>
                    <a:pt x="344" y="58"/>
                  </a:lnTo>
                  <a:lnTo>
                    <a:pt x="344" y="57"/>
                  </a:lnTo>
                  <a:lnTo>
                    <a:pt x="345" y="57"/>
                  </a:lnTo>
                  <a:lnTo>
                    <a:pt x="345" y="57"/>
                  </a:lnTo>
                  <a:lnTo>
                    <a:pt x="346" y="56"/>
                  </a:lnTo>
                  <a:lnTo>
                    <a:pt x="346" y="56"/>
                  </a:lnTo>
                  <a:lnTo>
                    <a:pt x="347" y="55"/>
                  </a:lnTo>
                  <a:lnTo>
                    <a:pt x="347" y="55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1010" name="Freeform 242"/>
            <p:cNvSpPr>
              <a:spLocks noChangeAspect="1"/>
            </p:cNvSpPr>
            <p:nvPr/>
          </p:nvSpPr>
          <p:spPr bwMode="auto">
            <a:xfrm>
              <a:off x="3393" y="1056"/>
              <a:ext cx="69" cy="528"/>
            </a:xfrm>
            <a:custGeom>
              <a:avLst/>
              <a:gdLst/>
              <a:ahLst/>
              <a:cxnLst>
                <a:cxn ang="0">
                  <a:pos x="5" y="49"/>
                </a:cxn>
                <a:cxn ang="0">
                  <a:pos x="11" y="44"/>
                </a:cxn>
                <a:cxn ang="0">
                  <a:pos x="17" y="38"/>
                </a:cxn>
                <a:cxn ang="0">
                  <a:pos x="22" y="33"/>
                </a:cxn>
                <a:cxn ang="0">
                  <a:pos x="28" y="28"/>
                </a:cxn>
                <a:cxn ang="0">
                  <a:pos x="34" y="23"/>
                </a:cxn>
                <a:cxn ang="0">
                  <a:pos x="40" y="18"/>
                </a:cxn>
                <a:cxn ang="0">
                  <a:pos x="46" y="14"/>
                </a:cxn>
                <a:cxn ang="0">
                  <a:pos x="51" y="11"/>
                </a:cxn>
                <a:cxn ang="0">
                  <a:pos x="57" y="8"/>
                </a:cxn>
                <a:cxn ang="0">
                  <a:pos x="63" y="5"/>
                </a:cxn>
                <a:cxn ang="0">
                  <a:pos x="69" y="3"/>
                </a:cxn>
                <a:cxn ang="0">
                  <a:pos x="75" y="1"/>
                </a:cxn>
                <a:cxn ang="0">
                  <a:pos x="80" y="0"/>
                </a:cxn>
                <a:cxn ang="0">
                  <a:pos x="86" y="0"/>
                </a:cxn>
                <a:cxn ang="0">
                  <a:pos x="92" y="0"/>
                </a:cxn>
                <a:cxn ang="0">
                  <a:pos x="98" y="1"/>
                </a:cxn>
                <a:cxn ang="0">
                  <a:pos x="104" y="3"/>
                </a:cxn>
                <a:cxn ang="0">
                  <a:pos x="109" y="4"/>
                </a:cxn>
                <a:cxn ang="0">
                  <a:pos x="115" y="7"/>
                </a:cxn>
                <a:cxn ang="0">
                  <a:pos x="121" y="10"/>
                </a:cxn>
                <a:cxn ang="0">
                  <a:pos x="127" y="14"/>
                </a:cxn>
                <a:cxn ang="0">
                  <a:pos x="132" y="18"/>
                </a:cxn>
                <a:cxn ang="0">
                  <a:pos x="138" y="22"/>
                </a:cxn>
                <a:cxn ang="0">
                  <a:pos x="144" y="27"/>
                </a:cxn>
                <a:cxn ang="0">
                  <a:pos x="150" y="32"/>
                </a:cxn>
                <a:cxn ang="0">
                  <a:pos x="156" y="37"/>
                </a:cxn>
                <a:cxn ang="0">
                  <a:pos x="161" y="43"/>
                </a:cxn>
                <a:cxn ang="0">
                  <a:pos x="167" y="48"/>
                </a:cxn>
                <a:cxn ang="0">
                  <a:pos x="173" y="54"/>
                </a:cxn>
                <a:cxn ang="0">
                  <a:pos x="179" y="60"/>
                </a:cxn>
                <a:cxn ang="0">
                  <a:pos x="185" y="66"/>
                </a:cxn>
                <a:cxn ang="0">
                  <a:pos x="190" y="71"/>
                </a:cxn>
                <a:cxn ang="0">
                  <a:pos x="196" y="76"/>
                </a:cxn>
                <a:cxn ang="0">
                  <a:pos x="202" y="81"/>
                </a:cxn>
                <a:cxn ang="0">
                  <a:pos x="208" y="86"/>
                </a:cxn>
                <a:cxn ang="0">
                  <a:pos x="214" y="91"/>
                </a:cxn>
                <a:cxn ang="0">
                  <a:pos x="219" y="95"/>
                </a:cxn>
                <a:cxn ang="0">
                  <a:pos x="225" y="98"/>
                </a:cxn>
                <a:cxn ang="0">
                  <a:pos x="231" y="102"/>
                </a:cxn>
                <a:cxn ang="0">
                  <a:pos x="237" y="104"/>
                </a:cxn>
                <a:cxn ang="0">
                  <a:pos x="242" y="106"/>
                </a:cxn>
                <a:cxn ang="0">
                  <a:pos x="248" y="108"/>
                </a:cxn>
                <a:cxn ang="0">
                  <a:pos x="254" y="109"/>
                </a:cxn>
                <a:cxn ang="0">
                  <a:pos x="260" y="109"/>
                </a:cxn>
                <a:cxn ang="0">
                  <a:pos x="266" y="109"/>
                </a:cxn>
                <a:cxn ang="0">
                  <a:pos x="271" y="108"/>
                </a:cxn>
                <a:cxn ang="0">
                  <a:pos x="277" y="107"/>
                </a:cxn>
                <a:cxn ang="0">
                  <a:pos x="283" y="105"/>
                </a:cxn>
                <a:cxn ang="0">
                  <a:pos x="289" y="102"/>
                </a:cxn>
                <a:cxn ang="0">
                  <a:pos x="295" y="99"/>
                </a:cxn>
                <a:cxn ang="0">
                  <a:pos x="300" y="96"/>
                </a:cxn>
                <a:cxn ang="0">
                  <a:pos x="306" y="92"/>
                </a:cxn>
                <a:cxn ang="0">
                  <a:pos x="312" y="87"/>
                </a:cxn>
                <a:cxn ang="0">
                  <a:pos x="318" y="82"/>
                </a:cxn>
                <a:cxn ang="0">
                  <a:pos x="324" y="77"/>
                </a:cxn>
                <a:cxn ang="0">
                  <a:pos x="329" y="72"/>
                </a:cxn>
                <a:cxn ang="0">
                  <a:pos x="335" y="66"/>
                </a:cxn>
                <a:cxn ang="0">
                  <a:pos x="341" y="61"/>
                </a:cxn>
                <a:cxn ang="0">
                  <a:pos x="347" y="55"/>
                </a:cxn>
              </a:cxnLst>
              <a:rect l="0" t="0" r="r" b="b"/>
              <a:pathLst>
                <a:path w="347" h="109">
                  <a:moveTo>
                    <a:pt x="0" y="55"/>
                  </a:moveTo>
                  <a:lnTo>
                    <a:pt x="0" y="54"/>
                  </a:lnTo>
                  <a:lnTo>
                    <a:pt x="1" y="54"/>
                  </a:lnTo>
                  <a:lnTo>
                    <a:pt x="1" y="53"/>
                  </a:lnTo>
                  <a:lnTo>
                    <a:pt x="2" y="53"/>
                  </a:lnTo>
                  <a:lnTo>
                    <a:pt x="2" y="52"/>
                  </a:lnTo>
                  <a:lnTo>
                    <a:pt x="3" y="52"/>
                  </a:lnTo>
                  <a:lnTo>
                    <a:pt x="3" y="51"/>
                  </a:lnTo>
                  <a:lnTo>
                    <a:pt x="4" y="51"/>
                  </a:lnTo>
                  <a:lnTo>
                    <a:pt x="4" y="50"/>
                  </a:lnTo>
                  <a:lnTo>
                    <a:pt x="5" y="50"/>
                  </a:lnTo>
                  <a:lnTo>
                    <a:pt x="5" y="49"/>
                  </a:lnTo>
                  <a:lnTo>
                    <a:pt x="6" y="49"/>
                  </a:lnTo>
                  <a:lnTo>
                    <a:pt x="6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9" y="46"/>
                  </a:lnTo>
                  <a:lnTo>
                    <a:pt x="9" y="46"/>
                  </a:lnTo>
                  <a:lnTo>
                    <a:pt x="9" y="45"/>
                  </a:lnTo>
                  <a:lnTo>
                    <a:pt x="10" y="45"/>
                  </a:lnTo>
                  <a:lnTo>
                    <a:pt x="10" y="44"/>
                  </a:lnTo>
                  <a:lnTo>
                    <a:pt x="11" y="44"/>
                  </a:lnTo>
                  <a:lnTo>
                    <a:pt x="11" y="43"/>
                  </a:lnTo>
                  <a:lnTo>
                    <a:pt x="12" y="43"/>
                  </a:lnTo>
                  <a:lnTo>
                    <a:pt x="12" y="42"/>
                  </a:lnTo>
                  <a:lnTo>
                    <a:pt x="13" y="42"/>
                  </a:lnTo>
                  <a:lnTo>
                    <a:pt x="13" y="41"/>
                  </a:lnTo>
                  <a:lnTo>
                    <a:pt x="14" y="41"/>
                  </a:lnTo>
                  <a:lnTo>
                    <a:pt x="14" y="40"/>
                  </a:lnTo>
                  <a:lnTo>
                    <a:pt x="15" y="40"/>
                  </a:lnTo>
                  <a:lnTo>
                    <a:pt x="15" y="39"/>
                  </a:lnTo>
                  <a:lnTo>
                    <a:pt x="16" y="39"/>
                  </a:lnTo>
                  <a:lnTo>
                    <a:pt x="16" y="3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18" y="37"/>
                  </a:lnTo>
                  <a:lnTo>
                    <a:pt x="18" y="37"/>
                  </a:lnTo>
                  <a:lnTo>
                    <a:pt x="18" y="36"/>
                  </a:lnTo>
                  <a:lnTo>
                    <a:pt x="19" y="36"/>
                  </a:lnTo>
                  <a:lnTo>
                    <a:pt x="19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1" y="34"/>
                  </a:lnTo>
                  <a:lnTo>
                    <a:pt x="21" y="34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5" y="31"/>
                  </a:lnTo>
                  <a:lnTo>
                    <a:pt x="25" y="30"/>
                  </a:lnTo>
                  <a:lnTo>
                    <a:pt x="26" y="30"/>
                  </a:lnTo>
                  <a:lnTo>
                    <a:pt x="26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9" y="27"/>
                  </a:lnTo>
                  <a:lnTo>
                    <a:pt x="29" y="27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1" y="26"/>
                  </a:lnTo>
                  <a:lnTo>
                    <a:pt x="31" y="25"/>
                  </a:lnTo>
                  <a:lnTo>
                    <a:pt x="32" y="25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33" y="24"/>
                  </a:lnTo>
                  <a:lnTo>
                    <a:pt x="33" y="23"/>
                  </a:lnTo>
                  <a:lnTo>
                    <a:pt x="34" y="23"/>
                  </a:lnTo>
                  <a:lnTo>
                    <a:pt x="34" y="22"/>
                  </a:lnTo>
                  <a:lnTo>
                    <a:pt x="35" y="22"/>
                  </a:lnTo>
                  <a:lnTo>
                    <a:pt x="35" y="22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7" y="21"/>
                  </a:lnTo>
                  <a:lnTo>
                    <a:pt x="37" y="20"/>
                  </a:lnTo>
                  <a:lnTo>
                    <a:pt x="38" y="20"/>
                  </a:lnTo>
                  <a:lnTo>
                    <a:pt x="38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1" y="18"/>
                  </a:lnTo>
                  <a:lnTo>
                    <a:pt x="41" y="17"/>
                  </a:lnTo>
                  <a:lnTo>
                    <a:pt x="42" y="17"/>
                  </a:lnTo>
                  <a:lnTo>
                    <a:pt x="42" y="17"/>
                  </a:lnTo>
                  <a:lnTo>
                    <a:pt x="43" y="16"/>
                  </a:lnTo>
                  <a:lnTo>
                    <a:pt x="43" y="16"/>
                  </a:lnTo>
                  <a:lnTo>
                    <a:pt x="44" y="16"/>
                  </a:lnTo>
                  <a:lnTo>
                    <a:pt x="44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6" y="14"/>
                  </a:lnTo>
                  <a:lnTo>
                    <a:pt x="46" y="14"/>
                  </a:lnTo>
                  <a:lnTo>
                    <a:pt x="47" y="14"/>
                  </a:lnTo>
                  <a:lnTo>
                    <a:pt x="47" y="13"/>
                  </a:lnTo>
                  <a:lnTo>
                    <a:pt x="47" y="13"/>
                  </a:lnTo>
                  <a:lnTo>
                    <a:pt x="48" y="13"/>
                  </a:lnTo>
                  <a:lnTo>
                    <a:pt x="48" y="12"/>
                  </a:lnTo>
                  <a:lnTo>
                    <a:pt x="49" y="12"/>
                  </a:lnTo>
                  <a:lnTo>
                    <a:pt x="49" y="12"/>
                  </a:lnTo>
                  <a:lnTo>
                    <a:pt x="50" y="12"/>
                  </a:lnTo>
                  <a:lnTo>
                    <a:pt x="50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5" y="9"/>
                  </a:lnTo>
                  <a:lnTo>
                    <a:pt x="55" y="8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9" y="7"/>
                  </a:lnTo>
                  <a:lnTo>
                    <a:pt x="59" y="7"/>
                  </a:lnTo>
                  <a:lnTo>
                    <a:pt x="60" y="6"/>
                  </a:lnTo>
                  <a:lnTo>
                    <a:pt x="60" y="6"/>
                  </a:lnTo>
                  <a:lnTo>
                    <a:pt x="61" y="6"/>
                  </a:lnTo>
                  <a:lnTo>
                    <a:pt x="61" y="6"/>
                  </a:lnTo>
                  <a:lnTo>
                    <a:pt x="61" y="5"/>
                  </a:lnTo>
                  <a:lnTo>
                    <a:pt x="62" y="5"/>
                  </a:lnTo>
                  <a:lnTo>
                    <a:pt x="62" y="5"/>
                  </a:lnTo>
                  <a:lnTo>
                    <a:pt x="63" y="5"/>
                  </a:lnTo>
                  <a:lnTo>
                    <a:pt x="63" y="5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7" y="3"/>
                  </a:lnTo>
                  <a:lnTo>
                    <a:pt x="67" y="3"/>
                  </a:lnTo>
                  <a:lnTo>
                    <a:pt x="68" y="3"/>
                  </a:lnTo>
                  <a:lnTo>
                    <a:pt x="68" y="3"/>
                  </a:lnTo>
                  <a:lnTo>
                    <a:pt x="69" y="3"/>
                  </a:lnTo>
                  <a:lnTo>
                    <a:pt x="69" y="3"/>
                  </a:lnTo>
                  <a:lnTo>
                    <a:pt x="70" y="3"/>
                  </a:lnTo>
                  <a:lnTo>
                    <a:pt x="70" y="2"/>
                  </a:lnTo>
                  <a:lnTo>
                    <a:pt x="71" y="2"/>
                  </a:lnTo>
                  <a:lnTo>
                    <a:pt x="71" y="2"/>
                  </a:lnTo>
                  <a:lnTo>
                    <a:pt x="72" y="2"/>
                  </a:lnTo>
                  <a:lnTo>
                    <a:pt x="72" y="2"/>
                  </a:lnTo>
                  <a:lnTo>
                    <a:pt x="73" y="2"/>
                  </a:lnTo>
                  <a:lnTo>
                    <a:pt x="73" y="2"/>
                  </a:lnTo>
                  <a:lnTo>
                    <a:pt x="74" y="1"/>
                  </a:lnTo>
                  <a:lnTo>
                    <a:pt x="74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6" y="1"/>
                  </a:lnTo>
                  <a:lnTo>
                    <a:pt x="76" y="1"/>
                  </a:lnTo>
                  <a:lnTo>
                    <a:pt x="77" y="1"/>
                  </a:lnTo>
                  <a:lnTo>
                    <a:pt x="77" y="1"/>
                  </a:lnTo>
                  <a:lnTo>
                    <a:pt x="78" y="1"/>
                  </a:lnTo>
                  <a:lnTo>
                    <a:pt x="78" y="1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3" y="0"/>
                  </a:lnTo>
                  <a:lnTo>
                    <a:pt x="83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5" y="0"/>
                  </a:lnTo>
                  <a:lnTo>
                    <a:pt x="85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7" y="0"/>
                  </a:lnTo>
                  <a:lnTo>
                    <a:pt x="87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91" y="0"/>
                  </a:lnTo>
                  <a:lnTo>
                    <a:pt x="91" y="0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6" y="1"/>
                  </a:lnTo>
                  <a:lnTo>
                    <a:pt x="96" y="1"/>
                  </a:lnTo>
                  <a:lnTo>
                    <a:pt x="97" y="1"/>
                  </a:lnTo>
                  <a:lnTo>
                    <a:pt x="97" y="1"/>
                  </a:lnTo>
                  <a:lnTo>
                    <a:pt x="98" y="1"/>
                  </a:lnTo>
                  <a:lnTo>
                    <a:pt x="98" y="1"/>
                  </a:lnTo>
                  <a:lnTo>
                    <a:pt x="99" y="1"/>
                  </a:lnTo>
                  <a:lnTo>
                    <a:pt x="99" y="1"/>
                  </a:lnTo>
                  <a:lnTo>
                    <a:pt x="100" y="1"/>
                  </a:lnTo>
                  <a:lnTo>
                    <a:pt x="100" y="2"/>
                  </a:lnTo>
                  <a:lnTo>
                    <a:pt x="101" y="2"/>
                  </a:lnTo>
                  <a:lnTo>
                    <a:pt x="101" y="2"/>
                  </a:lnTo>
                  <a:lnTo>
                    <a:pt x="102" y="2"/>
                  </a:lnTo>
                  <a:lnTo>
                    <a:pt x="102" y="2"/>
                  </a:lnTo>
                  <a:lnTo>
                    <a:pt x="103" y="2"/>
                  </a:lnTo>
                  <a:lnTo>
                    <a:pt x="103" y="2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5" y="3"/>
                  </a:lnTo>
                  <a:lnTo>
                    <a:pt x="105" y="3"/>
                  </a:lnTo>
                  <a:lnTo>
                    <a:pt x="106" y="3"/>
                  </a:lnTo>
                  <a:lnTo>
                    <a:pt x="106" y="3"/>
                  </a:lnTo>
                  <a:lnTo>
                    <a:pt x="107" y="4"/>
                  </a:lnTo>
                  <a:lnTo>
                    <a:pt x="107" y="4"/>
                  </a:lnTo>
                  <a:lnTo>
                    <a:pt x="108" y="4"/>
                  </a:lnTo>
                  <a:lnTo>
                    <a:pt x="108" y="4"/>
                  </a:lnTo>
                  <a:lnTo>
                    <a:pt x="109" y="4"/>
                  </a:lnTo>
                  <a:lnTo>
                    <a:pt x="109" y="4"/>
                  </a:lnTo>
                  <a:lnTo>
                    <a:pt x="110" y="5"/>
                  </a:lnTo>
                  <a:lnTo>
                    <a:pt x="110" y="5"/>
                  </a:lnTo>
                  <a:lnTo>
                    <a:pt x="111" y="5"/>
                  </a:lnTo>
                  <a:lnTo>
                    <a:pt x="111" y="5"/>
                  </a:lnTo>
                  <a:lnTo>
                    <a:pt x="112" y="5"/>
                  </a:lnTo>
                  <a:lnTo>
                    <a:pt x="112" y="6"/>
                  </a:lnTo>
                  <a:lnTo>
                    <a:pt x="113" y="6"/>
                  </a:lnTo>
                  <a:lnTo>
                    <a:pt x="113" y="6"/>
                  </a:lnTo>
                  <a:lnTo>
                    <a:pt x="114" y="6"/>
                  </a:lnTo>
                  <a:lnTo>
                    <a:pt x="114" y="7"/>
                  </a:lnTo>
                  <a:lnTo>
                    <a:pt x="115" y="7"/>
                  </a:lnTo>
                  <a:lnTo>
                    <a:pt x="115" y="7"/>
                  </a:lnTo>
                  <a:lnTo>
                    <a:pt x="116" y="7"/>
                  </a:lnTo>
                  <a:lnTo>
                    <a:pt x="116" y="8"/>
                  </a:lnTo>
                  <a:lnTo>
                    <a:pt x="117" y="8"/>
                  </a:lnTo>
                  <a:lnTo>
                    <a:pt x="117" y="8"/>
                  </a:lnTo>
                  <a:lnTo>
                    <a:pt x="118" y="8"/>
                  </a:lnTo>
                  <a:lnTo>
                    <a:pt x="118" y="8"/>
                  </a:lnTo>
                  <a:lnTo>
                    <a:pt x="118" y="9"/>
                  </a:lnTo>
                  <a:lnTo>
                    <a:pt x="119" y="9"/>
                  </a:lnTo>
                  <a:lnTo>
                    <a:pt x="119" y="9"/>
                  </a:lnTo>
                  <a:lnTo>
                    <a:pt x="120" y="10"/>
                  </a:lnTo>
                  <a:lnTo>
                    <a:pt x="120" y="10"/>
                  </a:lnTo>
                  <a:lnTo>
                    <a:pt x="121" y="10"/>
                  </a:lnTo>
                  <a:lnTo>
                    <a:pt x="121" y="10"/>
                  </a:lnTo>
                  <a:lnTo>
                    <a:pt x="122" y="11"/>
                  </a:lnTo>
                  <a:lnTo>
                    <a:pt x="122" y="11"/>
                  </a:lnTo>
                  <a:lnTo>
                    <a:pt x="123" y="11"/>
                  </a:lnTo>
                  <a:lnTo>
                    <a:pt x="123" y="12"/>
                  </a:lnTo>
                  <a:lnTo>
                    <a:pt x="124" y="12"/>
                  </a:lnTo>
                  <a:lnTo>
                    <a:pt x="124" y="12"/>
                  </a:lnTo>
                  <a:lnTo>
                    <a:pt x="125" y="12"/>
                  </a:lnTo>
                  <a:lnTo>
                    <a:pt x="125" y="13"/>
                  </a:lnTo>
                  <a:lnTo>
                    <a:pt x="126" y="13"/>
                  </a:lnTo>
                  <a:lnTo>
                    <a:pt x="126" y="13"/>
                  </a:lnTo>
                  <a:lnTo>
                    <a:pt x="127" y="14"/>
                  </a:lnTo>
                  <a:lnTo>
                    <a:pt x="127" y="14"/>
                  </a:lnTo>
                  <a:lnTo>
                    <a:pt x="128" y="14"/>
                  </a:lnTo>
                  <a:lnTo>
                    <a:pt x="128" y="15"/>
                  </a:lnTo>
                  <a:lnTo>
                    <a:pt x="129" y="15"/>
                  </a:lnTo>
                  <a:lnTo>
                    <a:pt x="129" y="15"/>
                  </a:lnTo>
                  <a:lnTo>
                    <a:pt x="130" y="16"/>
                  </a:lnTo>
                  <a:lnTo>
                    <a:pt x="130" y="16"/>
                  </a:lnTo>
                  <a:lnTo>
                    <a:pt x="131" y="16"/>
                  </a:lnTo>
                  <a:lnTo>
                    <a:pt x="131" y="17"/>
                  </a:lnTo>
                  <a:lnTo>
                    <a:pt x="132" y="17"/>
                  </a:lnTo>
                  <a:lnTo>
                    <a:pt x="132" y="17"/>
                  </a:lnTo>
                  <a:lnTo>
                    <a:pt x="132" y="18"/>
                  </a:lnTo>
                  <a:lnTo>
                    <a:pt x="133" y="18"/>
                  </a:lnTo>
                  <a:lnTo>
                    <a:pt x="133" y="18"/>
                  </a:lnTo>
                  <a:lnTo>
                    <a:pt x="134" y="19"/>
                  </a:lnTo>
                  <a:lnTo>
                    <a:pt x="134" y="19"/>
                  </a:lnTo>
                  <a:lnTo>
                    <a:pt x="135" y="19"/>
                  </a:lnTo>
                  <a:lnTo>
                    <a:pt x="135" y="20"/>
                  </a:lnTo>
                  <a:lnTo>
                    <a:pt x="136" y="20"/>
                  </a:lnTo>
                  <a:lnTo>
                    <a:pt x="136" y="21"/>
                  </a:lnTo>
                  <a:lnTo>
                    <a:pt x="137" y="21"/>
                  </a:lnTo>
                  <a:lnTo>
                    <a:pt x="137" y="21"/>
                  </a:lnTo>
                  <a:lnTo>
                    <a:pt x="138" y="22"/>
                  </a:lnTo>
                  <a:lnTo>
                    <a:pt x="138" y="22"/>
                  </a:lnTo>
                  <a:lnTo>
                    <a:pt x="139" y="22"/>
                  </a:lnTo>
                  <a:lnTo>
                    <a:pt x="139" y="23"/>
                  </a:lnTo>
                  <a:lnTo>
                    <a:pt x="140" y="23"/>
                  </a:lnTo>
                  <a:lnTo>
                    <a:pt x="140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2" y="25"/>
                  </a:lnTo>
                  <a:lnTo>
                    <a:pt x="142" y="25"/>
                  </a:lnTo>
                  <a:lnTo>
                    <a:pt x="143" y="26"/>
                  </a:lnTo>
                  <a:lnTo>
                    <a:pt x="143" y="26"/>
                  </a:lnTo>
                  <a:lnTo>
                    <a:pt x="144" y="26"/>
                  </a:lnTo>
                  <a:lnTo>
                    <a:pt x="144" y="27"/>
                  </a:lnTo>
                  <a:lnTo>
                    <a:pt x="145" y="27"/>
                  </a:lnTo>
                  <a:lnTo>
                    <a:pt x="145" y="28"/>
                  </a:lnTo>
                  <a:lnTo>
                    <a:pt x="146" y="28"/>
                  </a:lnTo>
                  <a:lnTo>
                    <a:pt x="146" y="29"/>
                  </a:lnTo>
                  <a:lnTo>
                    <a:pt x="147" y="29"/>
                  </a:lnTo>
                  <a:lnTo>
                    <a:pt x="147" y="29"/>
                  </a:lnTo>
                  <a:lnTo>
                    <a:pt x="147" y="30"/>
                  </a:lnTo>
                  <a:lnTo>
                    <a:pt x="148" y="30"/>
                  </a:lnTo>
                  <a:lnTo>
                    <a:pt x="148" y="31"/>
                  </a:lnTo>
                  <a:lnTo>
                    <a:pt x="149" y="31"/>
                  </a:lnTo>
                  <a:lnTo>
                    <a:pt x="149" y="31"/>
                  </a:lnTo>
                  <a:lnTo>
                    <a:pt x="150" y="32"/>
                  </a:lnTo>
                  <a:lnTo>
                    <a:pt x="150" y="32"/>
                  </a:lnTo>
                  <a:lnTo>
                    <a:pt x="151" y="33"/>
                  </a:lnTo>
                  <a:lnTo>
                    <a:pt x="151" y="33"/>
                  </a:lnTo>
                  <a:lnTo>
                    <a:pt x="152" y="34"/>
                  </a:lnTo>
                  <a:lnTo>
                    <a:pt x="152" y="34"/>
                  </a:lnTo>
                  <a:lnTo>
                    <a:pt x="153" y="35"/>
                  </a:lnTo>
                  <a:lnTo>
                    <a:pt x="153" y="35"/>
                  </a:lnTo>
                  <a:lnTo>
                    <a:pt x="154" y="35"/>
                  </a:lnTo>
                  <a:lnTo>
                    <a:pt x="154" y="36"/>
                  </a:lnTo>
                  <a:lnTo>
                    <a:pt x="155" y="36"/>
                  </a:lnTo>
                  <a:lnTo>
                    <a:pt x="155" y="37"/>
                  </a:lnTo>
                  <a:lnTo>
                    <a:pt x="156" y="37"/>
                  </a:lnTo>
                  <a:lnTo>
                    <a:pt x="156" y="38"/>
                  </a:lnTo>
                  <a:lnTo>
                    <a:pt x="157" y="38"/>
                  </a:lnTo>
                  <a:lnTo>
                    <a:pt x="157" y="39"/>
                  </a:lnTo>
                  <a:lnTo>
                    <a:pt x="158" y="39"/>
                  </a:lnTo>
                  <a:lnTo>
                    <a:pt x="158" y="39"/>
                  </a:lnTo>
                  <a:lnTo>
                    <a:pt x="159" y="40"/>
                  </a:lnTo>
                  <a:lnTo>
                    <a:pt x="159" y="40"/>
                  </a:lnTo>
                  <a:lnTo>
                    <a:pt x="160" y="41"/>
                  </a:lnTo>
                  <a:lnTo>
                    <a:pt x="160" y="41"/>
                  </a:lnTo>
                  <a:lnTo>
                    <a:pt x="161" y="42"/>
                  </a:lnTo>
                  <a:lnTo>
                    <a:pt x="161" y="42"/>
                  </a:lnTo>
                  <a:lnTo>
                    <a:pt x="161" y="43"/>
                  </a:lnTo>
                  <a:lnTo>
                    <a:pt x="162" y="43"/>
                  </a:lnTo>
                  <a:lnTo>
                    <a:pt x="162" y="44"/>
                  </a:lnTo>
                  <a:lnTo>
                    <a:pt x="163" y="44"/>
                  </a:lnTo>
                  <a:lnTo>
                    <a:pt x="163" y="45"/>
                  </a:lnTo>
                  <a:lnTo>
                    <a:pt x="164" y="45"/>
                  </a:lnTo>
                  <a:lnTo>
                    <a:pt x="164" y="46"/>
                  </a:lnTo>
                  <a:lnTo>
                    <a:pt x="165" y="46"/>
                  </a:lnTo>
                  <a:lnTo>
                    <a:pt x="165" y="47"/>
                  </a:lnTo>
                  <a:lnTo>
                    <a:pt x="166" y="47"/>
                  </a:lnTo>
                  <a:lnTo>
                    <a:pt x="166" y="48"/>
                  </a:lnTo>
                  <a:lnTo>
                    <a:pt x="167" y="48"/>
                  </a:lnTo>
                  <a:lnTo>
                    <a:pt x="167" y="48"/>
                  </a:lnTo>
                  <a:lnTo>
                    <a:pt x="168" y="49"/>
                  </a:lnTo>
                  <a:lnTo>
                    <a:pt x="168" y="49"/>
                  </a:lnTo>
                  <a:lnTo>
                    <a:pt x="169" y="50"/>
                  </a:lnTo>
                  <a:lnTo>
                    <a:pt x="169" y="50"/>
                  </a:lnTo>
                  <a:lnTo>
                    <a:pt x="170" y="51"/>
                  </a:lnTo>
                  <a:lnTo>
                    <a:pt x="170" y="51"/>
                  </a:lnTo>
                  <a:lnTo>
                    <a:pt x="171" y="52"/>
                  </a:lnTo>
                  <a:lnTo>
                    <a:pt x="171" y="52"/>
                  </a:lnTo>
                  <a:lnTo>
                    <a:pt x="172" y="53"/>
                  </a:lnTo>
                  <a:lnTo>
                    <a:pt x="172" y="53"/>
                  </a:lnTo>
                  <a:lnTo>
                    <a:pt x="173" y="54"/>
                  </a:lnTo>
                  <a:lnTo>
                    <a:pt x="173" y="54"/>
                  </a:lnTo>
                  <a:lnTo>
                    <a:pt x="174" y="55"/>
                  </a:lnTo>
                  <a:lnTo>
                    <a:pt x="174" y="55"/>
                  </a:lnTo>
                  <a:lnTo>
                    <a:pt x="175" y="56"/>
                  </a:lnTo>
                  <a:lnTo>
                    <a:pt x="175" y="56"/>
                  </a:lnTo>
                  <a:lnTo>
                    <a:pt x="175" y="57"/>
                  </a:lnTo>
                  <a:lnTo>
                    <a:pt x="176" y="57"/>
                  </a:lnTo>
                  <a:lnTo>
                    <a:pt x="176" y="57"/>
                  </a:lnTo>
                  <a:lnTo>
                    <a:pt x="177" y="58"/>
                  </a:lnTo>
                  <a:lnTo>
                    <a:pt x="177" y="58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9" y="60"/>
                  </a:lnTo>
                  <a:lnTo>
                    <a:pt x="179" y="60"/>
                  </a:lnTo>
                  <a:lnTo>
                    <a:pt x="180" y="61"/>
                  </a:lnTo>
                  <a:lnTo>
                    <a:pt x="180" y="61"/>
                  </a:lnTo>
                  <a:lnTo>
                    <a:pt x="181" y="62"/>
                  </a:lnTo>
                  <a:lnTo>
                    <a:pt x="181" y="62"/>
                  </a:lnTo>
                  <a:lnTo>
                    <a:pt x="182" y="63"/>
                  </a:lnTo>
                  <a:lnTo>
                    <a:pt x="182" y="63"/>
                  </a:lnTo>
                  <a:lnTo>
                    <a:pt x="183" y="64"/>
                  </a:lnTo>
                  <a:lnTo>
                    <a:pt x="183" y="64"/>
                  </a:lnTo>
                  <a:lnTo>
                    <a:pt x="184" y="65"/>
                  </a:lnTo>
                  <a:lnTo>
                    <a:pt x="184" y="65"/>
                  </a:lnTo>
                  <a:lnTo>
                    <a:pt x="185" y="66"/>
                  </a:lnTo>
                  <a:lnTo>
                    <a:pt x="185" y="66"/>
                  </a:lnTo>
                  <a:lnTo>
                    <a:pt x="186" y="66"/>
                  </a:lnTo>
                  <a:lnTo>
                    <a:pt x="186" y="67"/>
                  </a:lnTo>
                  <a:lnTo>
                    <a:pt x="187" y="67"/>
                  </a:lnTo>
                  <a:lnTo>
                    <a:pt x="187" y="68"/>
                  </a:lnTo>
                  <a:lnTo>
                    <a:pt x="188" y="68"/>
                  </a:lnTo>
                  <a:lnTo>
                    <a:pt x="188" y="69"/>
                  </a:lnTo>
                  <a:lnTo>
                    <a:pt x="189" y="69"/>
                  </a:lnTo>
                  <a:lnTo>
                    <a:pt x="189" y="70"/>
                  </a:lnTo>
                  <a:lnTo>
                    <a:pt x="189" y="70"/>
                  </a:lnTo>
                  <a:lnTo>
                    <a:pt x="190" y="70"/>
                  </a:lnTo>
                  <a:lnTo>
                    <a:pt x="190" y="71"/>
                  </a:lnTo>
                  <a:lnTo>
                    <a:pt x="191" y="71"/>
                  </a:lnTo>
                  <a:lnTo>
                    <a:pt x="191" y="72"/>
                  </a:lnTo>
                  <a:lnTo>
                    <a:pt x="192" y="72"/>
                  </a:lnTo>
                  <a:lnTo>
                    <a:pt x="192" y="73"/>
                  </a:lnTo>
                  <a:lnTo>
                    <a:pt x="193" y="73"/>
                  </a:lnTo>
                  <a:lnTo>
                    <a:pt x="193" y="74"/>
                  </a:lnTo>
                  <a:lnTo>
                    <a:pt x="194" y="74"/>
                  </a:lnTo>
                  <a:lnTo>
                    <a:pt x="194" y="75"/>
                  </a:lnTo>
                  <a:lnTo>
                    <a:pt x="195" y="75"/>
                  </a:lnTo>
                  <a:lnTo>
                    <a:pt x="195" y="75"/>
                  </a:lnTo>
                  <a:lnTo>
                    <a:pt x="196" y="76"/>
                  </a:lnTo>
                  <a:lnTo>
                    <a:pt x="196" y="76"/>
                  </a:lnTo>
                  <a:lnTo>
                    <a:pt x="197" y="77"/>
                  </a:lnTo>
                  <a:lnTo>
                    <a:pt x="197" y="77"/>
                  </a:lnTo>
                  <a:lnTo>
                    <a:pt x="198" y="78"/>
                  </a:lnTo>
                  <a:lnTo>
                    <a:pt x="198" y="78"/>
                  </a:lnTo>
                  <a:lnTo>
                    <a:pt x="199" y="79"/>
                  </a:lnTo>
                  <a:lnTo>
                    <a:pt x="199" y="79"/>
                  </a:lnTo>
                  <a:lnTo>
                    <a:pt x="200" y="79"/>
                  </a:lnTo>
                  <a:lnTo>
                    <a:pt x="200" y="80"/>
                  </a:lnTo>
                  <a:lnTo>
                    <a:pt x="201" y="80"/>
                  </a:lnTo>
                  <a:lnTo>
                    <a:pt x="201" y="81"/>
                  </a:lnTo>
                  <a:lnTo>
                    <a:pt x="202" y="81"/>
                  </a:lnTo>
                  <a:lnTo>
                    <a:pt x="202" y="81"/>
                  </a:lnTo>
                  <a:lnTo>
                    <a:pt x="203" y="82"/>
                  </a:lnTo>
                  <a:lnTo>
                    <a:pt x="203" y="82"/>
                  </a:lnTo>
                  <a:lnTo>
                    <a:pt x="204" y="83"/>
                  </a:lnTo>
                  <a:lnTo>
                    <a:pt x="204" y="83"/>
                  </a:lnTo>
                  <a:lnTo>
                    <a:pt x="204" y="84"/>
                  </a:lnTo>
                  <a:lnTo>
                    <a:pt x="205" y="84"/>
                  </a:lnTo>
                  <a:lnTo>
                    <a:pt x="205" y="84"/>
                  </a:lnTo>
                  <a:lnTo>
                    <a:pt x="206" y="85"/>
                  </a:lnTo>
                  <a:lnTo>
                    <a:pt x="206" y="85"/>
                  </a:lnTo>
                  <a:lnTo>
                    <a:pt x="207" y="86"/>
                  </a:lnTo>
                  <a:lnTo>
                    <a:pt x="207" y="86"/>
                  </a:lnTo>
                  <a:lnTo>
                    <a:pt x="208" y="86"/>
                  </a:lnTo>
                  <a:lnTo>
                    <a:pt x="208" y="87"/>
                  </a:lnTo>
                  <a:lnTo>
                    <a:pt x="209" y="87"/>
                  </a:lnTo>
                  <a:lnTo>
                    <a:pt x="209" y="88"/>
                  </a:lnTo>
                  <a:lnTo>
                    <a:pt x="210" y="88"/>
                  </a:lnTo>
                  <a:lnTo>
                    <a:pt x="210" y="88"/>
                  </a:lnTo>
                  <a:lnTo>
                    <a:pt x="211" y="89"/>
                  </a:lnTo>
                  <a:lnTo>
                    <a:pt x="211" y="89"/>
                  </a:lnTo>
                  <a:lnTo>
                    <a:pt x="212" y="89"/>
                  </a:lnTo>
                  <a:lnTo>
                    <a:pt x="212" y="90"/>
                  </a:lnTo>
                  <a:lnTo>
                    <a:pt x="213" y="90"/>
                  </a:lnTo>
                  <a:lnTo>
                    <a:pt x="213" y="90"/>
                  </a:lnTo>
                  <a:lnTo>
                    <a:pt x="214" y="91"/>
                  </a:lnTo>
                  <a:lnTo>
                    <a:pt x="214" y="91"/>
                  </a:lnTo>
                  <a:lnTo>
                    <a:pt x="215" y="92"/>
                  </a:lnTo>
                  <a:lnTo>
                    <a:pt x="215" y="92"/>
                  </a:lnTo>
                  <a:lnTo>
                    <a:pt x="216" y="92"/>
                  </a:lnTo>
                  <a:lnTo>
                    <a:pt x="216" y="93"/>
                  </a:lnTo>
                  <a:lnTo>
                    <a:pt x="217" y="93"/>
                  </a:lnTo>
                  <a:lnTo>
                    <a:pt x="217" y="93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9" y="95"/>
                  </a:lnTo>
                  <a:lnTo>
                    <a:pt x="219" y="95"/>
                  </a:lnTo>
                  <a:lnTo>
                    <a:pt x="220" y="95"/>
                  </a:lnTo>
                  <a:lnTo>
                    <a:pt x="220" y="96"/>
                  </a:lnTo>
                  <a:lnTo>
                    <a:pt x="221" y="96"/>
                  </a:lnTo>
                  <a:lnTo>
                    <a:pt x="221" y="96"/>
                  </a:lnTo>
                  <a:lnTo>
                    <a:pt x="222" y="96"/>
                  </a:lnTo>
                  <a:lnTo>
                    <a:pt x="222" y="97"/>
                  </a:lnTo>
                  <a:lnTo>
                    <a:pt x="223" y="97"/>
                  </a:lnTo>
                  <a:lnTo>
                    <a:pt x="223" y="97"/>
                  </a:lnTo>
                  <a:lnTo>
                    <a:pt x="224" y="98"/>
                  </a:lnTo>
                  <a:lnTo>
                    <a:pt x="224" y="98"/>
                  </a:lnTo>
                  <a:lnTo>
                    <a:pt x="225" y="98"/>
                  </a:lnTo>
                  <a:lnTo>
                    <a:pt x="225" y="98"/>
                  </a:lnTo>
                  <a:lnTo>
                    <a:pt x="226" y="99"/>
                  </a:lnTo>
                  <a:lnTo>
                    <a:pt x="226" y="99"/>
                  </a:lnTo>
                  <a:lnTo>
                    <a:pt x="227" y="99"/>
                  </a:lnTo>
                  <a:lnTo>
                    <a:pt x="227" y="100"/>
                  </a:lnTo>
                  <a:lnTo>
                    <a:pt x="228" y="100"/>
                  </a:lnTo>
                  <a:lnTo>
                    <a:pt x="228" y="100"/>
                  </a:lnTo>
                  <a:lnTo>
                    <a:pt x="229" y="100"/>
                  </a:lnTo>
                  <a:lnTo>
                    <a:pt x="229" y="101"/>
                  </a:lnTo>
                  <a:lnTo>
                    <a:pt x="230" y="101"/>
                  </a:lnTo>
                  <a:lnTo>
                    <a:pt x="230" y="101"/>
                  </a:lnTo>
                  <a:lnTo>
                    <a:pt x="231" y="101"/>
                  </a:lnTo>
                  <a:lnTo>
                    <a:pt x="231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3" y="103"/>
                  </a:lnTo>
                  <a:lnTo>
                    <a:pt x="233" y="103"/>
                  </a:lnTo>
                  <a:lnTo>
                    <a:pt x="234" y="103"/>
                  </a:lnTo>
                  <a:lnTo>
                    <a:pt x="234" y="103"/>
                  </a:lnTo>
                  <a:lnTo>
                    <a:pt x="235" y="103"/>
                  </a:lnTo>
                  <a:lnTo>
                    <a:pt x="235" y="104"/>
                  </a:lnTo>
                  <a:lnTo>
                    <a:pt x="236" y="104"/>
                  </a:lnTo>
                  <a:lnTo>
                    <a:pt x="236" y="104"/>
                  </a:lnTo>
                  <a:lnTo>
                    <a:pt x="237" y="104"/>
                  </a:lnTo>
                  <a:lnTo>
                    <a:pt x="237" y="105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39" y="105"/>
                  </a:lnTo>
                  <a:lnTo>
                    <a:pt x="239" y="105"/>
                  </a:lnTo>
                  <a:lnTo>
                    <a:pt x="240" y="105"/>
                  </a:lnTo>
                  <a:lnTo>
                    <a:pt x="240" y="106"/>
                  </a:lnTo>
                  <a:lnTo>
                    <a:pt x="241" y="106"/>
                  </a:lnTo>
                  <a:lnTo>
                    <a:pt x="241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3" y="106"/>
                  </a:lnTo>
                  <a:lnTo>
                    <a:pt x="243" y="107"/>
                  </a:lnTo>
                  <a:lnTo>
                    <a:pt x="244" y="107"/>
                  </a:lnTo>
                  <a:lnTo>
                    <a:pt x="244" y="107"/>
                  </a:lnTo>
                  <a:lnTo>
                    <a:pt x="245" y="107"/>
                  </a:lnTo>
                  <a:lnTo>
                    <a:pt x="245" y="107"/>
                  </a:lnTo>
                  <a:lnTo>
                    <a:pt x="246" y="107"/>
                  </a:lnTo>
                  <a:lnTo>
                    <a:pt x="246" y="107"/>
                  </a:lnTo>
                  <a:lnTo>
                    <a:pt x="247" y="108"/>
                  </a:lnTo>
                  <a:lnTo>
                    <a:pt x="247" y="108"/>
                  </a:lnTo>
                  <a:lnTo>
                    <a:pt x="248" y="108"/>
                  </a:lnTo>
                  <a:lnTo>
                    <a:pt x="248" y="108"/>
                  </a:lnTo>
                  <a:lnTo>
                    <a:pt x="249" y="108"/>
                  </a:lnTo>
                  <a:lnTo>
                    <a:pt x="249" y="108"/>
                  </a:lnTo>
                  <a:lnTo>
                    <a:pt x="250" y="108"/>
                  </a:lnTo>
                  <a:lnTo>
                    <a:pt x="250" y="108"/>
                  </a:lnTo>
                  <a:lnTo>
                    <a:pt x="251" y="108"/>
                  </a:lnTo>
                  <a:lnTo>
                    <a:pt x="251" y="108"/>
                  </a:lnTo>
                  <a:lnTo>
                    <a:pt x="252" y="109"/>
                  </a:lnTo>
                  <a:lnTo>
                    <a:pt x="252" y="109"/>
                  </a:lnTo>
                  <a:lnTo>
                    <a:pt x="253" y="109"/>
                  </a:lnTo>
                  <a:lnTo>
                    <a:pt x="253" y="109"/>
                  </a:lnTo>
                  <a:lnTo>
                    <a:pt x="254" y="109"/>
                  </a:lnTo>
                  <a:lnTo>
                    <a:pt x="254" y="109"/>
                  </a:lnTo>
                  <a:lnTo>
                    <a:pt x="255" y="109"/>
                  </a:lnTo>
                  <a:lnTo>
                    <a:pt x="255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7" y="109"/>
                  </a:lnTo>
                  <a:lnTo>
                    <a:pt x="257" y="109"/>
                  </a:lnTo>
                  <a:lnTo>
                    <a:pt x="258" y="109"/>
                  </a:lnTo>
                  <a:lnTo>
                    <a:pt x="258" y="109"/>
                  </a:lnTo>
                  <a:lnTo>
                    <a:pt x="259" y="109"/>
                  </a:lnTo>
                  <a:lnTo>
                    <a:pt x="259" y="109"/>
                  </a:lnTo>
                  <a:lnTo>
                    <a:pt x="260" y="109"/>
                  </a:lnTo>
                  <a:lnTo>
                    <a:pt x="260" y="109"/>
                  </a:lnTo>
                  <a:lnTo>
                    <a:pt x="261" y="109"/>
                  </a:lnTo>
                  <a:lnTo>
                    <a:pt x="261" y="109"/>
                  </a:lnTo>
                  <a:lnTo>
                    <a:pt x="262" y="109"/>
                  </a:lnTo>
                  <a:lnTo>
                    <a:pt x="262" y="109"/>
                  </a:lnTo>
                  <a:lnTo>
                    <a:pt x="263" y="109"/>
                  </a:lnTo>
                  <a:lnTo>
                    <a:pt x="263" y="109"/>
                  </a:lnTo>
                  <a:lnTo>
                    <a:pt x="264" y="109"/>
                  </a:lnTo>
                  <a:lnTo>
                    <a:pt x="264" y="109"/>
                  </a:lnTo>
                  <a:lnTo>
                    <a:pt x="265" y="109"/>
                  </a:lnTo>
                  <a:lnTo>
                    <a:pt x="265" y="109"/>
                  </a:lnTo>
                  <a:lnTo>
                    <a:pt x="266" y="109"/>
                  </a:lnTo>
                  <a:lnTo>
                    <a:pt x="266" y="109"/>
                  </a:lnTo>
                  <a:lnTo>
                    <a:pt x="267" y="109"/>
                  </a:lnTo>
                  <a:lnTo>
                    <a:pt x="267" y="109"/>
                  </a:lnTo>
                  <a:lnTo>
                    <a:pt x="268" y="109"/>
                  </a:lnTo>
                  <a:lnTo>
                    <a:pt x="268" y="109"/>
                  </a:lnTo>
                  <a:lnTo>
                    <a:pt x="269" y="109"/>
                  </a:lnTo>
                  <a:lnTo>
                    <a:pt x="269" y="109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1" y="108"/>
                  </a:lnTo>
                  <a:lnTo>
                    <a:pt x="271" y="108"/>
                  </a:lnTo>
                  <a:lnTo>
                    <a:pt x="272" y="108"/>
                  </a:lnTo>
                  <a:lnTo>
                    <a:pt x="272" y="108"/>
                  </a:lnTo>
                  <a:lnTo>
                    <a:pt x="273" y="108"/>
                  </a:lnTo>
                  <a:lnTo>
                    <a:pt x="273" y="108"/>
                  </a:lnTo>
                  <a:lnTo>
                    <a:pt x="274" y="108"/>
                  </a:lnTo>
                  <a:lnTo>
                    <a:pt x="274" y="107"/>
                  </a:lnTo>
                  <a:lnTo>
                    <a:pt x="275" y="107"/>
                  </a:lnTo>
                  <a:lnTo>
                    <a:pt x="275" y="107"/>
                  </a:lnTo>
                  <a:lnTo>
                    <a:pt x="276" y="107"/>
                  </a:lnTo>
                  <a:lnTo>
                    <a:pt x="276" y="107"/>
                  </a:lnTo>
                  <a:lnTo>
                    <a:pt x="277" y="107"/>
                  </a:lnTo>
                  <a:lnTo>
                    <a:pt x="277" y="107"/>
                  </a:lnTo>
                  <a:lnTo>
                    <a:pt x="278" y="106"/>
                  </a:lnTo>
                  <a:lnTo>
                    <a:pt x="278" y="106"/>
                  </a:lnTo>
                  <a:lnTo>
                    <a:pt x="279" y="106"/>
                  </a:lnTo>
                  <a:lnTo>
                    <a:pt x="279" y="106"/>
                  </a:lnTo>
                  <a:lnTo>
                    <a:pt x="280" y="106"/>
                  </a:lnTo>
                  <a:lnTo>
                    <a:pt x="280" y="106"/>
                  </a:lnTo>
                  <a:lnTo>
                    <a:pt x="281" y="106"/>
                  </a:lnTo>
                  <a:lnTo>
                    <a:pt x="281" y="105"/>
                  </a:lnTo>
                  <a:lnTo>
                    <a:pt x="282" y="105"/>
                  </a:lnTo>
                  <a:lnTo>
                    <a:pt x="282" y="105"/>
                  </a:lnTo>
                  <a:lnTo>
                    <a:pt x="283" y="105"/>
                  </a:lnTo>
                  <a:lnTo>
                    <a:pt x="283" y="105"/>
                  </a:lnTo>
                  <a:lnTo>
                    <a:pt x="284" y="105"/>
                  </a:lnTo>
                  <a:lnTo>
                    <a:pt x="284" y="104"/>
                  </a:lnTo>
                  <a:lnTo>
                    <a:pt x="284" y="104"/>
                  </a:lnTo>
                  <a:lnTo>
                    <a:pt x="285" y="104"/>
                  </a:lnTo>
                  <a:lnTo>
                    <a:pt x="285" y="104"/>
                  </a:lnTo>
                  <a:lnTo>
                    <a:pt x="286" y="103"/>
                  </a:lnTo>
                  <a:lnTo>
                    <a:pt x="286" y="103"/>
                  </a:lnTo>
                  <a:lnTo>
                    <a:pt x="287" y="103"/>
                  </a:lnTo>
                  <a:lnTo>
                    <a:pt x="287" y="103"/>
                  </a:lnTo>
                  <a:lnTo>
                    <a:pt x="288" y="103"/>
                  </a:lnTo>
                  <a:lnTo>
                    <a:pt x="288" y="102"/>
                  </a:lnTo>
                  <a:lnTo>
                    <a:pt x="289" y="102"/>
                  </a:lnTo>
                  <a:lnTo>
                    <a:pt x="289" y="102"/>
                  </a:lnTo>
                  <a:lnTo>
                    <a:pt x="290" y="102"/>
                  </a:lnTo>
                  <a:lnTo>
                    <a:pt x="290" y="101"/>
                  </a:lnTo>
                  <a:lnTo>
                    <a:pt x="291" y="101"/>
                  </a:lnTo>
                  <a:lnTo>
                    <a:pt x="291" y="101"/>
                  </a:lnTo>
                  <a:lnTo>
                    <a:pt x="292" y="101"/>
                  </a:lnTo>
                  <a:lnTo>
                    <a:pt x="292" y="100"/>
                  </a:lnTo>
                  <a:lnTo>
                    <a:pt x="293" y="100"/>
                  </a:lnTo>
                  <a:lnTo>
                    <a:pt x="293" y="100"/>
                  </a:lnTo>
                  <a:lnTo>
                    <a:pt x="294" y="100"/>
                  </a:lnTo>
                  <a:lnTo>
                    <a:pt x="294" y="99"/>
                  </a:lnTo>
                  <a:lnTo>
                    <a:pt x="295" y="99"/>
                  </a:lnTo>
                  <a:lnTo>
                    <a:pt x="295" y="99"/>
                  </a:lnTo>
                  <a:lnTo>
                    <a:pt x="296" y="98"/>
                  </a:lnTo>
                  <a:lnTo>
                    <a:pt x="296" y="98"/>
                  </a:lnTo>
                  <a:lnTo>
                    <a:pt x="297" y="98"/>
                  </a:lnTo>
                  <a:lnTo>
                    <a:pt x="297" y="98"/>
                  </a:lnTo>
                  <a:lnTo>
                    <a:pt x="298" y="97"/>
                  </a:lnTo>
                  <a:lnTo>
                    <a:pt x="298" y="97"/>
                  </a:lnTo>
                  <a:lnTo>
                    <a:pt x="299" y="97"/>
                  </a:lnTo>
                  <a:lnTo>
                    <a:pt x="299" y="96"/>
                  </a:lnTo>
                  <a:lnTo>
                    <a:pt x="299" y="96"/>
                  </a:lnTo>
                  <a:lnTo>
                    <a:pt x="300" y="96"/>
                  </a:lnTo>
                  <a:lnTo>
                    <a:pt x="300" y="96"/>
                  </a:lnTo>
                  <a:lnTo>
                    <a:pt x="301" y="95"/>
                  </a:lnTo>
                  <a:lnTo>
                    <a:pt x="301" y="95"/>
                  </a:lnTo>
                  <a:lnTo>
                    <a:pt x="302" y="95"/>
                  </a:lnTo>
                  <a:lnTo>
                    <a:pt x="302" y="94"/>
                  </a:lnTo>
                  <a:lnTo>
                    <a:pt x="303" y="94"/>
                  </a:lnTo>
                  <a:lnTo>
                    <a:pt x="303" y="94"/>
                  </a:lnTo>
                  <a:lnTo>
                    <a:pt x="304" y="93"/>
                  </a:lnTo>
                  <a:lnTo>
                    <a:pt x="304" y="93"/>
                  </a:lnTo>
                  <a:lnTo>
                    <a:pt x="305" y="93"/>
                  </a:lnTo>
                  <a:lnTo>
                    <a:pt x="305" y="92"/>
                  </a:lnTo>
                  <a:lnTo>
                    <a:pt x="306" y="92"/>
                  </a:lnTo>
                  <a:lnTo>
                    <a:pt x="306" y="92"/>
                  </a:lnTo>
                  <a:lnTo>
                    <a:pt x="307" y="91"/>
                  </a:lnTo>
                  <a:lnTo>
                    <a:pt x="307" y="91"/>
                  </a:lnTo>
                  <a:lnTo>
                    <a:pt x="308" y="90"/>
                  </a:lnTo>
                  <a:lnTo>
                    <a:pt x="308" y="90"/>
                  </a:lnTo>
                  <a:lnTo>
                    <a:pt x="309" y="90"/>
                  </a:lnTo>
                  <a:lnTo>
                    <a:pt x="309" y="89"/>
                  </a:lnTo>
                  <a:lnTo>
                    <a:pt x="310" y="89"/>
                  </a:lnTo>
                  <a:lnTo>
                    <a:pt x="310" y="89"/>
                  </a:lnTo>
                  <a:lnTo>
                    <a:pt x="311" y="88"/>
                  </a:lnTo>
                  <a:lnTo>
                    <a:pt x="311" y="88"/>
                  </a:lnTo>
                  <a:lnTo>
                    <a:pt x="312" y="88"/>
                  </a:lnTo>
                  <a:lnTo>
                    <a:pt x="312" y="87"/>
                  </a:lnTo>
                  <a:lnTo>
                    <a:pt x="313" y="87"/>
                  </a:lnTo>
                  <a:lnTo>
                    <a:pt x="313" y="86"/>
                  </a:lnTo>
                  <a:lnTo>
                    <a:pt x="313" y="86"/>
                  </a:lnTo>
                  <a:lnTo>
                    <a:pt x="314" y="86"/>
                  </a:lnTo>
                  <a:lnTo>
                    <a:pt x="314" y="85"/>
                  </a:lnTo>
                  <a:lnTo>
                    <a:pt x="315" y="85"/>
                  </a:lnTo>
                  <a:lnTo>
                    <a:pt x="315" y="84"/>
                  </a:lnTo>
                  <a:lnTo>
                    <a:pt x="316" y="84"/>
                  </a:lnTo>
                  <a:lnTo>
                    <a:pt x="316" y="84"/>
                  </a:lnTo>
                  <a:lnTo>
                    <a:pt x="317" y="83"/>
                  </a:lnTo>
                  <a:lnTo>
                    <a:pt x="317" y="83"/>
                  </a:lnTo>
                  <a:lnTo>
                    <a:pt x="318" y="82"/>
                  </a:lnTo>
                  <a:lnTo>
                    <a:pt x="318" y="82"/>
                  </a:lnTo>
                  <a:lnTo>
                    <a:pt x="319" y="81"/>
                  </a:lnTo>
                  <a:lnTo>
                    <a:pt x="319" y="81"/>
                  </a:lnTo>
                  <a:lnTo>
                    <a:pt x="320" y="81"/>
                  </a:lnTo>
                  <a:lnTo>
                    <a:pt x="320" y="80"/>
                  </a:lnTo>
                  <a:lnTo>
                    <a:pt x="321" y="80"/>
                  </a:lnTo>
                  <a:lnTo>
                    <a:pt x="321" y="79"/>
                  </a:lnTo>
                  <a:lnTo>
                    <a:pt x="322" y="79"/>
                  </a:lnTo>
                  <a:lnTo>
                    <a:pt x="322" y="79"/>
                  </a:lnTo>
                  <a:lnTo>
                    <a:pt x="323" y="78"/>
                  </a:lnTo>
                  <a:lnTo>
                    <a:pt x="323" y="78"/>
                  </a:lnTo>
                  <a:lnTo>
                    <a:pt x="324" y="77"/>
                  </a:lnTo>
                  <a:lnTo>
                    <a:pt x="324" y="77"/>
                  </a:lnTo>
                  <a:lnTo>
                    <a:pt x="325" y="76"/>
                  </a:lnTo>
                  <a:lnTo>
                    <a:pt x="325" y="76"/>
                  </a:lnTo>
                  <a:lnTo>
                    <a:pt x="326" y="75"/>
                  </a:lnTo>
                  <a:lnTo>
                    <a:pt x="326" y="75"/>
                  </a:lnTo>
                  <a:lnTo>
                    <a:pt x="327" y="75"/>
                  </a:lnTo>
                  <a:lnTo>
                    <a:pt x="327" y="74"/>
                  </a:lnTo>
                  <a:lnTo>
                    <a:pt x="327" y="74"/>
                  </a:lnTo>
                  <a:lnTo>
                    <a:pt x="328" y="73"/>
                  </a:lnTo>
                  <a:lnTo>
                    <a:pt x="328" y="73"/>
                  </a:lnTo>
                  <a:lnTo>
                    <a:pt x="329" y="72"/>
                  </a:lnTo>
                  <a:lnTo>
                    <a:pt x="329" y="72"/>
                  </a:lnTo>
                  <a:lnTo>
                    <a:pt x="330" y="71"/>
                  </a:lnTo>
                  <a:lnTo>
                    <a:pt x="330" y="71"/>
                  </a:lnTo>
                  <a:lnTo>
                    <a:pt x="331" y="70"/>
                  </a:lnTo>
                  <a:lnTo>
                    <a:pt x="331" y="70"/>
                  </a:lnTo>
                  <a:lnTo>
                    <a:pt x="332" y="70"/>
                  </a:lnTo>
                  <a:lnTo>
                    <a:pt x="332" y="69"/>
                  </a:lnTo>
                  <a:lnTo>
                    <a:pt x="333" y="69"/>
                  </a:lnTo>
                  <a:lnTo>
                    <a:pt x="333" y="68"/>
                  </a:lnTo>
                  <a:lnTo>
                    <a:pt x="334" y="68"/>
                  </a:lnTo>
                  <a:lnTo>
                    <a:pt x="334" y="67"/>
                  </a:lnTo>
                  <a:lnTo>
                    <a:pt x="335" y="67"/>
                  </a:lnTo>
                  <a:lnTo>
                    <a:pt x="335" y="66"/>
                  </a:lnTo>
                  <a:lnTo>
                    <a:pt x="336" y="66"/>
                  </a:lnTo>
                  <a:lnTo>
                    <a:pt x="336" y="66"/>
                  </a:lnTo>
                  <a:lnTo>
                    <a:pt x="337" y="65"/>
                  </a:lnTo>
                  <a:lnTo>
                    <a:pt x="337" y="65"/>
                  </a:lnTo>
                  <a:lnTo>
                    <a:pt x="338" y="64"/>
                  </a:lnTo>
                  <a:lnTo>
                    <a:pt x="338" y="64"/>
                  </a:lnTo>
                  <a:lnTo>
                    <a:pt x="339" y="63"/>
                  </a:lnTo>
                  <a:lnTo>
                    <a:pt x="339" y="63"/>
                  </a:lnTo>
                  <a:lnTo>
                    <a:pt x="340" y="62"/>
                  </a:lnTo>
                  <a:lnTo>
                    <a:pt x="340" y="62"/>
                  </a:lnTo>
                  <a:lnTo>
                    <a:pt x="341" y="61"/>
                  </a:lnTo>
                  <a:lnTo>
                    <a:pt x="341" y="61"/>
                  </a:lnTo>
                  <a:lnTo>
                    <a:pt x="341" y="60"/>
                  </a:lnTo>
                  <a:lnTo>
                    <a:pt x="342" y="60"/>
                  </a:lnTo>
                  <a:lnTo>
                    <a:pt x="342" y="59"/>
                  </a:lnTo>
                  <a:lnTo>
                    <a:pt x="343" y="59"/>
                  </a:lnTo>
                  <a:lnTo>
                    <a:pt x="343" y="58"/>
                  </a:lnTo>
                  <a:lnTo>
                    <a:pt x="344" y="58"/>
                  </a:lnTo>
                  <a:lnTo>
                    <a:pt x="344" y="57"/>
                  </a:lnTo>
                  <a:lnTo>
                    <a:pt x="345" y="57"/>
                  </a:lnTo>
                  <a:lnTo>
                    <a:pt x="345" y="57"/>
                  </a:lnTo>
                  <a:lnTo>
                    <a:pt x="346" y="56"/>
                  </a:lnTo>
                  <a:lnTo>
                    <a:pt x="346" y="56"/>
                  </a:lnTo>
                  <a:lnTo>
                    <a:pt x="347" y="55"/>
                  </a:lnTo>
                  <a:lnTo>
                    <a:pt x="347" y="55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1011" name="Freeform 243"/>
            <p:cNvSpPr>
              <a:spLocks noChangeAspect="1"/>
            </p:cNvSpPr>
            <p:nvPr/>
          </p:nvSpPr>
          <p:spPr bwMode="auto">
            <a:xfrm>
              <a:off x="3463" y="1056"/>
              <a:ext cx="68" cy="528"/>
            </a:xfrm>
            <a:custGeom>
              <a:avLst/>
              <a:gdLst/>
              <a:ahLst/>
              <a:cxnLst>
                <a:cxn ang="0">
                  <a:pos x="5" y="49"/>
                </a:cxn>
                <a:cxn ang="0">
                  <a:pos x="11" y="44"/>
                </a:cxn>
                <a:cxn ang="0">
                  <a:pos x="17" y="38"/>
                </a:cxn>
                <a:cxn ang="0">
                  <a:pos x="22" y="33"/>
                </a:cxn>
                <a:cxn ang="0">
                  <a:pos x="28" y="28"/>
                </a:cxn>
                <a:cxn ang="0">
                  <a:pos x="34" y="23"/>
                </a:cxn>
                <a:cxn ang="0">
                  <a:pos x="40" y="18"/>
                </a:cxn>
                <a:cxn ang="0">
                  <a:pos x="46" y="14"/>
                </a:cxn>
                <a:cxn ang="0">
                  <a:pos x="51" y="11"/>
                </a:cxn>
                <a:cxn ang="0">
                  <a:pos x="57" y="8"/>
                </a:cxn>
                <a:cxn ang="0">
                  <a:pos x="63" y="5"/>
                </a:cxn>
                <a:cxn ang="0">
                  <a:pos x="69" y="3"/>
                </a:cxn>
                <a:cxn ang="0">
                  <a:pos x="75" y="1"/>
                </a:cxn>
                <a:cxn ang="0">
                  <a:pos x="80" y="0"/>
                </a:cxn>
                <a:cxn ang="0">
                  <a:pos x="86" y="0"/>
                </a:cxn>
                <a:cxn ang="0">
                  <a:pos x="92" y="0"/>
                </a:cxn>
                <a:cxn ang="0">
                  <a:pos x="98" y="1"/>
                </a:cxn>
                <a:cxn ang="0">
                  <a:pos x="104" y="3"/>
                </a:cxn>
                <a:cxn ang="0">
                  <a:pos x="109" y="4"/>
                </a:cxn>
                <a:cxn ang="0">
                  <a:pos x="115" y="7"/>
                </a:cxn>
                <a:cxn ang="0">
                  <a:pos x="121" y="10"/>
                </a:cxn>
                <a:cxn ang="0">
                  <a:pos x="127" y="14"/>
                </a:cxn>
                <a:cxn ang="0">
                  <a:pos x="132" y="18"/>
                </a:cxn>
                <a:cxn ang="0">
                  <a:pos x="138" y="22"/>
                </a:cxn>
                <a:cxn ang="0">
                  <a:pos x="144" y="27"/>
                </a:cxn>
                <a:cxn ang="0">
                  <a:pos x="150" y="32"/>
                </a:cxn>
                <a:cxn ang="0">
                  <a:pos x="156" y="37"/>
                </a:cxn>
                <a:cxn ang="0">
                  <a:pos x="161" y="43"/>
                </a:cxn>
                <a:cxn ang="0">
                  <a:pos x="167" y="48"/>
                </a:cxn>
                <a:cxn ang="0">
                  <a:pos x="173" y="54"/>
                </a:cxn>
                <a:cxn ang="0">
                  <a:pos x="179" y="60"/>
                </a:cxn>
                <a:cxn ang="0">
                  <a:pos x="185" y="66"/>
                </a:cxn>
                <a:cxn ang="0">
                  <a:pos x="190" y="71"/>
                </a:cxn>
                <a:cxn ang="0">
                  <a:pos x="196" y="76"/>
                </a:cxn>
                <a:cxn ang="0">
                  <a:pos x="202" y="81"/>
                </a:cxn>
                <a:cxn ang="0">
                  <a:pos x="208" y="86"/>
                </a:cxn>
                <a:cxn ang="0">
                  <a:pos x="214" y="91"/>
                </a:cxn>
                <a:cxn ang="0">
                  <a:pos x="219" y="95"/>
                </a:cxn>
                <a:cxn ang="0">
                  <a:pos x="225" y="98"/>
                </a:cxn>
                <a:cxn ang="0">
                  <a:pos x="231" y="102"/>
                </a:cxn>
                <a:cxn ang="0">
                  <a:pos x="237" y="104"/>
                </a:cxn>
                <a:cxn ang="0">
                  <a:pos x="242" y="106"/>
                </a:cxn>
                <a:cxn ang="0">
                  <a:pos x="248" y="108"/>
                </a:cxn>
                <a:cxn ang="0">
                  <a:pos x="254" y="109"/>
                </a:cxn>
                <a:cxn ang="0">
                  <a:pos x="260" y="109"/>
                </a:cxn>
                <a:cxn ang="0">
                  <a:pos x="266" y="109"/>
                </a:cxn>
                <a:cxn ang="0">
                  <a:pos x="271" y="108"/>
                </a:cxn>
                <a:cxn ang="0">
                  <a:pos x="277" y="107"/>
                </a:cxn>
                <a:cxn ang="0">
                  <a:pos x="283" y="105"/>
                </a:cxn>
                <a:cxn ang="0">
                  <a:pos x="289" y="102"/>
                </a:cxn>
                <a:cxn ang="0">
                  <a:pos x="295" y="99"/>
                </a:cxn>
                <a:cxn ang="0">
                  <a:pos x="300" y="96"/>
                </a:cxn>
                <a:cxn ang="0">
                  <a:pos x="306" y="92"/>
                </a:cxn>
                <a:cxn ang="0">
                  <a:pos x="312" y="87"/>
                </a:cxn>
                <a:cxn ang="0">
                  <a:pos x="318" y="82"/>
                </a:cxn>
                <a:cxn ang="0">
                  <a:pos x="324" y="77"/>
                </a:cxn>
                <a:cxn ang="0">
                  <a:pos x="329" y="72"/>
                </a:cxn>
                <a:cxn ang="0">
                  <a:pos x="335" y="66"/>
                </a:cxn>
                <a:cxn ang="0">
                  <a:pos x="341" y="61"/>
                </a:cxn>
                <a:cxn ang="0">
                  <a:pos x="347" y="55"/>
                </a:cxn>
              </a:cxnLst>
              <a:rect l="0" t="0" r="r" b="b"/>
              <a:pathLst>
                <a:path w="347" h="109">
                  <a:moveTo>
                    <a:pt x="0" y="55"/>
                  </a:moveTo>
                  <a:lnTo>
                    <a:pt x="0" y="54"/>
                  </a:lnTo>
                  <a:lnTo>
                    <a:pt x="1" y="54"/>
                  </a:lnTo>
                  <a:lnTo>
                    <a:pt x="1" y="53"/>
                  </a:lnTo>
                  <a:lnTo>
                    <a:pt x="2" y="53"/>
                  </a:lnTo>
                  <a:lnTo>
                    <a:pt x="2" y="52"/>
                  </a:lnTo>
                  <a:lnTo>
                    <a:pt x="3" y="52"/>
                  </a:lnTo>
                  <a:lnTo>
                    <a:pt x="3" y="51"/>
                  </a:lnTo>
                  <a:lnTo>
                    <a:pt x="4" y="51"/>
                  </a:lnTo>
                  <a:lnTo>
                    <a:pt x="4" y="50"/>
                  </a:lnTo>
                  <a:lnTo>
                    <a:pt x="5" y="50"/>
                  </a:lnTo>
                  <a:lnTo>
                    <a:pt x="5" y="49"/>
                  </a:lnTo>
                  <a:lnTo>
                    <a:pt x="6" y="49"/>
                  </a:lnTo>
                  <a:lnTo>
                    <a:pt x="6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9" y="46"/>
                  </a:lnTo>
                  <a:lnTo>
                    <a:pt x="9" y="46"/>
                  </a:lnTo>
                  <a:lnTo>
                    <a:pt x="9" y="45"/>
                  </a:lnTo>
                  <a:lnTo>
                    <a:pt x="10" y="45"/>
                  </a:lnTo>
                  <a:lnTo>
                    <a:pt x="10" y="44"/>
                  </a:lnTo>
                  <a:lnTo>
                    <a:pt x="11" y="44"/>
                  </a:lnTo>
                  <a:lnTo>
                    <a:pt x="11" y="43"/>
                  </a:lnTo>
                  <a:lnTo>
                    <a:pt x="12" y="43"/>
                  </a:lnTo>
                  <a:lnTo>
                    <a:pt x="12" y="42"/>
                  </a:lnTo>
                  <a:lnTo>
                    <a:pt x="13" y="42"/>
                  </a:lnTo>
                  <a:lnTo>
                    <a:pt x="13" y="41"/>
                  </a:lnTo>
                  <a:lnTo>
                    <a:pt x="14" y="41"/>
                  </a:lnTo>
                  <a:lnTo>
                    <a:pt x="14" y="40"/>
                  </a:lnTo>
                  <a:lnTo>
                    <a:pt x="15" y="40"/>
                  </a:lnTo>
                  <a:lnTo>
                    <a:pt x="15" y="39"/>
                  </a:lnTo>
                  <a:lnTo>
                    <a:pt x="16" y="39"/>
                  </a:lnTo>
                  <a:lnTo>
                    <a:pt x="16" y="3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18" y="37"/>
                  </a:lnTo>
                  <a:lnTo>
                    <a:pt x="18" y="37"/>
                  </a:lnTo>
                  <a:lnTo>
                    <a:pt x="18" y="36"/>
                  </a:lnTo>
                  <a:lnTo>
                    <a:pt x="19" y="36"/>
                  </a:lnTo>
                  <a:lnTo>
                    <a:pt x="19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1" y="34"/>
                  </a:lnTo>
                  <a:lnTo>
                    <a:pt x="21" y="34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5" y="31"/>
                  </a:lnTo>
                  <a:lnTo>
                    <a:pt x="25" y="30"/>
                  </a:lnTo>
                  <a:lnTo>
                    <a:pt x="26" y="30"/>
                  </a:lnTo>
                  <a:lnTo>
                    <a:pt x="26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9" y="27"/>
                  </a:lnTo>
                  <a:lnTo>
                    <a:pt x="29" y="27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1" y="26"/>
                  </a:lnTo>
                  <a:lnTo>
                    <a:pt x="31" y="25"/>
                  </a:lnTo>
                  <a:lnTo>
                    <a:pt x="32" y="25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33" y="24"/>
                  </a:lnTo>
                  <a:lnTo>
                    <a:pt x="33" y="23"/>
                  </a:lnTo>
                  <a:lnTo>
                    <a:pt x="34" y="23"/>
                  </a:lnTo>
                  <a:lnTo>
                    <a:pt x="34" y="22"/>
                  </a:lnTo>
                  <a:lnTo>
                    <a:pt x="35" y="22"/>
                  </a:lnTo>
                  <a:lnTo>
                    <a:pt x="35" y="22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7" y="21"/>
                  </a:lnTo>
                  <a:lnTo>
                    <a:pt x="37" y="20"/>
                  </a:lnTo>
                  <a:lnTo>
                    <a:pt x="38" y="20"/>
                  </a:lnTo>
                  <a:lnTo>
                    <a:pt x="38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1" y="18"/>
                  </a:lnTo>
                  <a:lnTo>
                    <a:pt x="41" y="17"/>
                  </a:lnTo>
                  <a:lnTo>
                    <a:pt x="42" y="17"/>
                  </a:lnTo>
                  <a:lnTo>
                    <a:pt x="42" y="17"/>
                  </a:lnTo>
                  <a:lnTo>
                    <a:pt x="43" y="16"/>
                  </a:lnTo>
                  <a:lnTo>
                    <a:pt x="43" y="16"/>
                  </a:lnTo>
                  <a:lnTo>
                    <a:pt x="44" y="16"/>
                  </a:lnTo>
                  <a:lnTo>
                    <a:pt x="44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6" y="14"/>
                  </a:lnTo>
                  <a:lnTo>
                    <a:pt x="46" y="14"/>
                  </a:lnTo>
                  <a:lnTo>
                    <a:pt x="47" y="14"/>
                  </a:lnTo>
                  <a:lnTo>
                    <a:pt x="47" y="13"/>
                  </a:lnTo>
                  <a:lnTo>
                    <a:pt x="47" y="13"/>
                  </a:lnTo>
                  <a:lnTo>
                    <a:pt x="48" y="13"/>
                  </a:lnTo>
                  <a:lnTo>
                    <a:pt x="48" y="12"/>
                  </a:lnTo>
                  <a:lnTo>
                    <a:pt x="49" y="12"/>
                  </a:lnTo>
                  <a:lnTo>
                    <a:pt x="49" y="12"/>
                  </a:lnTo>
                  <a:lnTo>
                    <a:pt x="50" y="12"/>
                  </a:lnTo>
                  <a:lnTo>
                    <a:pt x="50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5" y="9"/>
                  </a:lnTo>
                  <a:lnTo>
                    <a:pt x="55" y="8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9" y="7"/>
                  </a:lnTo>
                  <a:lnTo>
                    <a:pt x="59" y="7"/>
                  </a:lnTo>
                  <a:lnTo>
                    <a:pt x="60" y="6"/>
                  </a:lnTo>
                  <a:lnTo>
                    <a:pt x="60" y="6"/>
                  </a:lnTo>
                  <a:lnTo>
                    <a:pt x="61" y="6"/>
                  </a:lnTo>
                  <a:lnTo>
                    <a:pt x="61" y="6"/>
                  </a:lnTo>
                  <a:lnTo>
                    <a:pt x="61" y="5"/>
                  </a:lnTo>
                  <a:lnTo>
                    <a:pt x="62" y="5"/>
                  </a:lnTo>
                  <a:lnTo>
                    <a:pt x="62" y="5"/>
                  </a:lnTo>
                  <a:lnTo>
                    <a:pt x="63" y="5"/>
                  </a:lnTo>
                  <a:lnTo>
                    <a:pt x="63" y="5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7" y="3"/>
                  </a:lnTo>
                  <a:lnTo>
                    <a:pt x="67" y="3"/>
                  </a:lnTo>
                  <a:lnTo>
                    <a:pt x="68" y="3"/>
                  </a:lnTo>
                  <a:lnTo>
                    <a:pt x="68" y="3"/>
                  </a:lnTo>
                  <a:lnTo>
                    <a:pt x="69" y="3"/>
                  </a:lnTo>
                  <a:lnTo>
                    <a:pt x="69" y="3"/>
                  </a:lnTo>
                  <a:lnTo>
                    <a:pt x="70" y="3"/>
                  </a:lnTo>
                  <a:lnTo>
                    <a:pt x="70" y="2"/>
                  </a:lnTo>
                  <a:lnTo>
                    <a:pt x="71" y="2"/>
                  </a:lnTo>
                  <a:lnTo>
                    <a:pt x="71" y="2"/>
                  </a:lnTo>
                  <a:lnTo>
                    <a:pt x="72" y="2"/>
                  </a:lnTo>
                  <a:lnTo>
                    <a:pt x="72" y="2"/>
                  </a:lnTo>
                  <a:lnTo>
                    <a:pt x="73" y="2"/>
                  </a:lnTo>
                  <a:lnTo>
                    <a:pt x="73" y="2"/>
                  </a:lnTo>
                  <a:lnTo>
                    <a:pt x="74" y="1"/>
                  </a:lnTo>
                  <a:lnTo>
                    <a:pt x="74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6" y="1"/>
                  </a:lnTo>
                  <a:lnTo>
                    <a:pt x="76" y="1"/>
                  </a:lnTo>
                  <a:lnTo>
                    <a:pt x="77" y="1"/>
                  </a:lnTo>
                  <a:lnTo>
                    <a:pt x="77" y="1"/>
                  </a:lnTo>
                  <a:lnTo>
                    <a:pt x="78" y="1"/>
                  </a:lnTo>
                  <a:lnTo>
                    <a:pt x="78" y="1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3" y="0"/>
                  </a:lnTo>
                  <a:lnTo>
                    <a:pt x="83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5" y="0"/>
                  </a:lnTo>
                  <a:lnTo>
                    <a:pt x="85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7" y="0"/>
                  </a:lnTo>
                  <a:lnTo>
                    <a:pt x="87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91" y="0"/>
                  </a:lnTo>
                  <a:lnTo>
                    <a:pt x="91" y="0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6" y="1"/>
                  </a:lnTo>
                  <a:lnTo>
                    <a:pt x="96" y="1"/>
                  </a:lnTo>
                  <a:lnTo>
                    <a:pt x="97" y="1"/>
                  </a:lnTo>
                  <a:lnTo>
                    <a:pt x="97" y="1"/>
                  </a:lnTo>
                  <a:lnTo>
                    <a:pt x="98" y="1"/>
                  </a:lnTo>
                  <a:lnTo>
                    <a:pt x="98" y="1"/>
                  </a:lnTo>
                  <a:lnTo>
                    <a:pt x="99" y="1"/>
                  </a:lnTo>
                  <a:lnTo>
                    <a:pt x="99" y="1"/>
                  </a:lnTo>
                  <a:lnTo>
                    <a:pt x="100" y="1"/>
                  </a:lnTo>
                  <a:lnTo>
                    <a:pt x="100" y="2"/>
                  </a:lnTo>
                  <a:lnTo>
                    <a:pt x="101" y="2"/>
                  </a:lnTo>
                  <a:lnTo>
                    <a:pt x="101" y="2"/>
                  </a:lnTo>
                  <a:lnTo>
                    <a:pt x="102" y="2"/>
                  </a:lnTo>
                  <a:lnTo>
                    <a:pt x="102" y="2"/>
                  </a:lnTo>
                  <a:lnTo>
                    <a:pt x="103" y="2"/>
                  </a:lnTo>
                  <a:lnTo>
                    <a:pt x="103" y="2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5" y="3"/>
                  </a:lnTo>
                  <a:lnTo>
                    <a:pt x="105" y="3"/>
                  </a:lnTo>
                  <a:lnTo>
                    <a:pt x="106" y="3"/>
                  </a:lnTo>
                  <a:lnTo>
                    <a:pt x="106" y="3"/>
                  </a:lnTo>
                  <a:lnTo>
                    <a:pt x="107" y="4"/>
                  </a:lnTo>
                  <a:lnTo>
                    <a:pt x="107" y="4"/>
                  </a:lnTo>
                  <a:lnTo>
                    <a:pt x="108" y="4"/>
                  </a:lnTo>
                  <a:lnTo>
                    <a:pt x="108" y="4"/>
                  </a:lnTo>
                  <a:lnTo>
                    <a:pt x="109" y="4"/>
                  </a:lnTo>
                  <a:lnTo>
                    <a:pt x="109" y="4"/>
                  </a:lnTo>
                  <a:lnTo>
                    <a:pt x="110" y="5"/>
                  </a:lnTo>
                  <a:lnTo>
                    <a:pt x="110" y="5"/>
                  </a:lnTo>
                  <a:lnTo>
                    <a:pt x="111" y="5"/>
                  </a:lnTo>
                  <a:lnTo>
                    <a:pt x="111" y="5"/>
                  </a:lnTo>
                  <a:lnTo>
                    <a:pt x="112" y="5"/>
                  </a:lnTo>
                  <a:lnTo>
                    <a:pt x="112" y="6"/>
                  </a:lnTo>
                  <a:lnTo>
                    <a:pt x="113" y="6"/>
                  </a:lnTo>
                  <a:lnTo>
                    <a:pt x="113" y="6"/>
                  </a:lnTo>
                  <a:lnTo>
                    <a:pt x="114" y="6"/>
                  </a:lnTo>
                  <a:lnTo>
                    <a:pt x="114" y="7"/>
                  </a:lnTo>
                  <a:lnTo>
                    <a:pt x="115" y="7"/>
                  </a:lnTo>
                  <a:lnTo>
                    <a:pt x="115" y="7"/>
                  </a:lnTo>
                  <a:lnTo>
                    <a:pt x="116" y="7"/>
                  </a:lnTo>
                  <a:lnTo>
                    <a:pt x="116" y="8"/>
                  </a:lnTo>
                  <a:lnTo>
                    <a:pt x="117" y="8"/>
                  </a:lnTo>
                  <a:lnTo>
                    <a:pt x="117" y="8"/>
                  </a:lnTo>
                  <a:lnTo>
                    <a:pt x="118" y="8"/>
                  </a:lnTo>
                  <a:lnTo>
                    <a:pt x="118" y="8"/>
                  </a:lnTo>
                  <a:lnTo>
                    <a:pt x="118" y="9"/>
                  </a:lnTo>
                  <a:lnTo>
                    <a:pt x="119" y="9"/>
                  </a:lnTo>
                  <a:lnTo>
                    <a:pt x="119" y="9"/>
                  </a:lnTo>
                  <a:lnTo>
                    <a:pt x="120" y="10"/>
                  </a:lnTo>
                  <a:lnTo>
                    <a:pt x="120" y="10"/>
                  </a:lnTo>
                  <a:lnTo>
                    <a:pt x="121" y="10"/>
                  </a:lnTo>
                  <a:lnTo>
                    <a:pt x="121" y="10"/>
                  </a:lnTo>
                  <a:lnTo>
                    <a:pt x="122" y="11"/>
                  </a:lnTo>
                  <a:lnTo>
                    <a:pt x="122" y="11"/>
                  </a:lnTo>
                  <a:lnTo>
                    <a:pt x="123" y="11"/>
                  </a:lnTo>
                  <a:lnTo>
                    <a:pt x="123" y="12"/>
                  </a:lnTo>
                  <a:lnTo>
                    <a:pt x="124" y="12"/>
                  </a:lnTo>
                  <a:lnTo>
                    <a:pt x="124" y="12"/>
                  </a:lnTo>
                  <a:lnTo>
                    <a:pt x="125" y="12"/>
                  </a:lnTo>
                  <a:lnTo>
                    <a:pt x="125" y="13"/>
                  </a:lnTo>
                  <a:lnTo>
                    <a:pt x="126" y="13"/>
                  </a:lnTo>
                  <a:lnTo>
                    <a:pt x="126" y="13"/>
                  </a:lnTo>
                  <a:lnTo>
                    <a:pt x="127" y="14"/>
                  </a:lnTo>
                  <a:lnTo>
                    <a:pt x="127" y="14"/>
                  </a:lnTo>
                  <a:lnTo>
                    <a:pt x="128" y="14"/>
                  </a:lnTo>
                  <a:lnTo>
                    <a:pt x="128" y="15"/>
                  </a:lnTo>
                  <a:lnTo>
                    <a:pt x="129" y="15"/>
                  </a:lnTo>
                  <a:lnTo>
                    <a:pt x="129" y="15"/>
                  </a:lnTo>
                  <a:lnTo>
                    <a:pt x="130" y="16"/>
                  </a:lnTo>
                  <a:lnTo>
                    <a:pt x="130" y="16"/>
                  </a:lnTo>
                  <a:lnTo>
                    <a:pt x="131" y="16"/>
                  </a:lnTo>
                  <a:lnTo>
                    <a:pt x="131" y="17"/>
                  </a:lnTo>
                  <a:lnTo>
                    <a:pt x="132" y="17"/>
                  </a:lnTo>
                  <a:lnTo>
                    <a:pt x="132" y="17"/>
                  </a:lnTo>
                  <a:lnTo>
                    <a:pt x="132" y="18"/>
                  </a:lnTo>
                  <a:lnTo>
                    <a:pt x="133" y="18"/>
                  </a:lnTo>
                  <a:lnTo>
                    <a:pt x="133" y="18"/>
                  </a:lnTo>
                  <a:lnTo>
                    <a:pt x="134" y="19"/>
                  </a:lnTo>
                  <a:lnTo>
                    <a:pt x="134" y="19"/>
                  </a:lnTo>
                  <a:lnTo>
                    <a:pt x="135" y="19"/>
                  </a:lnTo>
                  <a:lnTo>
                    <a:pt x="135" y="20"/>
                  </a:lnTo>
                  <a:lnTo>
                    <a:pt x="136" y="20"/>
                  </a:lnTo>
                  <a:lnTo>
                    <a:pt x="136" y="21"/>
                  </a:lnTo>
                  <a:lnTo>
                    <a:pt x="137" y="21"/>
                  </a:lnTo>
                  <a:lnTo>
                    <a:pt x="137" y="21"/>
                  </a:lnTo>
                  <a:lnTo>
                    <a:pt x="138" y="22"/>
                  </a:lnTo>
                  <a:lnTo>
                    <a:pt x="138" y="22"/>
                  </a:lnTo>
                  <a:lnTo>
                    <a:pt x="139" y="22"/>
                  </a:lnTo>
                  <a:lnTo>
                    <a:pt x="139" y="23"/>
                  </a:lnTo>
                  <a:lnTo>
                    <a:pt x="140" y="23"/>
                  </a:lnTo>
                  <a:lnTo>
                    <a:pt x="140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2" y="25"/>
                  </a:lnTo>
                  <a:lnTo>
                    <a:pt x="142" y="25"/>
                  </a:lnTo>
                  <a:lnTo>
                    <a:pt x="143" y="26"/>
                  </a:lnTo>
                  <a:lnTo>
                    <a:pt x="143" y="26"/>
                  </a:lnTo>
                  <a:lnTo>
                    <a:pt x="144" y="26"/>
                  </a:lnTo>
                  <a:lnTo>
                    <a:pt x="144" y="27"/>
                  </a:lnTo>
                  <a:lnTo>
                    <a:pt x="145" y="27"/>
                  </a:lnTo>
                  <a:lnTo>
                    <a:pt x="145" y="28"/>
                  </a:lnTo>
                  <a:lnTo>
                    <a:pt x="146" y="28"/>
                  </a:lnTo>
                  <a:lnTo>
                    <a:pt x="146" y="29"/>
                  </a:lnTo>
                  <a:lnTo>
                    <a:pt x="147" y="29"/>
                  </a:lnTo>
                  <a:lnTo>
                    <a:pt x="147" y="29"/>
                  </a:lnTo>
                  <a:lnTo>
                    <a:pt x="147" y="30"/>
                  </a:lnTo>
                  <a:lnTo>
                    <a:pt x="148" y="30"/>
                  </a:lnTo>
                  <a:lnTo>
                    <a:pt x="148" y="31"/>
                  </a:lnTo>
                  <a:lnTo>
                    <a:pt x="149" y="31"/>
                  </a:lnTo>
                  <a:lnTo>
                    <a:pt x="149" y="31"/>
                  </a:lnTo>
                  <a:lnTo>
                    <a:pt x="150" y="32"/>
                  </a:lnTo>
                  <a:lnTo>
                    <a:pt x="150" y="32"/>
                  </a:lnTo>
                  <a:lnTo>
                    <a:pt x="151" y="33"/>
                  </a:lnTo>
                  <a:lnTo>
                    <a:pt x="151" y="33"/>
                  </a:lnTo>
                  <a:lnTo>
                    <a:pt x="152" y="34"/>
                  </a:lnTo>
                  <a:lnTo>
                    <a:pt x="152" y="34"/>
                  </a:lnTo>
                  <a:lnTo>
                    <a:pt x="153" y="35"/>
                  </a:lnTo>
                  <a:lnTo>
                    <a:pt x="153" y="35"/>
                  </a:lnTo>
                  <a:lnTo>
                    <a:pt x="154" y="35"/>
                  </a:lnTo>
                  <a:lnTo>
                    <a:pt x="154" y="36"/>
                  </a:lnTo>
                  <a:lnTo>
                    <a:pt x="155" y="36"/>
                  </a:lnTo>
                  <a:lnTo>
                    <a:pt x="155" y="37"/>
                  </a:lnTo>
                  <a:lnTo>
                    <a:pt x="156" y="37"/>
                  </a:lnTo>
                  <a:lnTo>
                    <a:pt x="156" y="38"/>
                  </a:lnTo>
                  <a:lnTo>
                    <a:pt x="157" y="38"/>
                  </a:lnTo>
                  <a:lnTo>
                    <a:pt x="157" y="39"/>
                  </a:lnTo>
                  <a:lnTo>
                    <a:pt x="158" y="39"/>
                  </a:lnTo>
                  <a:lnTo>
                    <a:pt x="158" y="39"/>
                  </a:lnTo>
                  <a:lnTo>
                    <a:pt x="159" y="40"/>
                  </a:lnTo>
                  <a:lnTo>
                    <a:pt x="159" y="40"/>
                  </a:lnTo>
                  <a:lnTo>
                    <a:pt x="160" y="41"/>
                  </a:lnTo>
                  <a:lnTo>
                    <a:pt x="160" y="41"/>
                  </a:lnTo>
                  <a:lnTo>
                    <a:pt x="161" y="42"/>
                  </a:lnTo>
                  <a:lnTo>
                    <a:pt x="161" y="42"/>
                  </a:lnTo>
                  <a:lnTo>
                    <a:pt x="161" y="43"/>
                  </a:lnTo>
                  <a:lnTo>
                    <a:pt x="162" y="43"/>
                  </a:lnTo>
                  <a:lnTo>
                    <a:pt x="162" y="44"/>
                  </a:lnTo>
                  <a:lnTo>
                    <a:pt x="163" y="44"/>
                  </a:lnTo>
                  <a:lnTo>
                    <a:pt x="163" y="45"/>
                  </a:lnTo>
                  <a:lnTo>
                    <a:pt x="164" y="45"/>
                  </a:lnTo>
                  <a:lnTo>
                    <a:pt x="164" y="46"/>
                  </a:lnTo>
                  <a:lnTo>
                    <a:pt x="165" y="46"/>
                  </a:lnTo>
                  <a:lnTo>
                    <a:pt x="165" y="47"/>
                  </a:lnTo>
                  <a:lnTo>
                    <a:pt x="166" y="47"/>
                  </a:lnTo>
                  <a:lnTo>
                    <a:pt x="166" y="48"/>
                  </a:lnTo>
                  <a:lnTo>
                    <a:pt x="167" y="48"/>
                  </a:lnTo>
                  <a:lnTo>
                    <a:pt x="167" y="48"/>
                  </a:lnTo>
                  <a:lnTo>
                    <a:pt x="168" y="49"/>
                  </a:lnTo>
                  <a:lnTo>
                    <a:pt x="168" y="49"/>
                  </a:lnTo>
                  <a:lnTo>
                    <a:pt x="169" y="50"/>
                  </a:lnTo>
                  <a:lnTo>
                    <a:pt x="169" y="50"/>
                  </a:lnTo>
                  <a:lnTo>
                    <a:pt x="170" y="51"/>
                  </a:lnTo>
                  <a:lnTo>
                    <a:pt x="170" y="51"/>
                  </a:lnTo>
                  <a:lnTo>
                    <a:pt x="171" y="52"/>
                  </a:lnTo>
                  <a:lnTo>
                    <a:pt x="171" y="52"/>
                  </a:lnTo>
                  <a:lnTo>
                    <a:pt x="172" y="53"/>
                  </a:lnTo>
                  <a:lnTo>
                    <a:pt x="172" y="53"/>
                  </a:lnTo>
                  <a:lnTo>
                    <a:pt x="173" y="54"/>
                  </a:lnTo>
                  <a:lnTo>
                    <a:pt x="173" y="54"/>
                  </a:lnTo>
                  <a:lnTo>
                    <a:pt x="174" y="55"/>
                  </a:lnTo>
                  <a:lnTo>
                    <a:pt x="174" y="55"/>
                  </a:lnTo>
                  <a:lnTo>
                    <a:pt x="175" y="56"/>
                  </a:lnTo>
                  <a:lnTo>
                    <a:pt x="175" y="56"/>
                  </a:lnTo>
                  <a:lnTo>
                    <a:pt x="175" y="57"/>
                  </a:lnTo>
                  <a:lnTo>
                    <a:pt x="176" y="57"/>
                  </a:lnTo>
                  <a:lnTo>
                    <a:pt x="176" y="57"/>
                  </a:lnTo>
                  <a:lnTo>
                    <a:pt x="177" y="58"/>
                  </a:lnTo>
                  <a:lnTo>
                    <a:pt x="177" y="58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9" y="60"/>
                  </a:lnTo>
                  <a:lnTo>
                    <a:pt x="179" y="60"/>
                  </a:lnTo>
                  <a:lnTo>
                    <a:pt x="180" y="61"/>
                  </a:lnTo>
                  <a:lnTo>
                    <a:pt x="180" y="61"/>
                  </a:lnTo>
                  <a:lnTo>
                    <a:pt x="181" y="62"/>
                  </a:lnTo>
                  <a:lnTo>
                    <a:pt x="181" y="62"/>
                  </a:lnTo>
                  <a:lnTo>
                    <a:pt x="182" y="63"/>
                  </a:lnTo>
                  <a:lnTo>
                    <a:pt x="182" y="63"/>
                  </a:lnTo>
                  <a:lnTo>
                    <a:pt x="183" y="64"/>
                  </a:lnTo>
                  <a:lnTo>
                    <a:pt x="183" y="64"/>
                  </a:lnTo>
                  <a:lnTo>
                    <a:pt x="184" y="65"/>
                  </a:lnTo>
                  <a:lnTo>
                    <a:pt x="184" y="65"/>
                  </a:lnTo>
                  <a:lnTo>
                    <a:pt x="185" y="66"/>
                  </a:lnTo>
                  <a:lnTo>
                    <a:pt x="185" y="66"/>
                  </a:lnTo>
                  <a:lnTo>
                    <a:pt x="186" y="66"/>
                  </a:lnTo>
                  <a:lnTo>
                    <a:pt x="186" y="67"/>
                  </a:lnTo>
                  <a:lnTo>
                    <a:pt x="187" y="67"/>
                  </a:lnTo>
                  <a:lnTo>
                    <a:pt x="187" y="68"/>
                  </a:lnTo>
                  <a:lnTo>
                    <a:pt x="188" y="68"/>
                  </a:lnTo>
                  <a:lnTo>
                    <a:pt x="188" y="69"/>
                  </a:lnTo>
                  <a:lnTo>
                    <a:pt x="189" y="69"/>
                  </a:lnTo>
                  <a:lnTo>
                    <a:pt x="189" y="70"/>
                  </a:lnTo>
                  <a:lnTo>
                    <a:pt x="189" y="70"/>
                  </a:lnTo>
                  <a:lnTo>
                    <a:pt x="190" y="70"/>
                  </a:lnTo>
                  <a:lnTo>
                    <a:pt x="190" y="71"/>
                  </a:lnTo>
                  <a:lnTo>
                    <a:pt x="191" y="71"/>
                  </a:lnTo>
                  <a:lnTo>
                    <a:pt x="191" y="72"/>
                  </a:lnTo>
                  <a:lnTo>
                    <a:pt x="192" y="72"/>
                  </a:lnTo>
                  <a:lnTo>
                    <a:pt x="192" y="73"/>
                  </a:lnTo>
                  <a:lnTo>
                    <a:pt x="193" y="73"/>
                  </a:lnTo>
                  <a:lnTo>
                    <a:pt x="193" y="74"/>
                  </a:lnTo>
                  <a:lnTo>
                    <a:pt x="194" y="74"/>
                  </a:lnTo>
                  <a:lnTo>
                    <a:pt x="194" y="75"/>
                  </a:lnTo>
                  <a:lnTo>
                    <a:pt x="195" y="75"/>
                  </a:lnTo>
                  <a:lnTo>
                    <a:pt x="195" y="75"/>
                  </a:lnTo>
                  <a:lnTo>
                    <a:pt x="196" y="76"/>
                  </a:lnTo>
                  <a:lnTo>
                    <a:pt x="196" y="76"/>
                  </a:lnTo>
                  <a:lnTo>
                    <a:pt x="197" y="77"/>
                  </a:lnTo>
                  <a:lnTo>
                    <a:pt x="197" y="77"/>
                  </a:lnTo>
                  <a:lnTo>
                    <a:pt x="198" y="78"/>
                  </a:lnTo>
                  <a:lnTo>
                    <a:pt x="198" y="78"/>
                  </a:lnTo>
                  <a:lnTo>
                    <a:pt x="199" y="79"/>
                  </a:lnTo>
                  <a:lnTo>
                    <a:pt x="199" y="79"/>
                  </a:lnTo>
                  <a:lnTo>
                    <a:pt x="200" y="79"/>
                  </a:lnTo>
                  <a:lnTo>
                    <a:pt x="200" y="80"/>
                  </a:lnTo>
                  <a:lnTo>
                    <a:pt x="201" y="80"/>
                  </a:lnTo>
                  <a:lnTo>
                    <a:pt x="201" y="81"/>
                  </a:lnTo>
                  <a:lnTo>
                    <a:pt x="202" y="81"/>
                  </a:lnTo>
                  <a:lnTo>
                    <a:pt x="202" y="81"/>
                  </a:lnTo>
                  <a:lnTo>
                    <a:pt x="203" y="82"/>
                  </a:lnTo>
                  <a:lnTo>
                    <a:pt x="203" y="82"/>
                  </a:lnTo>
                  <a:lnTo>
                    <a:pt x="204" y="83"/>
                  </a:lnTo>
                  <a:lnTo>
                    <a:pt x="204" y="83"/>
                  </a:lnTo>
                  <a:lnTo>
                    <a:pt x="204" y="84"/>
                  </a:lnTo>
                  <a:lnTo>
                    <a:pt x="205" y="84"/>
                  </a:lnTo>
                  <a:lnTo>
                    <a:pt x="205" y="84"/>
                  </a:lnTo>
                  <a:lnTo>
                    <a:pt x="206" y="85"/>
                  </a:lnTo>
                  <a:lnTo>
                    <a:pt x="206" y="85"/>
                  </a:lnTo>
                  <a:lnTo>
                    <a:pt x="207" y="86"/>
                  </a:lnTo>
                  <a:lnTo>
                    <a:pt x="207" y="86"/>
                  </a:lnTo>
                  <a:lnTo>
                    <a:pt x="208" y="86"/>
                  </a:lnTo>
                  <a:lnTo>
                    <a:pt x="208" y="87"/>
                  </a:lnTo>
                  <a:lnTo>
                    <a:pt x="209" y="87"/>
                  </a:lnTo>
                  <a:lnTo>
                    <a:pt x="209" y="88"/>
                  </a:lnTo>
                  <a:lnTo>
                    <a:pt x="210" y="88"/>
                  </a:lnTo>
                  <a:lnTo>
                    <a:pt x="210" y="88"/>
                  </a:lnTo>
                  <a:lnTo>
                    <a:pt x="211" y="89"/>
                  </a:lnTo>
                  <a:lnTo>
                    <a:pt x="211" y="89"/>
                  </a:lnTo>
                  <a:lnTo>
                    <a:pt x="212" y="89"/>
                  </a:lnTo>
                  <a:lnTo>
                    <a:pt x="212" y="90"/>
                  </a:lnTo>
                  <a:lnTo>
                    <a:pt x="213" y="90"/>
                  </a:lnTo>
                  <a:lnTo>
                    <a:pt x="213" y="90"/>
                  </a:lnTo>
                  <a:lnTo>
                    <a:pt x="214" y="91"/>
                  </a:lnTo>
                  <a:lnTo>
                    <a:pt x="214" y="91"/>
                  </a:lnTo>
                  <a:lnTo>
                    <a:pt x="215" y="92"/>
                  </a:lnTo>
                  <a:lnTo>
                    <a:pt x="215" y="92"/>
                  </a:lnTo>
                  <a:lnTo>
                    <a:pt x="216" y="92"/>
                  </a:lnTo>
                  <a:lnTo>
                    <a:pt x="216" y="93"/>
                  </a:lnTo>
                  <a:lnTo>
                    <a:pt x="217" y="93"/>
                  </a:lnTo>
                  <a:lnTo>
                    <a:pt x="217" y="93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9" y="95"/>
                  </a:lnTo>
                  <a:lnTo>
                    <a:pt x="219" y="95"/>
                  </a:lnTo>
                  <a:lnTo>
                    <a:pt x="220" y="95"/>
                  </a:lnTo>
                  <a:lnTo>
                    <a:pt x="220" y="96"/>
                  </a:lnTo>
                  <a:lnTo>
                    <a:pt x="221" y="96"/>
                  </a:lnTo>
                  <a:lnTo>
                    <a:pt x="221" y="96"/>
                  </a:lnTo>
                  <a:lnTo>
                    <a:pt x="222" y="96"/>
                  </a:lnTo>
                  <a:lnTo>
                    <a:pt x="222" y="97"/>
                  </a:lnTo>
                  <a:lnTo>
                    <a:pt x="223" y="97"/>
                  </a:lnTo>
                  <a:lnTo>
                    <a:pt x="223" y="97"/>
                  </a:lnTo>
                  <a:lnTo>
                    <a:pt x="224" y="98"/>
                  </a:lnTo>
                  <a:lnTo>
                    <a:pt x="224" y="98"/>
                  </a:lnTo>
                  <a:lnTo>
                    <a:pt x="225" y="98"/>
                  </a:lnTo>
                  <a:lnTo>
                    <a:pt x="225" y="98"/>
                  </a:lnTo>
                  <a:lnTo>
                    <a:pt x="226" y="99"/>
                  </a:lnTo>
                  <a:lnTo>
                    <a:pt x="226" y="99"/>
                  </a:lnTo>
                  <a:lnTo>
                    <a:pt x="227" y="99"/>
                  </a:lnTo>
                  <a:lnTo>
                    <a:pt x="227" y="100"/>
                  </a:lnTo>
                  <a:lnTo>
                    <a:pt x="228" y="100"/>
                  </a:lnTo>
                  <a:lnTo>
                    <a:pt x="228" y="100"/>
                  </a:lnTo>
                  <a:lnTo>
                    <a:pt x="229" y="100"/>
                  </a:lnTo>
                  <a:lnTo>
                    <a:pt x="229" y="101"/>
                  </a:lnTo>
                  <a:lnTo>
                    <a:pt x="230" y="101"/>
                  </a:lnTo>
                  <a:lnTo>
                    <a:pt x="230" y="101"/>
                  </a:lnTo>
                  <a:lnTo>
                    <a:pt x="231" y="101"/>
                  </a:lnTo>
                  <a:lnTo>
                    <a:pt x="231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3" y="103"/>
                  </a:lnTo>
                  <a:lnTo>
                    <a:pt x="233" y="103"/>
                  </a:lnTo>
                  <a:lnTo>
                    <a:pt x="234" y="103"/>
                  </a:lnTo>
                  <a:lnTo>
                    <a:pt x="234" y="103"/>
                  </a:lnTo>
                  <a:lnTo>
                    <a:pt x="235" y="103"/>
                  </a:lnTo>
                  <a:lnTo>
                    <a:pt x="235" y="104"/>
                  </a:lnTo>
                  <a:lnTo>
                    <a:pt x="236" y="104"/>
                  </a:lnTo>
                  <a:lnTo>
                    <a:pt x="236" y="104"/>
                  </a:lnTo>
                  <a:lnTo>
                    <a:pt x="237" y="104"/>
                  </a:lnTo>
                  <a:lnTo>
                    <a:pt x="237" y="105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39" y="105"/>
                  </a:lnTo>
                  <a:lnTo>
                    <a:pt x="239" y="105"/>
                  </a:lnTo>
                  <a:lnTo>
                    <a:pt x="240" y="105"/>
                  </a:lnTo>
                  <a:lnTo>
                    <a:pt x="240" y="106"/>
                  </a:lnTo>
                  <a:lnTo>
                    <a:pt x="241" y="106"/>
                  </a:lnTo>
                  <a:lnTo>
                    <a:pt x="241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3" y="106"/>
                  </a:lnTo>
                  <a:lnTo>
                    <a:pt x="243" y="107"/>
                  </a:lnTo>
                  <a:lnTo>
                    <a:pt x="244" y="107"/>
                  </a:lnTo>
                  <a:lnTo>
                    <a:pt x="244" y="107"/>
                  </a:lnTo>
                  <a:lnTo>
                    <a:pt x="245" y="107"/>
                  </a:lnTo>
                  <a:lnTo>
                    <a:pt x="245" y="107"/>
                  </a:lnTo>
                  <a:lnTo>
                    <a:pt x="246" y="107"/>
                  </a:lnTo>
                  <a:lnTo>
                    <a:pt x="246" y="107"/>
                  </a:lnTo>
                  <a:lnTo>
                    <a:pt x="247" y="108"/>
                  </a:lnTo>
                  <a:lnTo>
                    <a:pt x="247" y="108"/>
                  </a:lnTo>
                  <a:lnTo>
                    <a:pt x="248" y="108"/>
                  </a:lnTo>
                  <a:lnTo>
                    <a:pt x="248" y="108"/>
                  </a:lnTo>
                  <a:lnTo>
                    <a:pt x="249" y="108"/>
                  </a:lnTo>
                  <a:lnTo>
                    <a:pt x="249" y="108"/>
                  </a:lnTo>
                  <a:lnTo>
                    <a:pt x="250" y="108"/>
                  </a:lnTo>
                  <a:lnTo>
                    <a:pt x="250" y="108"/>
                  </a:lnTo>
                  <a:lnTo>
                    <a:pt x="251" y="108"/>
                  </a:lnTo>
                  <a:lnTo>
                    <a:pt x="251" y="108"/>
                  </a:lnTo>
                  <a:lnTo>
                    <a:pt x="252" y="109"/>
                  </a:lnTo>
                  <a:lnTo>
                    <a:pt x="252" y="109"/>
                  </a:lnTo>
                  <a:lnTo>
                    <a:pt x="253" y="109"/>
                  </a:lnTo>
                  <a:lnTo>
                    <a:pt x="253" y="109"/>
                  </a:lnTo>
                  <a:lnTo>
                    <a:pt x="254" y="109"/>
                  </a:lnTo>
                  <a:lnTo>
                    <a:pt x="254" y="109"/>
                  </a:lnTo>
                  <a:lnTo>
                    <a:pt x="255" y="109"/>
                  </a:lnTo>
                  <a:lnTo>
                    <a:pt x="255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7" y="109"/>
                  </a:lnTo>
                  <a:lnTo>
                    <a:pt x="257" y="109"/>
                  </a:lnTo>
                  <a:lnTo>
                    <a:pt x="258" y="109"/>
                  </a:lnTo>
                  <a:lnTo>
                    <a:pt x="258" y="109"/>
                  </a:lnTo>
                  <a:lnTo>
                    <a:pt x="259" y="109"/>
                  </a:lnTo>
                  <a:lnTo>
                    <a:pt x="259" y="109"/>
                  </a:lnTo>
                  <a:lnTo>
                    <a:pt x="260" y="109"/>
                  </a:lnTo>
                  <a:lnTo>
                    <a:pt x="260" y="109"/>
                  </a:lnTo>
                  <a:lnTo>
                    <a:pt x="261" y="109"/>
                  </a:lnTo>
                  <a:lnTo>
                    <a:pt x="261" y="109"/>
                  </a:lnTo>
                  <a:lnTo>
                    <a:pt x="262" y="109"/>
                  </a:lnTo>
                  <a:lnTo>
                    <a:pt x="262" y="109"/>
                  </a:lnTo>
                  <a:lnTo>
                    <a:pt x="263" y="109"/>
                  </a:lnTo>
                  <a:lnTo>
                    <a:pt x="263" y="109"/>
                  </a:lnTo>
                  <a:lnTo>
                    <a:pt x="264" y="109"/>
                  </a:lnTo>
                  <a:lnTo>
                    <a:pt x="264" y="109"/>
                  </a:lnTo>
                  <a:lnTo>
                    <a:pt x="265" y="109"/>
                  </a:lnTo>
                  <a:lnTo>
                    <a:pt x="265" y="109"/>
                  </a:lnTo>
                  <a:lnTo>
                    <a:pt x="266" y="109"/>
                  </a:lnTo>
                  <a:lnTo>
                    <a:pt x="266" y="109"/>
                  </a:lnTo>
                  <a:lnTo>
                    <a:pt x="267" y="109"/>
                  </a:lnTo>
                  <a:lnTo>
                    <a:pt x="267" y="109"/>
                  </a:lnTo>
                  <a:lnTo>
                    <a:pt x="268" y="109"/>
                  </a:lnTo>
                  <a:lnTo>
                    <a:pt x="268" y="109"/>
                  </a:lnTo>
                  <a:lnTo>
                    <a:pt x="269" y="109"/>
                  </a:lnTo>
                  <a:lnTo>
                    <a:pt x="269" y="109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1" y="108"/>
                  </a:lnTo>
                  <a:lnTo>
                    <a:pt x="271" y="108"/>
                  </a:lnTo>
                  <a:lnTo>
                    <a:pt x="272" y="108"/>
                  </a:lnTo>
                  <a:lnTo>
                    <a:pt x="272" y="108"/>
                  </a:lnTo>
                  <a:lnTo>
                    <a:pt x="273" y="108"/>
                  </a:lnTo>
                  <a:lnTo>
                    <a:pt x="273" y="108"/>
                  </a:lnTo>
                  <a:lnTo>
                    <a:pt x="274" y="108"/>
                  </a:lnTo>
                  <a:lnTo>
                    <a:pt x="274" y="107"/>
                  </a:lnTo>
                  <a:lnTo>
                    <a:pt x="275" y="107"/>
                  </a:lnTo>
                  <a:lnTo>
                    <a:pt x="275" y="107"/>
                  </a:lnTo>
                  <a:lnTo>
                    <a:pt x="276" y="107"/>
                  </a:lnTo>
                  <a:lnTo>
                    <a:pt x="276" y="107"/>
                  </a:lnTo>
                  <a:lnTo>
                    <a:pt x="277" y="107"/>
                  </a:lnTo>
                  <a:lnTo>
                    <a:pt x="277" y="107"/>
                  </a:lnTo>
                  <a:lnTo>
                    <a:pt x="278" y="106"/>
                  </a:lnTo>
                  <a:lnTo>
                    <a:pt x="278" y="106"/>
                  </a:lnTo>
                  <a:lnTo>
                    <a:pt x="279" y="106"/>
                  </a:lnTo>
                  <a:lnTo>
                    <a:pt x="279" y="106"/>
                  </a:lnTo>
                  <a:lnTo>
                    <a:pt x="280" y="106"/>
                  </a:lnTo>
                  <a:lnTo>
                    <a:pt x="280" y="106"/>
                  </a:lnTo>
                  <a:lnTo>
                    <a:pt x="281" y="106"/>
                  </a:lnTo>
                  <a:lnTo>
                    <a:pt x="281" y="105"/>
                  </a:lnTo>
                  <a:lnTo>
                    <a:pt x="282" y="105"/>
                  </a:lnTo>
                  <a:lnTo>
                    <a:pt x="282" y="105"/>
                  </a:lnTo>
                  <a:lnTo>
                    <a:pt x="283" y="105"/>
                  </a:lnTo>
                  <a:lnTo>
                    <a:pt x="283" y="105"/>
                  </a:lnTo>
                  <a:lnTo>
                    <a:pt x="284" y="105"/>
                  </a:lnTo>
                  <a:lnTo>
                    <a:pt x="284" y="104"/>
                  </a:lnTo>
                  <a:lnTo>
                    <a:pt x="284" y="104"/>
                  </a:lnTo>
                  <a:lnTo>
                    <a:pt x="285" y="104"/>
                  </a:lnTo>
                  <a:lnTo>
                    <a:pt x="285" y="104"/>
                  </a:lnTo>
                  <a:lnTo>
                    <a:pt x="286" y="103"/>
                  </a:lnTo>
                  <a:lnTo>
                    <a:pt x="286" y="103"/>
                  </a:lnTo>
                  <a:lnTo>
                    <a:pt x="287" y="103"/>
                  </a:lnTo>
                  <a:lnTo>
                    <a:pt x="287" y="103"/>
                  </a:lnTo>
                  <a:lnTo>
                    <a:pt x="288" y="103"/>
                  </a:lnTo>
                  <a:lnTo>
                    <a:pt x="288" y="102"/>
                  </a:lnTo>
                  <a:lnTo>
                    <a:pt x="289" y="102"/>
                  </a:lnTo>
                  <a:lnTo>
                    <a:pt x="289" y="102"/>
                  </a:lnTo>
                  <a:lnTo>
                    <a:pt x="290" y="102"/>
                  </a:lnTo>
                  <a:lnTo>
                    <a:pt x="290" y="101"/>
                  </a:lnTo>
                  <a:lnTo>
                    <a:pt x="291" y="101"/>
                  </a:lnTo>
                  <a:lnTo>
                    <a:pt x="291" y="101"/>
                  </a:lnTo>
                  <a:lnTo>
                    <a:pt x="292" y="101"/>
                  </a:lnTo>
                  <a:lnTo>
                    <a:pt x="292" y="100"/>
                  </a:lnTo>
                  <a:lnTo>
                    <a:pt x="293" y="100"/>
                  </a:lnTo>
                  <a:lnTo>
                    <a:pt x="293" y="100"/>
                  </a:lnTo>
                  <a:lnTo>
                    <a:pt x="294" y="100"/>
                  </a:lnTo>
                  <a:lnTo>
                    <a:pt x="294" y="99"/>
                  </a:lnTo>
                  <a:lnTo>
                    <a:pt x="295" y="99"/>
                  </a:lnTo>
                  <a:lnTo>
                    <a:pt x="295" y="99"/>
                  </a:lnTo>
                  <a:lnTo>
                    <a:pt x="296" y="98"/>
                  </a:lnTo>
                  <a:lnTo>
                    <a:pt x="296" y="98"/>
                  </a:lnTo>
                  <a:lnTo>
                    <a:pt x="297" y="98"/>
                  </a:lnTo>
                  <a:lnTo>
                    <a:pt x="297" y="98"/>
                  </a:lnTo>
                  <a:lnTo>
                    <a:pt x="298" y="97"/>
                  </a:lnTo>
                  <a:lnTo>
                    <a:pt x="298" y="97"/>
                  </a:lnTo>
                  <a:lnTo>
                    <a:pt x="299" y="97"/>
                  </a:lnTo>
                  <a:lnTo>
                    <a:pt x="299" y="96"/>
                  </a:lnTo>
                  <a:lnTo>
                    <a:pt x="299" y="96"/>
                  </a:lnTo>
                  <a:lnTo>
                    <a:pt x="300" y="96"/>
                  </a:lnTo>
                  <a:lnTo>
                    <a:pt x="300" y="96"/>
                  </a:lnTo>
                  <a:lnTo>
                    <a:pt x="301" y="95"/>
                  </a:lnTo>
                  <a:lnTo>
                    <a:pt x="301" y="95"/>
                  </a:lnTo>
                  <a:lnTo>
                    <a:pt x="302" y="95"/>
                  </a:lnTo>
                  <a:lnTo>
                    <a:pt x="302" y="94"/>
                  </a:lnTo>
                  <a:lnTo>
                    <a:pt x="303" y="94"/>
                  </a:lnTo>
                  <a:lnTo>
                    <a:pt x="303" y="94"/>
                  </a:lnTo>
                  <a:lnTo>
                    <a:pt x="304" y="93"/>
                  </a:lnTo>
                  <a:lnTo>
                    <a:pt x="304" y="93"/>
                  </a:lnTo>
                  <a:lnTo>
                    <a:pt x="305" y="93"/>
                  </a:lnTo>
                  <a:lnTo>
                    <a:pt x="305" y="92"/>
                  </a:lnTo>
                  <a:lnTo>
                    <a:pt x="306" y="92"/>
                  </a:lnTo>
                  <a:lnTo>
                    <a:pt x="306" y="92"/>
                  </a:lnTo>
                  <a:lnTo>
                    <a:pt x="307" y="91"/>
                  </a:lnTo>
                  <a:lnTo>
                    <a:pt x="307" y="91"/>
                  </a:lnTo>
                  <a:lnTo>
                    <a:pt x="308" y="90"/>
                  </a:lnTo>
                  <a:lnTo>
                    <a:pt x="308" y="90"/>
                  </a:lnTo>
                  <a:lnTo>
                    <a:pt x="309" y="90"/>
                  </a:lnTo>
                  <a:lnTo>
                    <a:pt x="309" y="89"/>
                  </a:lnTo>
                  <a:lnTo>
                    <a:pt x="310" y="89"/>
                  </a:lnTo>
                  <a:lnTo>
                    <a:pt x="310" y="89"/>
                  </a:lnTo>
                  <a:lnTo>
                    <a:pt x="311" y="88"/>
                  </a:lnTo>
                  <a:lnTo>
                    <a:pt x="311" y="88"/>
                  </a:lnTo>
                  <a:lnTo>
                    <a:pt x="312" y="88"/>
                  </a:lnTo>
                  <a:lnTo>
                    <a:pt x="312" y="87"/>
                  </a:lnTo>
                  <a:lnTo>
                    <a:pt x="313" y="87"/>
                  </a:lnTo>
                  <a:lnTo>
                    <a:pt x="313" y="86"/>
                  </a:lnTo>
                  <a:lnTo>
                    <a:pt x="313" y="86"/>
                  </a:lnTo>
                  <a:lnTo>
                    <a:pt x="314" y="86"/>
                  </a:lnTo>
                  <a:lnTo>
                    <a:pt x="314" y="85"/>
                  </a:lnTo>
                  <a:lnTo>
                    <a:pt x="315" y="85"/>
                  </a:lnTo>
                  <a:lnTo>
                    <a:pt x="315" y="84"/>
                  </a:lnTo>
                  <a:lnTo>
                    <a:pt x="316" y="84"/>
                  </a:lnTo>
                  <a:lnTo>
                    <a:pt x="316" y="84"/>
                  </a:lnTo>
                  <a:lnTo>
                    <a:pt x="317" y="83"/>
                  </a:lnTo>
                  <a:lnTo>
                    <a:pt x="317" y="83"/>
                  </a:lnTo>
                  <a:lnTo>
                    <a:pt x="318" y="82"/>
                  </a:lnTo>
                  <a:lnTo>
                    <a:pt x="318" y="82"/>
                  </a:lnTo>
                  <a:lnTo>
                    <a:pt x="319" y="81"/>
                  </a:lnTo>
                  <a:lnTo>
                    <a:pt x="319" y="81"/>
                  </a:lnTo>
                  <a:lnTo>
                    <a:pt x="320" y="81"/>
                  </a:lnTo>
                  <a:lnTo>
                    <a:pt x="320" y="80"/>
                  </a:lnTo>
                  <a:lnTo>
                    <a:pt x="321" y="80"/>
                  </a:lnTo>
                  <a:lnTo>
                    <a:pt x="321" y="79"/>
                  </a:lnTo>
                  <a:lnTo>
                    <a:pt x="322" y="79"/>
                  </a:lnTo>
                  <a:lnTo>
                    <a:pt x="322" y="79"/>
                  </a:lnTo>
                  <a:lnTo>
                    <a:pt x="323" y="78"/>
                  </a:lnTo>
                  <a:lnTo>
                    <a:pt x="323" y="78"/>
                  </a:lnTo>
                  <a:lnTo>
                    <a:pt x="324" y="77"/>
                  </a:lnTo>
                  <a:lnTo>
                    <a:pt x="324" y="77"/>
                  </a:lnTo>
                  <a:lnTo>
                    <a:pt x="325" y="76"/>
                  </a:lnTo>
                  <a:lnTo>
                    <a:pt x="325" y="76"/>
                  </a:lnTo>
                  <a:lnTo>
                    <a:pt x="326" y="75"/>
                  </a:lnTo>
                  <a:lnTo>
                    <a:pt x="326" y="75"/>
                  </a:lnTo>
                  <a:lnTo>
                    <a:pt x="327" y="75"/>
                  </a:lnTo>
                  <a:lnTo>
                    <a:pt x="327" y="74"/>
                  </a:lnTo>
                  <a:lnTo>
                    <a:pt x="327" y="74"/>
                  </a:lnTo>
                  <a:lnTo>
                    <a:pt x="328" y="73"/>
                  </a:lnTo>
                  <a:lnTo>
                    <a:pt x="328" y="73"/>
                  </a:lnTo>
                  <a:lnTo>
                    <a:pt x="329" y="72"/>
                  </a:lnTo>
                  <a:lnTo>
                    <a:pt x="329" y="72"/>
                  </a:lnTo>
                  <a:lnTo>
                    <a:pt x="330" y="71"/>
                  </a:lnTo>
                  <a:lnTo>
                    <a:pt x="330" y="71"/>
                  </a:lnTo>
                  <a:lnTo>
                    <a:pt x="331" y="70"/>
                  </a:lnTo>
                  <a:lnTo>
                    <a:pt x="331" y="70"/>
                  </a:lnTo>
                  <a:lnTo>
                    <a:pt x="332" y="70"/>
                  </a:lnTo>
                  <a:lnTo>
                    <a:pt x="332" y="69"/>
                  </a:lnTo>
                  <a:lnTo>
                    <a:pt x="333" y="69"/>
                  </a:lnTo>
                  <a:lnTo>
                    <a:pt x="333" y="68"/>
                  </a:lnTo>
                  <a:lnTo>
                    <a:pt x="334" y="68"/>
                  </a:lnTo>
                  <a:lnTo>
                    <a:pt x="334" y="67"/>
                  </a:lnTo>
                  <a:lnTo>
                    <a:pt x="335" y="67"/>
                  </a:lnTo>
                  <a:lnTo>
                    <a:pt x="335" y="66"/>
                  </a:lnTo>
                  <a:lnTo>
                    <a:pt x="336" y="66"/>
                  </a:lnTo>
                  <a:lnTo>
                    <a:pt x="336" y="66"/>
                  </a:lnTo>
                  <a:lnTo>
                    <a:pt x="337" y="65"/>
                  </a:lnTo>
                  <a:lnTo>
                    <a:pt x="337" y="65"/>
                  </a:lnTo>
                  <a:lnTo>
                    <a:pt x="338" y="64"/>
                  </a:lnTo>
                  <a:lnTo>
                    <a:pt x="338" y="64"/>
                  </a:lnTo>
                  <a:lnTo>
                    <a:pt x="339" y="63"/>
                  </a:lnTo>
                  <a:lnTo>
                    <a:pt x="339" y="63"/>
                  </a:lnTo>
                  <a:lnTo>
                    <a:pt x="340" y="62"/>
                  </a:lnTo>
                  <a:lnTo>
                    <a:pt x="340" y="62"/>
                  </a:lnTo>
                  <a:lnTo>
                    <a:pt x="341" y="61"/>
                  </a:lnTo>
                  <a:lnTo>
                    <a:pt x="341" y="61"/>
                  </a:lnTo>
                  <a:lnTo>
                    <a:pt x="341" y="60"/>
                  </a:lnTo>
                  <a:lnTo>
                    <a:pt x="342" y="60"/>
                  </a:lnTo>
                  <a:lnTo>
                    <a:pt x="342" y="59"/>
                  </a:lnTo>
                  <a:lnTo>
                    <a:pt x="343" y="59"/>
                  </a:lnTo>
                  <a:lnTo>
                    <a:pt x="343" y="58"/>
                  </a:lnTo>
                  <a:lnTo>
                    <a:pt x="344" y="58"/>
                  </a:lnTo>
                  <a:lnTo>
                    <a:pt x="344" y="57"/>
                  </a:lnTo>
                  <a:lnTo>
                    <a:pt x="345" y="57"/>
                  </a:lnTo>
                  <a:lnTo>
                    <a:pt x="345" y="57"/>
                  </a:lnTo>
                  <a:lnTo>
                    <a:pt x="346" y="56"/>
                  </a:lnTo>
                  <a:lnTo>
                    <a:pt x="346" y="56"/>
                  </a:lnTo>
                  <a:lnTo>
                    <a:pt x="347" y="55"/>
                  </a:lnTo>
                  <a:lnTo>
                    <a:pt x="347" y="55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1012" name="Freeform 244"/>
            <p:cNvSpPr>
              <a:spLocks noChangeAspect="1"/>
            </p:cNvSpPr>
            <p:nvPr/>
          </p:nvSpPr>
          <p:spPr bwMode="auto">
            <a:xfrm>
              <a:off x="3531" y="1056"/>
              <a:ext cx="69" cy="528"/>
            </a:xfrm>
            <a:custGeom>
              <a:avLst/>
              <a:gdLst/>
              <a:ahLst/>
              <a:cxnLst>
                <a:cxn ang="0">
                  <a:pos x="5" y="49"/>
                </a:cxn>
                <a:cxn ang="0">
                  <a:pos x="11" y="44"/>
                </a:cxn>
                <a:cxn ang="0">
                  <a:pos x="17" y="38"/>
                </a:cxn>
                <a:cxn ang="0">
                  <a:pos x="22" y="33"/>
                </a:cxn>
                <a:cxn ang="0">
                  <a:pos x="28" y="28"/>
                </a:cxn>
                <a:cxn ang="0">
                  <a:pos x="34" y="23"/>
                </a:cxn>
                <a:cxn ang="0">
                  <a:pos x="40" y="18"/>
                </a:cxn>
                <a:cxn ang="0">
                  <a:pos x="46" y="14"/>
                </a:cxn>
                <a:cxn ang="0">
                  <a:pos x="51" y="11"/>
                </a:cxn>
                <a:cxn ang="0">
                  <a:pos x="57" y="8"/>
                </a:cxn>
                <a:cxn ang="0">
                  <a:pos x="63" y="5"/>
                </a:cxn>
                <a:cxn ang="0">
                  <a:pos x="69" y="3"/>
                </a:cxn>
                <a:cxn ang="0">
                  <a:pos x="75" y="1"/>
                </a:cxn>
                <a:cxn ang="0">
                  <a:pos x="80" y="0"/>
                </a:cxn>
                <a:cxn ang="0">
                  <a:pos x="86" y="0"/>
                </a:cxn>
                <a:cxn ang="0">
                  <a:pos x="92" y="0"/>
                </a:cxn>
                <a:cxn ang="0">
                  <a:pos x="98" y="1"/>
                </a:cxn>
                <a:cxn ang="0">
                  <a:pos x="104" y="3"/>
                </a:cxn>
                <a:cxn ang="0">
                  <a:pos x="109" y="4"/>
                </a:cxn>
                <a:cxn ang="0">
                  <a:pos x="115" y="7"/>
                </a:cxn>
                <a:cxn ang="0">
                  <a:pos x="121" y="10"/>
                </a:cxn>
                <a:cxn ang="0">
                  <a:pos x="127" y="14"/>
                </a:cxn>
                <a:cxn ang="0">
                  <a:pos x="132" y="18"/>
                </a:cxn>
                <a:cxn ang="0">
                  <a:pos x="138" y="22"/>
                </a:cxn>
                <a:cxn ang="0">
                  <a:pos x="144" y="27"/>
                </a:cxn>
                <a:cxn ang="0">
                  <a:pos x="150" y="32"/>
                </a:cxn>
                <a:cxn ang="0">
                  <a:pos x="156" y="37"/>
                </a:cxn>
                <a:cxn ang="0">
                  <a:pos x="161" y="43"/>
                </a:cxn>
                <a:cxn ang="0">
                  <a:pos x="167" y="48"/>
                </a:cxn>
                <a:cxn ang="0">
                  <a:pos x="173" y="54"/>
                </a:cxn>
                <a:cxn ang="0">
                  <a:pos x="179" y="60"/>
                </a:cxn>
                <a:cxn ang="0">
                  <a:pos x="185" y="66"/>
                </a:cxn>
                <a:cxn ang="0">
                  <a:pos x="190" y="71"/>
                </a:cxn>
                <a:cxn ang="0">
                  <a:pos x="196" y="76"/>
                </a:cxn>
                <a:cxn ang="0">
                  <a:pos x="202" y="81"/>
                </a:cxn>
                <a:cxn ang="0">
                  <a:pos x="208" y="86"/>
                </a:cxn>
                <a:cxn ang="0">
                  <a:pos x="214" y="91"/>
                </a:cxn>
                <a:cxn ang="0">
                  <a:pos x="219" y="95"/>
                </a:cxn>
                <a:cxn ang="0">
                  <a:pos x="225" y="98"/>
                </a:cxn>
                <a:cxn ang="0">
                  <a:pos x="231" y="102"/>
                </a:cxn>
                <a:cxn ang="0">
                  <a:pos x="237" y="104"/>
                </a:cxn>
                <a:cxn ang="0">
                  <a:pos x="242" y="106"/>
                </a:cxn>
                <a:cxn ang="0">
                  <a:pos x="248" y="108"/>
                </a:cxn>
                <a:cxn ang="0">
                  <a:pos x="254" y="109"/>
                </a:cxn>
                <a:cxn ang="0">
                  <a:pos x="260" y="109"/>
                </a:cxn>
                <a:cxn ang="0">
                  <a:pos x="266" y="109"/>
                </a:cxn>
                <a:cxn ang="0">
                  <a:pos x="271" y="108"/>
                </a:cxn>
                <a:cxn ang="0">
                  <a:pos x="277" y="107"/>
                </a:cxn>
                <a:cxn ang="0">
                  <a:pos x="283" y="105"/>
                </a:cxn>
                <a:cxn ang="0">
                  <a:pos x="289" y="102"/>
                </a:cxn>
                <a:cxn ang="0">
                  <a:pos x="295" y="99"/>
                </a:cxn>
                <a:cxn ang="0">
                  <a:pos x="300" y="96"/>
                </a:cxn>
                <a:cxn ang="0">
                  <a:pos x="306" y="92"/>
                </a:cxn>
                <a:cxn ang="0">
                  <a:pos x="312" y="87"/>
                </a:cxn>
                <a:cxn ang="0">
                  <a:pos x="318" y="82"/>
                </a:cxn>
                <a:cxn ang="0">
                  <a:pos x="324" y="77"/>
                </a:cxn>
                <a:cxn ang="0">
                  <a:pos x="329" y="72"/>
                </a:cxn>
                <a:cxn ang="0">
                  <a:pos x="335" y="66"/>
                </a:cxn>
                <a:cxn ang="0">
                  <a:pos x="341" y="61"/>
                </a:cxn>
                <a:cxn ang="0">
                  <a:pos x="347" y="55"/>
                </a:cxn>
              </a:cxnLst>
              <a:rect l="0" t="0" r="r" b="b"/>
              <a:pathLst>
                <a:path w="347" h="109">
                  <a:moveTo>
                    <a:pt x="0" y="55"/>
                  </a:moveTo>
                  <a:lnTo>
                    <a:pt x="0" y="54"/>
                  </a:lnTo>
                  <a:lnTo>
                    <a:pt x="1" y="54"/>
                  </a:lnTo>
                  <a:lnTo>
                    <a:pt x="1" y="53"/>
                  </a:lnTo>
                  <a:lnTo>
                    <a:pt x="2" y="53"/>
                  </a:lnTo>
                  <a:lnTo>
                    <a:pt x="2" y="52"/>
                  </a:lnTo>
                  <a:lnTo>
                    <a:pt x="3" y="52"/>
                  </a:lnTo>
                  <a:lnTo>
                    <a:pt x="3" y="51"/>
                  </a:lnTo>
                  <a:lnTo>
                    <a:pt x="4" y="51"/>
                  </a:lnTo>
                  <a:lnTo>
                    <a:pt x="4" y="50"/>
                  </a:lnTo>
                  <a:lnTo>
                    <a:pt x="5" y="50"/>
                  </a:lnTo>
                  <a:lnTo>
                    <a:pt x="5" y="49"/>
                  </a:lnTo>
                  <a:lnTo>
                    <a:pt x="6" y="49"/>
                  </a:lnTo>
                  <a:lnTo>
                    <a:pt x="6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9" y="46"/>
                  </a:lnTo>
                  <a:lnTo>
                    <a:pt x="9" y="46"/>
                  </a:lnTo>
                  <a:lnTo>
                    <a:pt x="9" y="45"/>
                  </a:lnTo>
                  <a:lnTo>
                    <a:pt x="10" y="45"/>
                  </a:lnTo>
                  <a:lnTo>
                    <a:pt x="10" y="44"/>
                  </a:lnTo>
                  <a:lnTo>
                    <a:pt x="11" y="44"/>
                  </a:lnTo>
                  <a:lnTo>
                    <a:pt x="11" y="43"/>
                  </a:lnTo>
                  <a:lnTo>
                    <a:pt x="12" y="43"/>
                  </a:lnTo>
                  <a:lnTo>
                    <a:pt x="12" y="42"/>
                  </a:lnTo>
                  <a:lnTo>
                    <a:pt x="13" y="42"/>
                  </a:lnTo>
                  <a:lnTo>
                    <a:pt x="13" y="41"/>
                  </a:lnTo>
                  <a:lnTo>
                    <a:pt x="14" y="41"/>
                  </a:lnTo>
                  <a:lnTo>
                    <a:pt x="14" y="40"/>
                  </a:lnTo>
                  <a:lnTo>
                    <a:pt x="15" y="40"/>
                  </a:lnTo>
                  <a:lnTo>
                    <a:pt x="15" y="39"/>
                  </a:lnTo>
                  <a:lnTo>
                    <a:pt x="16" y="39"/>
                  </a:lnTo>
                  <a:lnTo>
                    <a:pt x="16" y="3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18" y="37"/>
                  </a:lnTo>
                  <a:lnTo>
                    <a:pt x="18" y="37"/>
                  </a:lnTo>
                  <a:lnTo>
                    <a:pt x="18" y="36"/>
                  </a:lnTo>
                  <a:lnTo>
                    <a:pt x="19" y="36"/>
                  </a:lnTo>
                  <a:lnTo>
                    <a:pt x="19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1" y="34"/>
                  </a:lnTo>
                  <a:lnTo>
                    <a:pt x="21" y="34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5" y="31"/>
                  </a:lnTo>
                  <a:lnTo>
                    <a:pt x="25" y="30"/>
                  </a:lnTo>
                  <a:lnTo>
                    <a:pt x="26" y="30"/>
                  </a:lnTo>
                  <a:lnTo>
                    <a:pt x="26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9" y="27"/>
                  </a:lnTo>
                  <a:lnTo>
                    <a:pt x="29" y="27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1" y="26"/>
                  </a:lnTo>
                  <a:lnTo>
                    <a:pt x="31" y="25"/>
                  </a:lnTo>
                  <a:lnTo>
                    <a:pt x="32" y="25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33" y="24"/>
                  </a:lnTo>
                  <a:lnTo>
                    <a:pt x="33" y="23"/>
                  </a:lnTo>
                  <a:lnTo>
                    <a:pt x="34" y="23"/>
                  </a:lnTo>
                  <a:lnTo>
                    <a:pt x="34" y="22"/>
                  </a:lnTo>
                  <a:lnTo>
                    <a:pt x="35" y="22"/>
                  </a:lnTo>
                  <a:lnTo>
                    <a:pt x="35" y="22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7" y="21"/>
                  </a:lnTo>
                  <a:lnTo>
                    <a:pt x="37" y="20"/>
                  </a:lnTo>
                  <a:lnTo>
                    <a:pt x="38" y="20"/>
                  </a:lnTo>
                  <a:lnTo>
                    <a:pt x="38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1" y="18"/>
                  </a:lnTo>
                  <a:lnTo>
                    <a:pt x="41" y="17"/>
                  </a:lnTo>
                  <a:lnTo>
                    <a:pt x="42" y="17"/>
                  </a:lnTo>
                  <a:lnTo>
                    <a:pt x="42" y="17"/>
                  </a:lnTo>
                  <a:lnTo>
                    <a:pt x="43" y="16"/>
                  </a:lnTo>
                  <a:lnTo>
                    <a:pt x="43" y="16"/>
                  </a:lnTo>
                  <a:lnTo>
                    <a:pt x="44" y="16"/>
                  </a:lnTo>
                  <a:lnTo>
                    <a:pt x="44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6" y="14"/>
                  </a:lnTo>
                  <a:lnTo>
                    <a:pt x="46" y="14"/>
                  </a:lnTo>
                  <a:lnTo>
                    <a:pt x="47" y="14"/>
                  </a:lnTo>
                  <a:lnTo>
                    <a:pt x="47" y="13"/>
                  </a:lnTo>
                  <a:lnTo>
                    <a:pt x="47" y="13"/>
                  </a:lnTo>
                  <a:lnTo>
                    <a:pt x="48" y="13"/>
                  </a:lnTo>
                  <a:lnTo>
                    <a:pt x="48" y="12"/>
                  </a:lnTo>
                  <a:lnTo>
                    <a:pt x="49" y="12"/>
                  </a:lnTo>
                  <a:lnTo>
                    <a:pt x="49" y="12"/>
                  </a:lnTo>
                  <a:lnTo>
                    <a:pt x="50" y="12"/>
                  </a:lnTo>
                  <a:lnTo>
                    <a:pt x="50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5" y="9"/>
                  </a:lnTo>
                  <a:lnTo>
                    <a:pt x="55" y="8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9" y="7"/>
                  </a:lnTo>
                  <a:lnTo>
                    <a:pt x="59" y="7"/>
                  </a:lnTo>
                  <a:lnTo>
                    <a:pt x="60" y="6"/>
                  </a:lnTo>
                  <a:lnTo>
                    <a:pt x="60" y="6"/>
                  </a:lnTo>
                  <a:lnTo>
                    <a:pt x="61" y="6"/>
                  </a:lnTo>
                  <a:lnTo>
                    <a:pt x="61" y="6"/>
                  </a:lnTo>
                  <a:lnTo>
                    <a:pt x="61" y="5"/>
                  </a:lnTo>
                  <a:lnTo>
                    <a:pt x="62" y="5"/>
                  </a:lnTo>
                  <a:lnTo>
                    <a:pt x="62" y="5"/>
                  </a:lnTo>
                  <a:lnTo>
                    <a:pt x="63" y="5"/>
                  </a:lnTo>
                  <a:lnTo>
                    <a:pt x="63" y="5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7" y="3"/>
                  </a:lnTo>
                  <a:lnTo>
                    <a:pt x="67" y="3"/>
                  </a:lnTo>
                  <a:lnTo>
                    <a:pt x="68" y="3"/>
                  </a:lnTo>
                  <a:lnTo>
                    <a:pt x="68" y="3"/>
                  </a:lnTo>
                  <a:lnTo>
                    <a:pt x="69" y="3"/>
                  </a:lnTo>
                  <a:lnTo>
                    <a:pt x="69" y="3"/>
                  </a:lnTo>
                  <a:lnTo>
                    <a:pt x="70" y="3"/>
                  </a:lnTo>
                  <a:lnTo>
                    <a:pt x="70" y="2"/>
                  </a:lnTo>
                  <a:lnTo>
                    <a:pt x="71" y="2"/>
                  </a:lnTo>
                  <a:lnTo>
                    <a:pt x="71" y="2"/>
                  </a:lnTo>
                  <a:lnTo>
                    <a:pt x="72" y="2"/>
                  </a:lnTo>
                  <a:lnTo>
                    <a:pt x="72" y="2"/>
                  </a:lnTo>
                  <a:lnTo>
                    <a:pt x="73" y="2"/>
                  </a:lnTo>
                  <a:lnTo>
                    <a:pt x="73" y="2"/>
                  </a:lnTo>
                  <a:lnTo>
                    <a:pt x="74" y="1"/>
                  </a:lnTo>
                  <a:lnTo>
                    <a:pt x="74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6" y="1"/>
                  </a:lnTo>
                  <a:lnTo>
                    <a:pt x="76" y="1"/>
                  </a:lnTo>
                  <a:lnTo>
                    <a:pt x="77" y="1"/>
                  </a:lnTo>
                  <a:lnTo>
                    <a:pt x="77" y="1"/>
                  </a:lnTo>
                  <a:lnTo>
                    <a:pt x="78" y="1"/>
                  </a:lnTo>
                  <a:lnTo>
                    <a:pt x="78" y="1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3" y="0"/>
                  </a:lnTo>
                  <a:lnTo>
                    <a:pt x="83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5" y="0"/>
                  </a:lnTo>
                  <a:lnTo>
                    <a:pt x="85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7" y="0"/>
                  </a:lnTo>
                  <a:lnTo>
                    <a:pt x="87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91" y="0"/>
                  </a:lnTo>
                  <a:lnTo>
                    <a:pt x="91" y="0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6" y="1"/>
                  </a:lnTo>
                  <a:lnTo>
                    <a:pt x="96" y="1"/>
                  </a:lnTo>
                  <a:lnTo>
                    <a:pt x="97" y="1"/>
                  </a:lnTo>
                  <a:lnTo>
                    <a:pt x="97" y="1"/>
                  </a:lnTo>
                  <a:lnTo>
                    <a:pt x="98" y="1"/>
                  </a:lnTo>
                  <a:lnTo>
                    <a:pt x="98" y="1"/>
                  </a:lnTo>
                  <a:lnTo>
                    <a:pt x="99" y="1"/>
                  </a:lnTo>
                  <a:lnTo>
                    <a:pt x="99" y="1"/>
                  </a:lnTo>
                  <a:lnTo>
                    <a:pt x="100" y="1"/>
                  </a:lnTo>
                  <a:lnTo>
                    <a:pt x="100" y="2"/>
                  </a:lnTo>
                  <a:lnTo>
                    <a:pt x="101" y="2"/>
                  </a:lnTo>
                  <a:lnTo>
                    <a:pt x="101" y="2"/>
                  </a:lnTo>
                  <a:lnTo>
                    <a:pt x="102" y="2"/>
                  </a:lnTo>
                  <a:lnTo>
                    <a:pt x="102" y="2"/>
                  </a:lnTo>
                  <a:lnTo>
                    <a:pt x="103" y="2"/>
                  </a:lnTo>
                  <a:lnTo>
                    <a:pt x="103" y="2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5" y="3"/>
                  </a:lnTo>
                  <a:lnTo>
                    <a:pt x="105" y="3"/>
                  </a:lnTo>
                  <a:lnTo>
                    <a:pt x="106" y="3"/>
                  </a:lnTo>
                  <a:lnTo>
                    <a:pt x="106" y="3"/>
                  </a:lnTo>
                  <a:lnTo>
                    <a:pt x="107" y="4"/>
                  </a:lnTo>
                  <a:lnTo>
                    <a:pt x="107" y="4"/>
                  </a:lnTo>
                  <a:lnTo>
                    <a:pt x="108" y="4"/>
                  </a:lnTo>
                  <a:lnTo>
                    <a:pt x="108" y="4"/>
                  </a:lnTo>
                  <a:lnTo>
                    <a:pt x="109" y="4"/>
                  </a:lnTo>
                  <a:lnTo>
                    <a:pt x="109" y="4"/>
                  </a:lnTo>
                  <a:lnTo>
                    <a:pt x="110" y="5"/>
                  </a:lnTo>
                  <a:lnTo>
                    <a:pt x="110" y="5"/>
                  </a:lnTo>
                  <a:lnTo>
                    <a:pt x="111" y="5"/>
                  </a:lnTo>
                  <a:lnTo>
                    <a:pt x="111" y="5"/>
                  </a:lnTo>
                  <a:lnTo>
                    <a:pt x="112" y="5"/>
                  </a:lnTo>
                  <a:lnTo>
                    <a:pt x="112" y="6"/>
                  </a:lnTo>
                  <a:lnTo>
                    <a:pt x="113" y="6"/>
                  </a:lnTo>
                  <a:lnTo>
                    <a:pt x="113" y="6"/>
                  </a:lnTo>
                  <a:lnTo>
                    <a:pt x="114" y="6"/>
                  </a:lnTo>
                  <a:lnTo>
                    <a:pt x="114" y="7"/>
                  </a:lnTo>
                  <a:lnTo>
                    <a:pt x="115" y="7"/>
                  </a:lnTo>
                  <a:lnTo>
                    <a:pt x="115" y="7"/>
                  </a:lnTo>
                  <a:lnTo>
                    <a:pt x="116" y="7"/>
                  </a:lnTo>
                  <a:lnTo>
                    <a:pt x="116" y="8"/>
                  </a:lnTo>
                  <a:lnTo>
                    <a:pt x="117" y="8"/>
                  </a:lnTo>
                  <a:lnTo>
                    <a:pt x="117" y="8"/>
                  </a:lnTo>
                  <a:lnTo>
                    <a:pt x="118" y="8"/>
                  </a:lnTo>
                  <a:lnTo>
                    <a:pt x="118" y="8"/>
                  </a:lnTo>
                  <a:lnTo>
                    <a:pt x="118" y="9"/>
                  </a:lnTo>
                  <a:lnTo>
                    <a:pt x="119" y="9"/>
                  </a:lnTo>
                  <a:lnTo>
                    <a:pt x="119" y="9"/>
                  </a:lnTo>
                  <a:lnTo>
                    <a:pt x="120" y="10"/>
                  </a:lnTo>
                  <a:lnTo>
                    <a:pt x="120" y="10"/>
                  </a:lnTo>
                  <a:lnTo>
                    <a:pt x="121" y="10"/>
                  </a:lnTo>
                  <a:lnTo>
                    <a:pt x="121" y="10"/>
                  </a:lnTo>
                  <a:lnTo>
                    <a:pt x="122" y="11"/>
                  </a:lnTo>
                  <a:lnTo>
                    <a:pt x="122" y="11"/>
                  </a:lnTo>
                  <a:lnTo>
                    <a:pt x="123" y="11"/>
                  </a:lnTo>
                  <a:lnTo>
                    <a:pt x="123" y="12"/>
                  </a:lnTo>
                  <a:lnTo>
                    <a:pt x="124" y="12"/>
                  </a:lnTo>
                  <a:lnTo>
                    <a:pt x="124" y="12"/>
                  </a:lnTo>
                  <a:lnTo>
                    <a:pt x="125" y="12"/>
                  </a:lnTo>
                  <a:lnTo>
                    <a:pt x="125" y="13"/>
                  </a:lnTo>
                  <a:lnTo>
                    <a:pt x="126" y="13"/>
                  </a:lnTo>
                  <a:lnTo>
                    <a:pt x="126" y="13"/>
                  </a:lnTo>
                  <a:lnTo>
                    <a:pt x="127" y="14"/>
                  </a:lnTo>
                  <a:lnTo>
                    <a:pt x="127" y="14"/>
                  </a:lnTo>
                  <a:lnTo>
                    <a:pt x="128" y="14"/>
                  </a:lnTo>
                  <a:lnTo>
                    <a:pt x="128" y="15"/>
                  </a:lnTo>
                  <a:lnTo>
                    <a:pt x="129" y="15"/>
                  </a:lnTo>
                  <a:lnTo>
                    <a:pt x="129" y="15"/>
                  </a:lnTo>
                  <a:lnTo>
                    <a:pt x="130" y="16"/>
                  </a:lnTo>
                  <a:lnTo>
                    <a:pt x="130" y="16"/>
                  </a:lnTo>
                  <a:lnTo>
                    <a:pt x="131" y="16"/>
                  </a:lnTo>
                  <a:lnTo>
                    <a:pt x="131" y="17"/>
                  </a:lnTo>
                  <a:lnTo>
                    <a:pt x="132" y="17"/>
                  </a:lnTo>
                  <a:lnTo>
                    <a:pt x="132" y="17"/>
                  </a:lnTo>
                  <a:lnTo>
                    <a:pt x="132" y="18"/>
                  </a:lnTo>
                  <a:lnTo>
                    <a:pt x="133" y="18"/>
                  </a:lnTo>
                  <a:lnTo>
                    <a:pt x="133" y="18"/>
                  </a:lnTo>
                  <a:lnTo>
                    <a:pt x="134" y="19"/>
                  </a:lnTo>
                  <a:lnTo>
                    <a:pt x="134" y="19"/>
                  </a:lnTo>
                  <a:lnTo>
                    <a:pt x="135" y="19"/>
                  </a:lnTo>
                  <a:lnTo>
                    <a:pt x="135" y="20"/>
                  </a:lnTo>
                  <a:lnTo>
                    <a:pt x="136" y="20"/>
                  </a:lnTo>
                  <a:lnTo>
                    <a:pt x="136" y="21"/>
                  </a:lnTo>
                  <a:lnTo>
                    <a:pt x="137" y="21"/>
                  </a:lnTo>
                  <a:lnTo>
                    <a:pt x="137" y="21"/>
                  </a:lnTo>
                  <a:lnTo>
                    <a:pt x="138" y="22"/>
                  </a:lnTo>
                  <a:lnTo>
                    <a:pt x="138" y="22"/>
                  </a:lnTo>
                  <a:lnTo>
                    <a:pt x="139" y="22"/>
                  </a:lnTo>
                  <a:lnTo>
                    <a:pt x="139" y="23"/>
                  </a:lnTo>
                  <a:lnTo>
                    <a:pt x="140" y="23"/>
                  </a:lnTo>
                  <a:lnTo>
                    <a:pt x="140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2" y="25"/>
                  </a:lnTo>
                  <a:lnTo>
                    <a:pt x="142" y="25"/>
                  </a:lnTo>
                  <a:lnTo>
                    <a:pt x="143" y="26"/>
                  </a:lnTo>
                  <a:lnTo>
                    <a:pt x="143" y="26"/>
                  </a:lnTo>
                  <a:lnTo>
                    <a:pt x="144" y="26"/>
                  </a:lnTo>
                  <a:lnTo>
                    <a:pt x="144" y="27"/>
                  </a:lnTo>
                  <a:lnTo>
                    <a:pt x="145" y="27"/>
                  </a:lnTo>
                  <a:lnTo>
                    <a:pt x="145" y="28"/>
                  </a:lnTo>
                  <a:lnTo>
                    <a:pt x="146" y="28"/>
                  </a:lnTo>
                  <a:lnTo>
                    <a:pt x="146" y="29"/>
                  </a:lnTo>
                  <a:lnTo>
                    <a:pt x="147" y="29"/>
                  </a:lnTo>
                  <a:lnTo>
                    <a:pt x="147" y="29"/>
                  </a:lnTo>
                  <a:lnTo>
                    <a:pt x="147" y="30"/>
                  </a:lnTo>
                  <a:lnTo>
                    <a:pt x="148" y="30"/>
                  </a:lnTo>
                  <a:lnTo>
                    <a:pt x="148" y="31"/>
                  </a:lnTo>
                  <a:lnTo>
                    <a:pt x="149" y="31"/>
                  </a:lnTo>
                  <a:lnTo>
                    <a:pt x="149" y="31"/>
                  </a:lnTo>
                  <a:lnTo>
                    <a:pt x="150" y="32"/>
                  </a:lnTo>
                  <a:lnTo>
                    <a:pt x="150" y="32"/>
                  </a:lnTo>
                  <a:lnTo>
                    <a:pt x="151" y="33"/>
                  </a:lnTo>
                  <a:lnTo>
                    <a:pt x="151" y="33"/>
                  </a:lnTo>
                  <a:lnTo>
                    <a:pt x="152" y="34"/>
                  </a:lnTo>
                  <a:lnTo>
                    <a:pt x="152" y="34"/>
                  </a:lnTo>
                  <a:lnTo>
                    <a:pt x="153" y="35"/>
                  </a:lnTo>
                  <a:lnTo>
                    <a:pt x="153" y="35"/>
                  </a:lnTo>
                  <a:lnTo>
                    <a:pt x="154" y="35"/>
                  </a:lnTo>
                  <a:lnTo>
                    <a:pt x="154" y="36"/>
                  </a:lnTo>
                  <a:lnTo>
                    <a:pt x="155" y="36"/>
                  </a:lnTo>
                  <a:lnTo>
                    <a:pt x="155" y="37"/>
                  </a:lnTo>
                  <a:lnTo>
                    <a:pt x="156" y="37"/>
                  </a:lnTo>
                  <a:lnTo>
                    <a:pt x="156" y="38"/>
                  </a:lnTo>
                  <a:lnTo>
                    <a:pt x="157" y="38"/>
                  </a:lnTo>
                  <a:lnTo>
                    <a:pt x="157" y="39"/>
                  </a:lnTo>
                  <a:lnTo>
                    <a:pt x="158" y="39"/>
                  </a:lnTo>
                  <a:lnTo>
                    <a:pt x="158" y="39"/>
                  </a:lnTo>
                  <a:lnTo>
                    <a:pt x="159" y="40"/>
                  </a:lnTo>
                  <a:lnTo>
                    <a:pt x="159" y="40"/>
                  </a:lnTo>
                  <a:lnTo>
                    <a:pt x="160" y="41"/>
                  </a:lnTo>
                  <a:lnTo>
                    <a:pt x="160" y="41"/>
                  </a:lnTo>
                  <a:lnTo>
                    <a:pt x="161" y="42"/>
                  </a:lnTo>
                  <a:lnTo>
                    <a:pt x="161" y="42"/>
                  </a:lnTo>
                  <a:lnTo>
                    <a:pt x="161" y="43"/>
                  </a:lnTo>
                  <a:lnTo>
                    <a:pt x="162" y="43"/>
                  </a:lnTo>
                  <a:lnTo>
                    <a:pt x="162" y="44"/>
                  </a:lnTo>
                  <a:lnTo>
                    <a:pt x="163" y="44"/>
                  </a:lnTo>
                  <a:lnTo>
                    <a:pt x="163" y="45"/>
                  </a:lnTo>
                  <a:lnTo>
                    <a:pt x="164" y="45"/>
                  </a:lnTo>
                  <a:lnTo>
                    <a:pt x="164" y="46"/>
                  </a:lnTo>
                  <a:lnTo>
                    <a:pt x="165" y="46"/>
                  </a:lnTo>
                  <a:lnTo>
                    <a:pt x="165" y="47"/>
                  </a:lnTo>
                  <a:lnTo>
                    <a:pt x="166" y="47"/>
                  </a:lnTo>
                  <a:lnTo>
                    <a:pt x="166" y="48"/>
                  </a:lnTo>
                  <a:lnTo>
                    <a:pt x="167" y="48"/>
                  </a:lnTo>
                  <a:lnTo>
                    <a:pt x="167" y="48"/>
                  </a:lnTo>
                  <a:lnTo>
                    <a:pt x="168" y="49"/>
                  </a:lnTo>
                  <a:lnTo>
                    <a:pt x="168" y="49"/>
                  </a:lnTo>
                  <a:lnTo>
                    <a:pt x="169" y="50"/>
                  </a:lnTo>
                  <a:lnTo>
                    <a:pt x="169" y="50"/>
                  </a:lnTo>
                  <a:lnTo>
                    <a:pt x="170" y="51"/>
                  </a:lnTo>
                  <a:lnTo>
                    <a:pt x="170" y="51"/>
                  </a:lnTo>
                  <a:lnTo>
                    <a:pt x="171" y="52"/>
                  </a:lnTo>
                  <a:lnTo>
                    <a:pt x="171" y="52"/>
                  </a:lnTo>
                  <a:lnTo>
                    <a:pt x="172" y="53"/>
                  </a:lnTo>
                  <a:lnTo>
                    <a:pt x="172" y="53"/>
                  </a:lnTo>
                  <a:lnTo>
                    <a:pt x="173" y="54"/>
                  </a:lnTo>
                  <a:lnTo>
                    <a:pt x="173" y="54"/>
                  </a:lnTo>
                  <a:lnTo>
                    <a:pt x="174" y="55"/>
                  </a:lnTo>
                  <a:lnTo>
                    <a:pt x="174" y="55"/>
                  </a:lnTo>
                  <a:lnTo>
                    <a:pt x="175" y="56"/>
                  </a:lnTo>
                  <a:lnTo>
                    <a:pt x="175" y="56"/>
                  </a:lnTo>
                  <a:lnTo>
                    <a:pt x="175" y="57"/>
                  </a:lnTo>
                  <a:lnTo>
                    <a:pt x="176" y="57"/>
                  </a:lnTo>
                  <a:lnTo>
                    <a:pt x="176" y="57"/>
                  </a:lnTo>
                  <a:lnTo>
                    <a:pt x="177" y="58"/>
                  </a:lnTo>
                  <a:lnTo>
                    <a:pt x="177" y="58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9" y="60"/>
                  </a:lnTo>
                  <a:lnTo>
                    <a:pt x="179" y="60"/>
                  </a:lnTo>
                  <a:lnTo>
                    <a:pt x="180" y="61"/>
                  </a:lnTo>
                  <a:lnTo>
                    <a:pt x="180" y="61"/>
                  </a:lnTo>
                  <a:lnTo>
                    <a:pt x="181" y="62"/>
                  </a:lnTo>
                  <a:lnTo>
                    <a:pt x="181" y="62"/>
                  </a:lnTo>
                  <a:lnTo>
                    <a:pt x="182" y="63"/>
                  </a:lnTo>
                  <a:lnTo>
                    <a:pt x="182" y="63"/>
                  </a:lnTo>
                  <a:lnTo>
                    <a:pt x="183" y="64"/>
                  </a:lnTo>
                  <a:lnTo>
                    <a:pt x="183" y="64"/>
                  </a:lnTo>
                  <a:lnTo>
                    <a:pt x="184" y="65"/>
                  </a:lnTo>
                  <a:lnTo>
                    <a:pt x="184" y="65"/>
                  </a:lnTo>
                  <a:lnTo>
                    <a:pt x="185" y="66"/>
                  </a:lnTo>
                  <a:lnTo>
                    <a:pt x="185" y="66"/>
                  </a:lnTo>
                  <a:lnTo>
                    <a:pt x="186" y="66"/>
                  </a:lnTo>
                  <a:lnTo>
                    <a:pt x="186" y="67"/>
                  </a:lnTo>
                  <a:lnTo>
                    <a:pt x="187" y="67"/>
                  </a:lnTo>
                  <a:lnTo>
                    <a:pt x="187" y="68"/>
                  </a:lnTo>
                  <a:lnTo>
                    <a:pt x="188" y="68"/>
                  </a:lnTo>
                  <a:lnTo>
                    <a:pt x="188" y="69"/>
                  </a:lnTo>
                  <a:lnTo>
                    <a:pt x="189" y="69"/>
                  </a:lnTo>
                  <a:lnTo>
                    <a:pt x="189" y="70"/>
                  </a:lnTo>
                  <a:lnTo>
                    <a:pt x="189" y="70"/>
                  </a:lnTo>
                  <a:lnTo>
                    <a:pt x="190" y="70"/>
                  </a:lnTo>
                  <a:lnTo>
                    <a:pt x="190" y="71"/>
                  </a:lnTo>
                  <a:lnTo>
                    <a:pt x="191" y="71"/>
                  </a:lnTo>
                  <a:lnTo>
                    <a:pt x="191" y="72"/>
                  </a:lnTo>
                  <a:lnTo>
                    <a:pt x="192" y="72"/>
                  </a:lnTo>
                  <a:lnTo>
                    <a:pt x="192" y="73"/>
                  </a:lnTo>
                  <a:lnTo>
                    <a:pt x="193" y="73"/>
                  </a:lnTo>
                  <a:lnTo>
                    <a:pt x="193" y="74"/>
                  </a:lnTo>
                  <a:lnTo>
                    <a:pt x="194" y="74"/>
                  </a:lnTo>
                  <a:lnTo>
                    <a:pt x="194" y="75"/>
                  </a:lnTo>
                  <a:lnTo>
                    <a:pt x="195" y="75"/>
                  </a:lnTo>
                  <a:lnTo>
                    <a:pt x="195" y="75"/>
                  </a:lnTo>
                  <a:lnTo>
                    <a:pt x="196" y="76"/>
                  </a:lnTo>
                  <a:lnTo>
                    <a:pt x="196" y="76"/>
                  </a:lnTo>
                  <a:lnTo>
                    <a:pt x="197" y="77"/>
                  </a:lnTo>
                  <a:lnTo>
                    <a:pt x="197" y="77"/>
                  </a:lnTo>
                  <a:lnTo>
                    <a:pt x="198" y="78"/>
                  </a:lnTo>
                  <a:lnTo>
                    <a:pt x="198" y="78"/>
                  </a:lnTo>
                  <a:lnTo>
                    <a:pt x="199" y="79"/>
                  </a:lnTo>
                  <a:lnTo>
                    <a:pt x="199" y="79"/>
                  </a:lnTo>
                  <a:lnTo>
                    <a:pt x="200" y="79"/>
                  </a:lnTo>
                  <a:lnTo>
                    <a:pt x="200" y="80"/>
                  </a:lnTo>
                  <a:lnTo>
                    <a:pt x="201" y="80"/>
                  </a:lnTo>
                  <a:lnTo>
                    <a:pt x="201" y="81"/>
                  </a:lnTo>
                  <a:lnTo>
                    <a:pt x="202" y="81"/>
                  </a:lnTo>
                  <a:lnTo>
                    <a:pt x="202" y="81"/>
                  </a:lnTo>
                  <a:lnTo>
                    <a:pt x="203" y="82"/>
                  </a:lnTo>
                  <a:lnTo>
                    <a:pt x="203" y="82"/>
                  </a:lnTo>
                  <a:lnTo>
                    <a:pt x="204" y="83"/>
                  </a:lnTo>
                  <a:lnTo>
                    <a:pt x="204" y="83"/>
                  </a:lnTo>
                  <a:lnTo>
                    <a:pt x="204" y="84"/>
                  </a:lnTo>
                  <a:lnTo>
                    <a:pt x="205" y="84"/>
                  </a:lnTo>
                  <a:lnTo>
                    <a:pt x="205" y="84"/>
                  </a:lnTo>
                  <a:lnTo>
                    <a:pt x="206" y="85"/>
                  </a:lnTo>
                  <a:lnTo>
                    <a:pt x="206" y="85"/>
                  </a:lnTo>
                  <a:lnTo>
                    <a:pt x="207" y="86"/>
                  </a:lnTo>
                  <a:lnTo>
                    <a:pt x="207" y="86"/>
                  </a:lnTo>
                  <a:lnTo>
                    <a:pt x="208" y="86"/>
                  </a:lnTo>
                  <a:lnTo>
                    <a:pt x="208" y="87"/>
                  </a:lnTo>
                  <a:lnTo>
                    <a:pt x="209" y="87"/>
                  </a:lnTo>
                  <a:lnTo>
                    <a:pt x="209" y="88"/>
                  </a:lnTo>
                  <a:lnTo>
                    <a:pt x="210" y="88"/>
                  </a:lnTo>
                  <a:lnTo>
                    <a:pt x="210" y="88"/>
                  </a:lnTo>
                  <a:lnTo>
                    <a:pt x="211" y="89"/>
                  </a:lnTo>
                  <a:lnTo>
                    <a:pt x="211" y="89"/>
                  </a:lnTo>
                  <a:lnTo>
                    <a:pt x="212" y="89"/>
                  </a:lnTo>
                  <a:lnTo>
                    <a:pt x="212" y="90"/>
                  </a:lnTo>
                  <a:lnTo>
                    <a:pt x="213" y="90"/>
                  </a:lnTo>
                  <a:lnTo>
                    <a:pt x="213" y="90"/>
                  </a:lnTo>
                  <a:lnTo>
                    <a:pt x="214" y="91"/>
                  </a:lnTo>
                  <a:lnTo>
                    <a:pt x="214" y="91"/>
                  </a:lnTo>
                  <a:lnTo>
                    <a:pt x="215" y="92"/>
                  </a:lnTo>
                  <a:lnTo>
                    <a:pt x="215" y="92"/>
                  </a:lnTo>
                  <a:lnTo>
                    <a:pt x="216" y="92"/>
                  </a:lnTo>
                  <a:lnTo>
                    <a:pt x="216" y="93"/>
                  </a:lnTo>
                  <a:lnTo>
                    <a:pt x="217" y="93"/>
                  </a:lnTo>
                  <a:lnTo>
                    <a:pt x="217" y="93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9" y="95"/>
                  </a:lnTo>
                  <a:lnTo>
                    <a:pt x="219" y="95"/>
                  </a:lnTo>
                  <a:lnTo>
                    <a:pt x="220" y="95"/>
                  </a:lnTo>
                  <a:lnTo>
                    <a:pt x="220" y="96"/>
                  </a:lnTo>
                  <a:lnTo>
                    <a:pt x="221" y="96"/>
                  </a:lnTo>
                  <a:lnTo>
                    <a:pt x="221" y="96"/>
                  </a:lnTo>
                  <a:lnTo>
                    <a:pt x="222" y="96"/>
                  </a:lnTo>
                  <a:lnTo>
                    <a:pt x="222" y="97"/>
                  </a:lnTo>
                  <a:lnTo>
                    <a:pt x="223" y="97"/>
                  </a:lnTo>
                  <a:lnTo>
                    <a:pt x="223" y="97"/>
                  </a:lnTo>
                  <a:lnTo>
                    <a:pt x="224" y="98"/>
                  </a:lnTo>
                  <a:lnTo>
                    <a:pt x="224" y="98"/>
                  </a:lnTo>
                  <a:lnTo>
                    <a:pt x="225" y="98"/>
                  </a:lnTo>
                  <a:lnTo>
                    <a:pt x="225" y="98"/>
                  </a:lnTo>
                  <a:lnTo>
                    <a:pt x="226" y="99"/>
                  </a:lnTo>
                  <a:lnTo>
                    <a:pt x="226" y="99"/>
                  </a:lnTo>
                  <a:lnTo>
                    <a:pt x="227" y="99"/>
                  </a:lnTo>
                  <a:lnTo>
                    <a:pt x="227" y="100"/>
                  </a:lnTo>
                  <a:lnTo>
                    <a:pt x="228" y="100"/>
                  </a:lnTo>
                  <a:lnTo>
                    <a:pt x="228" y="100"/>
                  </a:lnTo>
                  <a:lnTo>
                    <a:pt x="229" y="100"/>
                  </a:lnTo>
                  <a:lnTo>
                    <a:pt x="229" y="101"/>
                  </a:lnTo>
                  <a:lnTo>
                    <a:pt x="230" y="101"/>
                  </a:lnTo>
                  <a:lnTo>
                    <a:pt x="230" y="101"/>
                  </a:lnTo>
                  <a:lnTo>
                    <a:pt x="231" y="101"/>
                  </a:lnTo>
                  <a:lnTo>
                    <a:pt x="231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3" y="103"/>
                  </a:lnTo>
                  <a:lnTo>
                    <a:pt x="233" y="103"/>
                  </a:lnTo>
                  <a:lnTo>
                    <a:pt x="234" y="103"/>
                  </a:lnTo>
                  <a:lnTo>
                    <a:pt x="234" y="103"/>
                  </a:lnTo>
                  <a:lnTo>
                    <a:pt x="235" y="103"/>
                  </a:lnTo>
                  <a:lnTo>
                    <a:pt x="235" y="104"/>
                  </a:lnTo>
                  <a:lnTo>
                    <a:pt x="236" y="104"/>
                  </a:lnTo>
                  <a:lnTo>
                    <a:pt x="236" y="104"/>
                  </a:lnTo>
                  <a:lnTo>
                    <a:pt x="237" y="104"/>
                  </a:lnTo>
                  <a:lnTo>
                    <a:pt x="237" y="105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39" y="105"/>
                  </a:lnTo>
                  <a:lnTo>
                    <a:pt x="239" y="105"/>
                  </a:lnTo>
                  <a:lnTo>
                    <a:pt x="240" y="105"/>
                  </a:lnTo>
                  <a:lnTo>
                    <a:pt x="240" y="106"/>
                  </a:lnTo>
                  <a:lnTo>
                    <a:pt x="241" y="106"/>
                  </a:lnTo>
                  <a:lnTo>
                    <a:pt x="241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3" y="106"/>
                  </a:lnTo>
                  <a:lnTo>
                    <a:pt x="243" y="107"/>
                  </a:lnTo>
                  <a:lnTo>
                    <a:pt x="244" y="107"/>
                  </a:lnTo>
                  <a:lnTo>
                    <a:pt x="244" y="107"/>
                  </a:lnTo>
                  <a:lnTo>
                    <a:pt x="245" y="107"/>
                  </a:lnTo>
                  <a:lnTo>
                    <a:pt x="245" y="107"/>
                  </a:lnTo>
                  <a:lnTo>
                    <a:pt x="246" y="107"/>
                  </a:lnTo>
                  <a:lnTo>
                    <a:pt x="246" y="107"/>
                  </a:lnTo>
                  <a:lnTo>
                    <a:pt x="247" y="108"/>
                  </a:lnTo>
                  <a:lnTo>
                    <a:pt x="247" y="108"/>
                  </a:lnTo>
                  <a:lnTo>
                    <a:pt x="248" y="108"/>
                  </a:lnTo>
                  <a:lnTo>
                    <a:pt x="248" y="108"/>
                  </a:lnTo>
                  <a:lnTo>
                    <a:pt x="249" y="108"/>
                  </a:lnTo>
                  <a:lnTo>
                    <a:pt x="249" y="108"/>
                  </a:lnTo>
                  <a:lnTo>
                    <a:pt x="250" y="108"/>
                  </a:lnTo>
                  <a:lnTo>
                    <a:pt x="250" y="108"/>
                  </a:lnTo>
                  <a:lnTo>
                    <a:pt x="251" y="108"/>
                  </a:lnTo>
                  <a:lnTo>
                    <a:pt x="251" y="108"/>
                  </a:lnTo>
                  <a:lnTo>
                    <a:pt x="252" y="109"/>
                  </a:lnTo>
                  <a:lnTo>
                    <a:pt x="252" y="109"/>
                  </a:lnTo>
                  <a:lnTo>
                    <a:pt x="253" y="109"/>
                  </a:lnTo>
                  <a:lnTo>
                    <a:pt x="253" y="109"/>
                  </a:lnTo>
                  <a:lnTo>
                    <a:pt x="254" y="109"/>
                  </a:lnTo>
                  <a:lnTo>
                    <a:pt x="254" y="109"/>
                  </a:lnTo>
                  <a:lnTo>
                    <a:pt x="255" y="109"/>
                  </a:lnTo>
                  <a:lnTo>
                    <a:pt x="255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7" y="109"/>
                  </a:lnTo>
                  <a:lnTo>
                    <a:pt x="257" y="109"/>
                  </a:lnTo>
                  <a:lnTo>
                    <a:pt x="258" y="109"/>
                  </a:lnTo>
                  <a:lnTo>
                    <a:pt x="258" y="109"/>
                  </a:lnTo>
                  <a:lnTo>
                    <a:pt x="259" y="109"/>
                  </a:lnTo>
                  <a:lnTo>
                    <a:pt x="259" y="109"/>
                  </a:lnTo>
                  <a:lnTo>
                    <a:pt x="260" y="109"/>
                  </a:lnTo>
                  <a:lnTo>
                    <a:pt x="260" y="109"/>
                  </a:lnTo>
                  <a:lnTo>
                    <a:pt x="261" y="109"/>
                  </a:lnTo>
                  <a:lnTo>
                    <a:pt x="261" y="109"/>
                  </a:lnTo>
                  <a:lnTo>
                    <a:pt x="262" y="109"/>
                  </a:lnTo>
                  <a:lnTo>
                    <a:pt x="262" y="109"/>
                  </a:lnTo>
                  <a:lnTo>
                    <a:pt x="263" y="109"/>
                  </a:lnTo>
                  <a:lnTo>
                    <a:pt x="263" y="109"/>
                  </a:lnTo>
                  <a:lnTo>
                    <a:pt x="264" y="109"/>
                  </a:lnTo>
                  <a:lnTo>
                    <a:pt x="264" y="109"/>
                  </a:lnTo>
                  <a:lnTo>
                    <a:pt x="265" y="109"/>
                  </a:lnTo>
                  <a:lnTo>
                    <a:pt x="265" y="109"/>
                  </a:lnTo>
                  <a:lnTo>
                    <a:pt x="266" y="109"/>
                  </a:lnTo>
                  <a:lnTo>
                    <a:pt x="266" y="109"/>
                  </a:lnTo>
                  <a:lnTo>
                    <a:pt x="267" y="109"/>
                  </a:lnTo>
                  <a:lnTo>
                    <a:pt x="267" y="109"/>
                  </a:lnTo>
                  <a:lnTo>
                    <a:pt x="268" y="109"/>
                  </a:lnTo>
                  <a:lnTo>
                    <a:pt x="268" y="109"/>
                  </a:lnTo>
                  <a:lnTo>
                    <a:pt x="269" y="109"/>
                  </a:lnTo>
                  <a:lnTo>
                    <a:pt x="269" y="109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1" y="108"/>
                  </a:lnTo>
                  <a:lnTo>
                    <a:pt x="271" y="108"/>
                  </a:lnTo>
                  <a:lnTo>
                    <a:pt x="272" y="108"/>
                  </a:lnTo>
                  <a:lnTo>
                    <a:pt x="272" y="108"/>
                  </a:lnTo>
                  <a:lnTo>
                    <a:pt x="273" y="108"/>
                  </a:lnTo>
                  <a:lnTo>
                    <a:pt x="273" y="108"/>
                  </a:lnTo>
                  <a:lnTo>
                    <a:pt x="274" y="108"/>
                  </a:lnTo>
                  <a:lnTo>
                    <a:pt x="274" y="107"/>
                  </a:lnTo>
                  <a:lnTo>
                    <a:pt x="275" y="107"/>
                  </a:lnTo>
                  <a:lnTo>
                    <a:pt x="275" y="107"/>
                  </a:lnTo>
                  <a:lnTo>
                    <a:pt x="276" y="107"/>
                  </a:lnTo>
                  <a:lnTo>
                    <a:pt x="276" y="107"/>
                  </a:lnTo>
                  <a:lnTo>
                    <a:pt x="277" y="107"/>
                  </a:lnTo>
                  <a:lnTo>
                    <a:pt x="277" y="107"/>
                  </a:lnTo>
                  <a:lnTo>
                    <a:pt x="278" y="106"/>
                  </a:lnTo>
                  <a:lnTo>
                    <a:pt x="278" y="106"/>
                  </a:lnTo>
                  <a:lnTo>
                    <a:pt x="279" y="106"/>
                  </a:lnTo>
                  <a:lnTo>
                    <a:pt x="279" y="106"/>
                  </a:lnTo>
                  <a:lnTo>
                    <a:pt x="280" y="106"/>
                  </a:lnTo>
                  <a:lnTo>
                    <a:pt x="280" y="106"/>
                  </a:lnTo>
                  <a:lnTo>
                    <a:pt x="281" y="106"/>
                  </a:lnTo>
                  <a:lnTo>
                    <a:pt x="281" y="105"/>
                  </a:lnTo>
                  <a:lnTo>
                    <a:pt x="282" y="105"/>
                  </a:lnTo>
                  <a:lnTo>
                    <a:pt x="282" y="105"/>
                  </a:lnTo>
                  <a:lnTo>
                    <a:pt x="283" y="105"/>
                  </a:lnTo>
                  <a:lnTo>
                    <a:pt x="283" y="105"/>
                  </a:lnTo>
                  <a:lnTo>
                    <a:pt x="284" y="105"/>
                  </a:lnTo>
                  <a:lnTo>
                    <a:pt x="284" y="104"/>
                  </a:lnTo>
                  <a:lnTo>
                    <a:pt x="284" y="104"/>
                  </a:lnTo>
                  <a:lnTo>
                    <a:pt x="285" y="104"/>
                  </a:lnTo>
                  <a:lnTo>
                    <a:pt x="285" y="104"/>
                  </a:lnTo>
                  <a:lnTo>
                    <a:pt x="286" y="103"/>
                  </a:lnTo>
                  <a:lnTo>
                    <a:pt x="286" y="103"/>
                  </a:lnTo>
                  <a:lnTo>
                    <a:pt x="287" y="103"/>
                  </a:lnTo>
                  <a:lnTo>
                    <a:pt x="287" y="103"/>
                  </a:lnTo>
                  <a:lnTo>
                    <a:pt x="288" y="103"/>
                  </a:lnTo>
                  <a:lnTo>
                    <a:pt x="288" y="102"/>
                  </a:lnTo>
                  <a:lnTo>
                    <a:pt x="289" y="102"/>
                  </a:lnTo>
                  <a:lnTo>
                    <a:pt x="289" y="102"/>
                  </a:lnTo>
                  <a:lnTo>
                    <a:pt x="290" y="102"/>
                  </a:lnTo>
                  <a:lnTo>
                    <a:pt x="290" y="101"/>
                  </a:lnTo>
                  <a:lnTo>
                    <a:pt x="291" y="101"/>
                  </a:lnTo>
                  <a:lnTo>
                    <a:pt x="291" y="101"/>
                  </a:lnTo>
                  <a:lnTo>
                    <a:pt x="292" y="101"/>
                  </a:lnTo>
                  <a:lnTo>
                    <a:pt x="292" y="100"/>
                  </a:lnTo>
                  <a:lnTo>
                    <a:pt x="293" y="100"/>
                  </a:lnTo>
                  <a:lnTo>
                    <a:pt x="293" y="100"/>
                  </a:lnTo>
                  <a:lnTo>
                    <a:pt x="294" y="100"/>
                  </a:lnTo>
                  <a:lnTo>
                    <a:pt x="294" y="99"/>
                  </a:lnTo>
                  <a:lnTo>
                    <a:pt x="295" y="99"/>
                  </a:lnTo>
                  <a:lnTo>
                    <a:pt x="295" y="99"/>
                  </a:lnTo>
                  <a:lnTo>
                    <a:pt x="296" y="98"/>
                  </a:lnTo>
                  <a:lnTo>
                    <a:pt x="296" y="98"/>
                  </a:lnTo>
                  <a:lnTo>
                    <a:pt x="297" y="98"/>
                  </a:lnTo>
                  <a:lnTo>
                    <a:pt x="297" y="98"/>
                  </a:lnTo>
                  <a:lnTo>
                    <a:pt x="298" y="97"/>
                  </a:lnTo>
                  <a:lnTo>
                    <a:pt x="298" y="97"/>
                  </a:lnTo>
                  <a:lnTo>
                    <a:pt x="299" y="97"/>
                  </a:lnTo>
                  <a:lnTo>
                    <a:pt x="299" y="96"/>
                  </a:lnTo>
                  <a:lnTo>
                    <a:pt x="299" y="96"/>
                  </a:lnTo>
                  <a:lnTo>
                    <a:pt x="300" y="96"/>
                  </a:lnTo>
                  <a:lnTo>
                    <a:pt x="300" y="96"/>
                  </a:lnTo>
                  <a:lnTo>
                    <a:pt x="301" y="95"/>
                  </a:lnTo>
                  <a:lnTo>
                    <a:pt x="301" y="95"/>
                  </a:lnTo>
                  <a:lnTo>
                    <a:pt x="302" y="95"/>
                  </a:lnTo>
                  <a:lnTo>
                    <a:pt x="302" y="94"/>
                  </a:lnTo>
                  <a:lnTo>
                    <a:pt x="303" y="94"/>
                  </a:lnTo>
                  <a:lnTo>
                    <a:pt x="303" y="94"/>
                  </a:lnTo>
                  <a:lnTo>
                    <a:pt x="304" y="93"/>
                  </a:lnTo>
                  <a:lnTo>
                    <a:pt x="304" y="93"/>
                  </a:lnTo>
                  <a:lnTo>
                    <a:pt x="305" y="93"/>
                  </a:lnTo>
                  <a:lnTo>
                    <a:pt x="305" y="92"/>
                  </a:lnTo>
                  <a:lnTo>
                    <a:pt x="306" y="92"/>
                  </a:lnTo>
                  <a:lnTo>
                    <a:pt x="306" y="92"/>
                  </a:lnTo>
                  <a:lnTo>
                    <a:pt x="307" y="91"/>
                  </a:lnTo>
                  <a:lnTo>
                    <a:pt x="307" y="91"/>
                  </a:lnTo>
                  <a:lnTo>
                    <a:pt x="308" y="90"/>
                  </a:lnTo>
                  <a:lnTo>
                    <a:pt x="308" y="90"/>
                  </a:lnTo>
                  <a:lnTo>
                    <a:pt x="309" y="90"/>
                  </a:lnTo>
                  <a:lnTo>
                    <a:pt x="309" y="89"/>
                  </a:lnTo>
                  <a:lnTo>
                    <a:pt x="310" y="89"/>
                  </a:lnTo>
                  <a:lnTo>
                    <a:pt x="310" y="89"/>
                  </a:lnTo>
                  <a:lnTo>
                    <a:pt x="311" y="88"/>
                  </a:lnTo>
                  <a:lnTo>
                    <a:pt x="311" y="88"/>
                  </a:lnTo>
                  <a:lnTo>
                    <a:pt x="312" y="88"/>
                  </a:lnTo>
                  <a:lnTo>
                    <a:pt x="312" y="87"/>
                  </a:lnTo>
                  <a:lnTo>
                    <a:pt x="313" y="87"/>
                  </a:lnTo>
                  <a:lnTo>
                    <a:pt x="313" y="86"/>
                  </a:lnTo>
                  <a:lnTo>
                    <a:pt x="313" y="86"/>
                  </a:lnTo>
                  <a:lnTo>
                    <a:pt x="314" y="86"/>
                  </a:lnTo>
                  <a:lnTo>
                    <a:pt x="314" y="85"/>
                  </a:lnTo>
                  <a:lnTo>
                    <a:pt x="315" y="85"/>
                  </a:lnTo>
                  <a:lnTo>
                    <a:pt x="315" y="84"/>
                  </a:lnTo>
                  <a:lnTo>
                    <a:pt x="316" y="84"/>
                  </a:lnTo>
                  <a:lnTo>
                    <a:pt x="316" y="84"/>
                  </a:lnTo>
                  <a:lnTo>
                    <a:pt x="317" y="83"/>
                  </a:lnTo>
                  <a:lnTo>
                    <a:pt x="317" y="83"/>
                  </a:lnTo>
                  <a:lnTo>
                    <a:pt x="318" y="82"/>
                  </a:lnTo>
                  <a:lnTo>
                    <a:pt x="318" y="82"/>
                  </a:lnTo>
                  <a:lnTo>
                    <a:pt x="319" y="81"/>
                  </a:lnTo>
                  <a:lnTo>
                    <a:pt x="319" y="81"/>
                  </a:lnTo>
                  <a:lnTo>
                    <a:pt x="320" y="81"/>
                  </a:lnTo>
                  <a:lnTo>
                    <a:pt x="320" y="80"/>
                  </a:lnTo>
                  <a:lnTo>
                    <a:pt x="321" y="80"/>
                  </a:lnTo>
                  <a:lnTo>
                    <a:pt x="321" y="79"/>
                  </a:lnTo>
                  <a:lnTo>
                    <a:pt x="322" y="79"/>
                  </a:lnTo>
                  <a:lnTo>
                    <a:pt x="322" y="79"/>
                  </a:lnTo>
                  <a:lnTo>
                    <a:pt x="323" y="78"/>
                  </a:lnTo>
                  <a:lnTo>
                    <a:pt x="323" y="78"/>
                  </a:lnTo>
                  <a:lnTo>
                    <a:pt x="324" y="77"/>
                  </a:lnTo>
                  <a:lnTo>
                    <a:pt x="324" y="77"/>
                  </a:lnTo>
                  <a:lnTo>
                    <a:pt x="325" y="76"/>
                  </a:lnTo>
                  <a:lnTo>
                    <a:pt x="325" y="76"/>
                  </a:lnTo>
                  <a:lnTo>
                    <a:pt x="326" y="75"/>
                  </a:lnTo>
                  <a:lnTo>
                    <a:pt x="326" y="75"/>
                  </a:lnTo>
                  <a:lnTo>
                    <a:pt x="327" y="75"/>
                  </a:lnTo>
                  <a:lnTo>
                    <a:pt x="327" y="74"/>
                  </a:lnTo>
                  <a:lnTo>
                    <a:pt x="327" y="74"/>
                  </a:lnTo>
                  <a:lnTo>
                    <a:pt x="328" y="73"/>
                  </a:lnTo>
                  <a:lnTo>
                    <a:pt x="328" y="73"/>
                  </a:lnTo>
                  <a:lnTo>
                    <a:pt x="329" y="72"/>
                  </a:lnTo>
                  <a:lnTo>
                    <a:pt x="329" y="72"/>
                  </a:lnTo>
                  <a:lnTo>
                    <a:pt x="330" y="71"/>
                  </a:lnTo>
                  <a:lnTo>
                    <a:pt x="330" y="71"/>
                  </a:lnTo>
                  <a:lnTo>
                    <a:pt x="331" y="70"/>
                  </a:lnTo>
                  <a:lnTo>
                    <a:pt x="331" y="70"/>
                  </a:lnTo>
                  <a:lnTo>
                    <a:pt x="332" y="70"/>
                  </a:lnTo>
                  <a:lnTo>
                    <a:pt x="332" y="69"/>
                  </a:lnTo>
                  <a:lnTo>
                    <a:pt x="333" y="69"/>
                  </a:lnTo>
                  <a:lnTo>
                    <a:pt x="333" y="68"/>
                  </a:lnTo>
                  <a:lnTo>
                    <a:pt x="334" y="68"/>
                  </a:lnTo>
                  <a:lnTo>
                    <a:pt x="334" y="67"/>
                  </a:lnTo>
                  <a:lnTo>
                    <a:pt x="335" y="67"/>
                  </a:lnTo>
                  <a:lnTo>
                    <a:pt x="335" y="66"/>
                  </a:lnTo>
                  <a:lnTo>
                    <a:pt x="336" y="66"/>
                  </a:lnTo>
                  <a:lnTo>
                    <a:pt x="336" y="66"/>
                  </a:lnTo>
                  <a:lnTo>
                    <a:pt x="337" y="65"/>
                  </a:lnTo>
                  <a:lnTo>
                    <a:pt x="337" y="65"/>
                  </a:lnTo>
                  <a:lnTo>
                    <a:pt x="338" y="64"/>
                  </a:lnTo>
                  <a:lnTo>
                    <a:pt x="338" y="64"/>
                  </a:lnTo>
                  <a:lnTo>
                    <a:pt x="339" y="63"/>
                  </a:lnTo>
                  <a:lnTo>
                    <a:pt x="339" y="63"/>
                  </a:lnTo>
                  <a:lnTo>
                    <a:pt x="340" y="62"/>
                  </a:lnTo>
                  <a:lnTo>
                    <a:pt x="340" y="62"/>
                  </a:lnTo>
                  <a:lnTo>
                    <a:pt x="341" y="61"/>
                  </a:lnTo>
                  <a:lnTo>
                    <a:pt x="341" y="61"/>
                  </a:lnTo>
                  <a:lnTo>
                    <a:pt x="341" y="60"/>
                  </a:lnTo>
                  <a:lnTo>
                    <a:pt x="342" y="60"/>
                  </a:lnTo>
                  <a:lnTo>
                    <a:pt x="342" y="59"/>
                  </a:lnTo>
                  <a:lnTo>
                    <a:pt x="343" y="59"/>
                  </a:lnTo>
                  <a:lnTo>
                    <a:pt x="343" y="58"/>
                  </a:lnTo>
                  <a:lnTo>
                    <a:pt x="344" y="58"/>
                  </a:lnTo>
                  <a:lnTo>
                    <a:pt x="344" y="57"/>
                  </a:lnTo>
                  <a:lnTo>
                    <a:pt x="345" y="57"/>
                  </a:lnTo>
                  <a:lnTo>
                    <a:pt x="345" y="57"/>
                  </a:lnTo>
                  <a:lnTo>
                    <a:pt x="346" y="56"/>
                  </a:lnTo>
                  <a:lnTo>
                    <a:pt x="346" y="56"/>
                  </a:lnTo>
                  <a:lnTo>
                    <a:pt x="347" y="55"/>
                  </a:lnTo>
                  <a:lnTo>
                    <a:pt x="347" y="55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1013" name="Freeform 245"/>
            <p:cNvSpPr>
              <a:spLocks noChangeAspect="1"/>
            </p:cNvSpPr>
            <p:nvPr/>
          </p:nvSpPr>
          <p:spPr bwMode="auto">
            <a:xfrm>
              <a:off x="3601" y="1056"/>
              <a:ext cx="69" cy="528"/>
            </a:xfrm>
            <a:custGeom>
              <a:avLst/>
              <a:gdLst/>
              <a:ahLst/>
              <a:cxnLst>
                <a:cxn ang="0">
                  <a:pos x="5" y="49"/>
                </a:cxn>
                <a:cxn ang="0">
                  <a:pos x="11" y="44"/>
                </a:cxn>
                <a:cxn ang="0">
                  <a:pos x="17" y="38"/>
                </a:cxn>
                <a:cxn ang="0">
                  <a:pos x="22" y="33"/>
                </a:cxn>
                <a:cxn ang="0">
                  <a:pos x="28" y="28"/>
                </a:cxn>
                <a:cxn ang="0">
                  <a:pos x="34" y="23"/>
                </a:cxn>
                <a:cxn ang="0">
                  <a:pos x="40" y="18"/>
                </a:cxn>
                <a:cxn ang="0">
                  <a:pos x="46" y="14"/>
                </a:cxn>
                <a:cxn ang="0">
                  <a:pos x="51" y="11"/>
                </a:cxn>
                <a:cxn ang="0">
                  <a:pos x="57" y="8"/>
                </a:cxn>
                <a:cxn ang="0">
                  <a:pos x="63" y="5"/>
                </a:cxn>
                <a:cxn ang="0">
                  <a:pos x="69" y="3"/>
                </a:cxn>
                <a:cxn ang="0">
                  <a:pos x="75" y="1"/>
                </a:cxn>
                <a:cxn ang="0">
                  <a:pos x="80" y="0"/>
                </a:cxn>
                <a:cxn ang="0">
                  <a:pos x="86" y="0"/>
                </a:cxn>
                <a:cxn ang="0">
                  <a:pos x="92" y="0"/>
                </a:cxn>
                <a:cxn ang="0">
                  <a:pos x="98" y="1"/>
                </a:cxn>
                <a:cxn ang="0">
                  <a:pos x="104" y="3"/>
                </a:cxn>
                <a:cxn ang="0">
                  <a:pos x="109" y="4"/>
                </a:cxn>
                <a:cxn ang="0">
                  <a:pos x="115" y="7"/>
                </a:cxn>
                <a:cxn ang="0">
                  <a:pos x="121" y="10"/>
                </a:cxn>
                <a:cxn ang="0">
                  <a:pos x="127" y="14"/>
                </a:cxn>
                <a:cxn ang="0">
                  <a:pos x="132" y="18"/>
                </a:cxn>
                <a:cxn ang="0">
                  <a:pos x="138" y="22"/>
                </a:cxn>
                <a:cxn ang="0">
                  <a:pos x="144" y="27"/>
                </a:cxn>
                <a:cxn ang="0">
                  <a:pos x="150" y="32"/>
                </a:cxn>
                <a:cxn ang="0">
                  <a:pos x="156" y="37"/>
                </a:cxn>
                <a:cxn ang="0">
                  <a:pos x="161" y="43"/>
                </a:cxn>
                <a:cxn ang="0">
                  <a:pos x="167" y="48"/>
                </a:cxn>
                <a:cxn ang="0">
                  <a:pos x="173" y="54"/>
                </a:cxn>
                <a:cxn ang="0">
                  <a:pos x="179" y="60"/>
                </a:cxn>
                <a:cxn ang="0">
                  <a:pos x="185" y="66"/>
                </a:cxn>
                <a:cxn ang="0">
                  <a:pos x="190" y="71"/>
                </a:cxn>
                <a:cxn ang="0">
                  <a:pos x="196" y="76"/>
                </a:cxn>
                <a:cxn ang="0">
                  <a:pos x="202" y="81"/>
                </a:cxn>
                <a:cxn ang="0">
                  <a:pos x="208" y="86"/>
                </a:cxn>
                <a:cxn ang="0">
                  <a:pos x="214" y="91"/>
                </a:cxn>
                <a:cxn ang="0">
                  <a:pos x="219" y="95"/>
                </a:cxn>
                <a:cxn ang="0">
                  <a:pos x="225" y="98"/>
                </a:cxn>
                <a:cxn ang="0">
                  <a:pos x="231" y="102"/>
                </a:cxn>
                <a:cxn ang="0">
                  <a:pos x="237" y="104"/>
                </a:cxn>
                <a:cxn ang="0">
                  <a:pos x="242" y="106"/>
                </a:cxn>
                <a:cxn ang="0">
                  <a:pos x="248" y="108"/>
                </a:cxn>
                <a:cxn ang="0">
                  <a:pos x="254" y="109"/>
                </a:cxn>
                <a:cxn ang="0">
                  <a:pos x="260" y="109"/>
                </a:cxn>
                <a:cxn ang="0">
                  <a:pos x="266" y="109"/>
                </a:cxn>
                <a:cxn ang="0">
                  <a:pos x="271" y="108"/>
                </a:cxn>
                <a:cxn ang="0">
                  <a:pos x="277" y="107"/>
                </a:cxn>
                <a:cxn ang="0">
                  <a:pos x="283" y="105"/>
                </a:cxn>
                <a:cxn ang="0">
                  <a:pos x="289" y="102"/>
                </a:cxn>
                <a:cxn ang="0">
                  <a:pos x="295" y="99"/>
                </a:cxn>
                <a:cxn ang="0">
                  <a:pos x="300" y="96"/>
                </a:cxn>
                <a:cxn ang="0">
                  <a:pos x="306" y="92"/>
                </a:cxn>
                <a:cxn ang="0">
                  <a:pos x="312" y="87"/>
                </a:cxn>
                <a:cxn ang="0">
                  <a:pos x="318" y="82"/>
                </a:cxn>
                <a:cxn ang="0">
                  <a:pos x="324" y="77"/>
                </a:cxn>
                <a:cxn ang="0">
                  <a:pos x="329" y="72"/>
                </a:cxn>
                <a:cxn ang="0">
                  <a:pos x="335" y="66"/>
                </a:cxn>
                <a:cxn ang="0">
                  <a:pos x="341" y="61"/>
                </a:cxn>
                <a:cxn ang="0">
                  <a:pos x="347" y="55"/>
                </a:cxn>
              </a:cxnLst>
              <a:rect l="0" t="0" r="r" b="b"/>
              <a:pathLst>
                <a:path w="347" h="109">
                  <a:moveTo>
                    <a:pt x="0" y="55"/>
                  </a:moveTo>
                  <a:lnTo>
                    <a:pt x="0" y="54"/>
                  </a:lnTo>
                  <a:lnTo>
                    <a:pt x="1" y="54"/>
                  </a:lnTo>
                  <a:lnTo>
                    <a:pt x="1" y="53"/>
                  </a:lnTo>
                  <a:lnTo>
                    <a:pt x="2" y="53"/>
                  </a:lnTo>
                  <a:lnTo>
                    <a:pt x="2" y="52"/>
                  </a:lnTo>
                  <a:lnTo>
                    <a:pt x="3" y="52"/>
                  </a:lnTo>
                  <a:lnTo>
                    <a:pt x="3" y="51"/>
                  </a:lnTo>
                  <a:lnTo>
                    <a:pt x="4" y="51"/>
                  </a:lnTo>
                  <a:lnTo>
                    <a:pt x="4" y="50"/>
                  </a:lnTo>
                  <a:lnTo>
                    <a:pt x="5" y="50"/>
                  </a:lnTo>
                  <a:lnTo>
                    <a:pt x="5" y="49"/>
                  </a:lnTo>
                  <a:lnTo>
                    <a:pt x="6" y="49"/>
                  </a:lnTo>
                  <a:lnTo>
                    <a:pt x="6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9" y="46"/>
                  </a:lnTo>
                  <a:lnTo>
                    <a:pt x="9" y="46"/>
                  </a:lnTo>
                  <a:lnTo>
                    <a:pt x="9" y="45"/>
                  </a:lnTo>
                  <a:lnTo>
                    <a:pt x="10" y="45"/>
                  </a:lnTo>
                  <a:lnTo>
                    <a:pt x="10" y="44"/>
                  </a:lnTo>
                  <a:lnTo>
                    <a:pt x="11" y="44"/>
                  </a:lnTo>
                  <a:lnTo>
                    <a:pt x="11" y="43"/>
                  </a:lnTo>
                  <a:lnTo>
                    <a:pt x="12" y="43"/>
                  </a:lnTo>
                  <a:lnTo>
                    <a:pt x="12" y="42"/>
                  </a:lnTo>
                  <a:lnTo>
                    <a:pt x="13" y="42"/>
                  </a:lnTo>
                  <a:lnTo>
                    <a:pt x="13" y="41"/>
                  </a:lnTo>
                  <a:lnTo>
                    <a:pt x="14" y="41"/>
                  </a:lnTo>
                  <a:lnTo>
                    <a:pt x="14" y="40"/>
                  </a:lnTo>
                  <a:lnTo>
                    <a:pt x="15" y="40"/>
                  </a:lnTo>
                  <a:lnTo>
                    <a:pt x="15" y="39"/>
                  </a:lnTo>
                  <a:lnTo>
                    <a:pt x="16" y="39"/>
                  </a:lnTo>
                  <a:lnTo>
                    <a:pt x="16" y="3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18" y="37"/>
                  </a:lnTo>
                  <a:lnTo>
                    <a:pt x="18" y="37"/>
                  </a:lnTo>
                  <a:lnTo>
                    <a:pt x="18" y="36"/>
                  </a:lnTo>
                  <a:lnTo>
                    <a:pt x="19" y="36"/>
                  </a:lnTo>
                  <a:lnTo>
                    <a:pt x="19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1" y="34"/>
                  </a:lnTo>
                  <a:lnTo>
                    <a:pt x="21" y="34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5" y="31"/>
                  </a:lnTo>
                  <a:lnTo>
                    <a:pt x="25" y="30"/>
                  </a:lnTo>
                  <a:lnTo>
                    <a:pt x="26" y="30"/>
                  </a:lnTo>
                  <a:lnTo>
                    <a:pt x="26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9" y="27"/>
                  </a:lnTo>
                  <a:lnTo>
                    <a:pt x="29" y="27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1" y="26"/>
                  </a:lnTo>
                  <a:lnTo>
                    <a:pt x="31" y="25"/>
                  </a:lnTo>
                  <a:lnTo>
                    <a:pt x="32" y="25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33" y="24"/>
                  </a:lnTo>
                  <a:lnTo>
                    <a:pt x="33" y="23"/>
                  </a:lnTo>
                  <a:lnTo>
                    <a:pt x="34" y="23"/>
                  </a:lnTo>
                  <a:lnTo>
                    <a:pt x="34" y="22"/>
                  </a:lnTo>
                  <a:lnTo>
                    <a:pt x="35" y="22"/>
                  </a:lnTo>
                  <a:lnTo>
                    <a:pt x="35" y="22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7" y="21"/>
                  </a:lnTo>
                  <a:lnTo>
                    <a:pt x="37" y="20"/>
                  </a:lnTo>
                  <a:lnTo>
                    <a:pt x="38" y="20"/>
                  </a:lnTo>
                  <a:lnTo>
                    <a:pt x="38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1" y="18"/>
                  </a:lnTo>
                  <a:lnTo>
                    <a:pt x="41" y="17"/>
                  </a:lnTo>
                  <a:lnTo>
                    <a:pt x="42" y="17"/>
                  </a:lnTo>
                  <a:lnTo>
                    <a:pt x="42" y="17"/>
                  </a:lnTo>
                  <a:lnTo>
                    <a:pt x="43" y="16"/>
                  </a:lnTo>
                  <a:lnTo>
                    <a:pt x="43" y="16"/>
                  </a:lnTo>
                  <a:lnTo>
                    <a:pt x="44" y="16"/>
                  </a:lnTo>
                  <a:lnTo>
                    <a:pt x="44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6" y="14"/>
                  </a:lnTo>
                  <a:lnTo>
                    <a:pt x="46" y="14"/>
                  </a:lnTo>
                  <a:lnTo>
                    <a:pt x="47" y="14"/>
                  </a:lnTo>
                  <a:lnTo>
                    <a:pt x="47" y="13"/>
                  </a:lnTo>
                  <a:lnTo>
                    <a:pt x="47" y="13"/>
                  </a:lnTo>
                  <a:lnTo>
                    <a:pt x="48" y="13"/>
                  </a:lnTo>
                  <a:lnTo>
                    <a:pt x="48" y="12"/>
                  </a:lnTo>
                  <a:lnTo>
                    <a:pt x="49" y="12"/>
                  </a:lnTo>
                  <a:lnTo>
                    <a:pt x="49" y="12"/>
                  </a:lnTo>
                  <a:lnTo>
                    <a:pt x="50" y="12"/>
                  </a:lnTo>
                  <a:lnTo>
                    <a:pt x="50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5" y="9"/>
                  </a:lnTo>
                  <a:lnTo>
                    <a:pt x="55" y="8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9" y="7"/>
                  </a:lnTo>
                  <a:lnTo>
                    <a:pt x="59" y="7"/>
                  </a:lnTo>
                  <a:lnTo>
                    <a:pt x="60" y="6"/>
                  </a:lnTo>
                  <a:lnTo>
                    <a:pt x="60" y="6"/>
                  </a:lnTo>
                  <a:lnTo>
                    <a:pt x="61" y="6"/>
                  </a:lnTo>
                  <a:lnTo>
                    <a:pt x="61" y="6"/>
                  </a:lnTo>
                  <a:lnTo>
                    <a:pt x="61" y="5"/>
                  </a:lnTo>
                  <a:lnTo>
                    <a:pt x="62" y="5"/>
                  </a:lnTo>
                  <a:lnTo>
                    <a:pt x="62" y="5"/>
                  </a:lnTo>
                  <a:lnTo>
                    <a:pt x="63" y="5"/>
                  </a:lnTo>
                  <a:lnTo>
                    <a:pt x="63" y="5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7" y="3"/>
                  </a:lnTo>
                  <a:lnTo>
                    <a:pt x="67" y="3"/>
                  </a:lnTo>
                  <a:lnTo>
                    <a:pt x="68" y="3"/>
                  </a:lnTo>
                  <a:lnTo>
                    <a:pt x="68" y="3"/>
                  </a:lnTo>
                  <a:lnTo>
                    <a:pt x="69" y="3"/>
                  </a:lnTo>
                  <a:lnTo>
                    <a:pt x="69" y="3"/>
                  </a:lnTo>
                  <a:lnTo>
                    <a:pt x="70" y="3"/>
                  </a:lnTo>
                  <a:lnTo>
                    <a:pt x="70" y="2"/>
                  </a:lnTo>
                  <a:lnTo>
                    <a:pt x="71" y="2"/>
                  </a:lnTo>
                  <a:lnTo>
                    <a:pt x="71" y="2"/>
                  </a:lnTo>
                  <a:lnTo>
                    <a:pt x="72" y="2"/>
                  </a:lnTo>
                  <a:lnTo>
                    <a:pt x="72" y="2"/>
                  </a:lnTo>
                  <a:lnTo>
                    <a:pt x="73" y="2"/>
                  </a:lnTo>
                  <a:lnTo>
                    <a:pt x="73" y="2"/>
                  </a:lnTo>
                  <a:lnTo>
                    <a:pt x="74" y="1"/>
                  </a:lnTo>
                  <a:lnTo>
                    <a:pt x="74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6" y="1"/>
                  </a:lnTo>
                  <a:lnTo>
                    <a:pt x="76" y="1"/>
                  </a:lnTo>
                  <a:lnTo>
                    <a:pt x="77" y="1"/>
                  </a:lnTo>
                  <a:lnTo>
                    <a:pt x="77" y="1"/>
                  </a:lnTo>
                  <a:lnTo>
                    <a:pt x="78" y="1"/>
                  </a:lnTo>
                  <a:lnTo>
                    <a:pt x="78" y="1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3" y="0"/>
                  </a:lnTo>
                  <a:lnTo>
                    <a:pt x="83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5" y="0"/>
                  </a:lnTo>
                  <a:lnTo>
                    <a:pt x="85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7" y="0"/>
                  </a:lnTo>
                  <a:lnTo>
                    <a:pt x="87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91" y="0"/>
                  </a:lnTo>
                  <a:lnTo>
                    <a:pt x="91" y="0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6" y="1"/>
                  </a:lnTo>
                  <a:lnTo>
                    <a:pt x="96" y="1"/>
                  </a:lnTo>
                  <a:lnTo>
                    <a:pt x="97" y="1"/>
                  </a:lnTo>
                  <a:lnTo>
                    <a:pt x="97" y="1"/>
                  </a:lnTo>
                  <a:lnTo>
                    <a:pt x="98" y="1"/>
                  </a:lnTo>
                  <a:lnTo>
                    <a:pt x="98" y="1"/>
                  </a:lnTo>
                  <a:lnTo>
                    <a:pt x="99" y="1"/>
                  </a:lnTo>
                  <a:lnTo>
                    <a:pt x="99" y="1"/>
                  </a:lnTo>
                  <a:lnTo>
                    <a:pt x="100" y="1"/>
                  </a:lnTo>
                  <a:lnTo>
                    <a:pt x="100" y="2"/>
                  </a:lnTo>
                  <a:lnTo>
                    <a:pt x="101" y="2"/>
                  </a:lnTo>
                  <a:lnTo>
                    <a:pt x="101" y="2"/>
                  </a:lnTo>
                  <a:lnTo>
                    <a:pt x="102" y="2"/>
                  </a:lnTo>
                  <a:lnTo>
                    <a:pt x="102" y="2"/>
                  </a:lnTo>
                  <a:lnTo>
                    <a:pt x="103" y="2"/>
                  </a:lnTo>
                  <a:lnTo>
                    <a:pt x="103" y="2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5" y="3"/>
                  </a:lnTo>
                  <a:lnTo>
                    <a:pt x="105" y="3"/>
                  </a:lnTo>
                  <a:lnTo>
                    <a:pt x="106" y="3"/>
                  </a:lnTo>
                  <a:lnTo>
                    <a:pt x="106" y="3"/>
                  </a:lnTo>
                  <a:lnTo>
                    <a:pt x="107" y="4"/>
                  </a:lnTo>
                  <a:lnTo>
                    <a:pt x="107" y="4"/>
                  </a:lnTo>
                  <a:lnTo>
                    <a:pt x="108" y="4"/>
                  </a:lnTo>
                  <a:lnTo>
                    <a:pt x="108" y="4"/>
                  </a:lnTo>
                  <a:lnTo>
                    <a:pt x="109" y="4"/>
                  </a:lnTo>
                  <a:lnTo>
                    <a:pt x="109" y="4"/>
                  </a:lnTo>
                  <a:lnTo>
                    <a:pt x="110" y="5"/>
                  </a:lnTo>
                  <a:lnTo>
                    <a:pt x="110" y="5"/>
                  </a:lnTo>
                  <a:lnTo>
                    <a:pt x="111" y="5"/>
                  </a:lnTo>
                  <a:lnTo>
                    <a:pt x="111" y="5"/>
                  </a:lnTo>
                  <a:lnTo>
                    <a:pt x="112" y="5"/>
                  </a:lnTo>
                  <a:lnTo>
                    <a:pt x="112" y="6"/>
                  </a:lnTo>
                  <a:lnTo>
                    <a:pt x="113" y="6"/>
                  </a:lnTo>
                  <a:lnTo>
                    <a:pt x="113" y="6"/>
                  </a:lnTo>
                  <a:lnTo>
                    <a:pt x="114" y="6"/>
                  </a:lnTo>
                  <a:lnTo>
                    <a:pt x="114" y="7"/>
                  </a:lnTo>
                  <a:lnTo>
                    <a:pt x="115" y="7"/>
                  </a:lnTo>
                  <a:lnTo>
                    <a:pt x="115" y="7"/>
                  </a:lnTo>
                  <a:lnTo>
                    <a:pt x="116" y="7"/>
                  </a:lnTo>
                  <a:lnTo>
                    <a:pt x="116" y="8"/>
                  </a:lnTo>
                  <a:lnTo>
                    <a:pt x="117" y="8"/>
                  </a:lnTo>
                  <a:lnTo>
                    <a:pt x="117" y="8"/>
                  </a:lnTo>
                  <a:lnTo>
                    <a:pt x="118" y="8"/>
                  </a:lnTo>
                  <a:lnTo>
                    <a:pt x="118" y="8"/>
                  </a:lnTo>
                  <a:lnTo>
                    <a:pt x="118" y="9"/>
                  </a:lnTo>
                  <a:lnTo>
                    <a:pt x="119" y="9"/>
                  </a:lnTo>
                  <a:lnTo>
                    <a:pt x="119" y="9"/>
                  </a:lnTo>
                  <a:lnTo>
                    <a:pt x="120" y="10"/>
                  </a:lnTo>
                  <a:lnTo>
                    <a:pt x="120" y="10"/>
                  </a:lnTo>
                  <a:lnTo>
                    <a:pt x="121" y="10"/>
                  </a:lnTo>
                  <a:lnTo>
                    <a:pt x="121" y="10"/>
                  </a:lnTo>
                  <a:lnTo>
                    <a:pt x="122" y="11"/>
                  </a:lnTo>
                  <a:lnTo>
                    <a:pt x="122" y="11"/>
                  </a:lnTo>
                  <a:lnTo>
                    <a:pt x="123" y="11"/>
                  </a:lnTo>
                  <a:lnTo>
                    <a:pt x="123" y="12"/>
                  </a:lnTo>
                  <a:lnTo>
                    <a:pt x="124" y="12"/>
                  </a:lnTo>
                  <a:lnTo>
                    <a:pt x="124" y="12"/>
                  </a:lnTo>
                  <a:lnTo>
                    <a:pt x="125" y="12"/>
                  </a:lnTo>
                  <a:lnTo>
                    <a:pt x="125" y="13"/>
                  </a:lnTo>
                  <a:lnTo>
                    <a:pt x="126" y="13"/>
                  </a:lnTo>
                  <a:lnTo>
                    <a:pt x="126" y="13"/>
                  </a:lnTo>
                  <a:lnTo>
                    <a:pt x="127" y="14"/>
                  </a:lnTo>
                  <a:lnTo>
                    <a:pt x="127" y="14"/>
                  </a:lnTo>
                  <a:lnTo>
                    <a:pt x="128" y="14"/>
                  </a:lnTo>
                  <a:lnTo>
                    <a:pt x="128" y="15"/>
                  </a:lnTo>
                  <a:lnTo>
                    <a:pt x="129" y="15"/>
                  </a:lnTo>
                  <a:lnTo>
                    <a:pt x="129" y="15"/>
                  </a:lnTo>
                  <a:lnTo>
                    <a:pt x="130" y="16"/>
                  </a:lnTo>
                  <a:lnTo>
                    <a:pt x="130" y="16"/>
                  </a:lnTo>
                  <a:lnTo>
                    <a:pt x="131" y="16"/>
                  </a:lnTo>
                  <a:lnTo>
                    <a:pt x="131" y="17"/>
                  </a:lnTo>
                  <a:lnTo>
                    <a:pt x="132" y="17"/>
                  </a:lnTo>
                  <a:lnTo>
                    <a:pt x="132" y="17"/>
                  </a:lnTo>
                  <a:lnTo>
                    <a:pt x="132" y="18"/>
                  </a:lnTo>
                  <a:lnTo>
                    <a:pt x="133" y="18"/>
                  </a:lnTo>
                  <a:lnTo>
                    <a:pt x="133" y="18"/>
                  </a:lnTo>
                  <a:lnTo>
                    <a:pt x="134" y="19"/>
                  </a:lnTo>
                  <a:lnTo>
                    <a:pt x="134" y="19"/>
                  </a:lnTo>
                  <a:lnTo>
                    <a:pt x="135" y="19"/>
                  </a:lnTo>
                  <a:lnTo>
                    <a:pt x="135" y="20"/>
                  </a:lnTo>
                  <a:lnTo>
                    <a:pt x="136" y="20"/>
                  </a:lnTo>
                  <a:lnTo>
                    <a:pt x="136" y="21"/>
                  </a:lnTo>
                  <a:lnTo>
                    <a:pt x="137" y="21"/>
                  </a:lnTo>
                  <a:lnTo>
                    <a:pt x="137" y="21"/>
                  </a:lnTo>
                  <a:lnTo>
                    <a:pt x="138" y="22"/>
                  </a:lnTo>
                  <a:lnTo>
                    <a:pt x="138" y="22"/>
                  </a:lnTo>
                  <a:lnTo>
                    <a:pt x="139" y="22"/>
                  </a:lnTo>
                  <a:lnTo>
                    <a:pt x="139" y="23"/>
                  </a:lnTo>
                  <a:lnTo>
                    <a:pt x="140" y="23"/>
                  </a:lnTo>
                  <a:lnTo>
                    <a:pt x="140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2" y="25"/>
                  </a:lnTo>
                  <a:lnTo>
                    <a:pt x="142" y="25"/>
                  </a:lnTo>
                  <a:lnTo>
                    <a:pt x="143" y="26"/>
                  </a:lnTo>
                  <a:lnTo>
                    <a:pt x="143" y="26"/>
                  </a:lnTo>
                  <a:lnTo>
                    <a:pt x="144" y="26"/>
                  </a:lnTo>
                  <a:lnTo>
                    <a:pt x="144" y="27"/>
                  </a:lnTo>
                  <a:lnTo>
                    <a:pt x="145" y="27"/>
                  </a:lnTo>
                  <a:lnTo>
                    <a:pt x="145" y="28"/>
                  </a:lnTo>
                  <a:lnTo>
                    <a:pt x="146" y="28"/>
                  </a:lnTo>
                  <a:lnTo>
                    <a:pt x="146" y="29"/>
                  </a:lnTo>
                  <a:lnTo>
                    <a:pt x="147" y="29"/>
                  </a:lnTo>
                  <a:lnTo>
                    <a:pt x="147" y="29"/>
                  </a:lnTo>
                  <a:lnTo>
                    <a:pt x="147" y="30"/>
                  </a:lnTo>
                  <a:lnTo>
                    <a:pt x="148" y="30"/>
                  </a:lnTo>
                  <a:lnTo>
                    <a:pt x="148" y="31"/>
                  </a:lnTo>
                  <a:lnTo>
                    <a:pt x="149" y="31"/>
                  </a:lnTo>
                  <a:lnTo>
                    <a:pt x="149" y="31"/>
                  </a:lnTo>
                  <a:lnTo>
                    <a:pt x="150" y="32"/>
                  </a:lnTo>
                  <a:lnTo>
                    <a:pt x="150" y="32"/>
                  </a:lnTo>
                  <a:lnTo>
                    <a:pt x="151" y="33"/>
                  </a:lnTo>
                  <a:lnTo>
                    <a:pt x="151" y="33"/>
                  </a:lnTo>
                  <a:lnTo>
                    <a:pt x="152" y="34"/>
                  </a:lnTo>
                  <a:lnTo>
                    <a:pt x="152" y="34"/>
                  </a:lnTo>
                  <a:lnTo>
                    <a:pt x="153" y="35"/>
                  </a:lnTo>
                  <a:lnTo>
                    <a:pt x="153" y="35"/>
                  </a:lnTo>
                  <a:lnTo>
                    <a:pt x="154" y="35"/>
                  </a:lnTo>
                  <a:lnTo>
                    <a:pt x="154" y="36"/>
                  </a:lnTo>
                  <a:lnTo>
                    <a:pt x="155" y="36"/>
                  </a:lnTo>
                  <a:lnTo>
                    <a:pt x="155" y="37"/>
                  </a:lnTo>
                  <a:lnTo>
                    <a:pt x="156" y="37"/>
                  </a:lnTo>
                  <a:lnTo>
                    <a:pt x="156" y="38"/>
                  </a:lnTo>
                  <a:lnTo>
                    <a:pt x="157" y="38"/>
                  </a:lnTo>
                  <a:lnTo>
                    <a:pt x="157" y="39"/>
                  </a:lnTo>
                  <a:lnTo>
                    <a:pt x="158" y="39"/>
                  </a:lnTo>
                  <a:lnTo>
                    <a:pt x="158" y="39"/>
                  </a:lnTo>
                  <a:lnTo>
                    <a:pt x="159" y="40"/>
                  </a:lnTo>
                  <a:lnTo>
                    <a:pt x="159" y="40"/>
                  </a:lnTo>
                  <a:lnTo>
                    <a:pt x="160" y="41"/>
                  </a:lnTo>
                  <a:lnTo>
                    <a:pt x="160" y="41"/>
                  </a:lnTo>
                  <a:lnTo>
                    <a:pt x="161" y="42"/>
                  </a:lnTo>
                  <a:lnTo>
                    <a:pt x="161" y="42"/>
                  </a:lnTo>
                  <a:lnTo>
                    <a:pt x="161" y="43"/>
                  </a:lnTo>
                  <a:lnTo>
                    <a:pt x="162" y="43"/>
                  </a:lnTo>
                  <a:lnTo>
                    <a:pt x="162" y="44"/>
                  </a:lnTo>
                  <a:lnTo>
                    <a:pt x="163" y="44"/>
                  </a:lnTo>
                  <a:lnTo>
                    <a:pt x="163" y="45"/>
                  </a:lnTo>
                  <a:lnTo>
                    <a:pt x="164" y="45"/>
                  </a:lnTo>
                  <a:lnTo>
                    <a:pt x="164" y="46"/>
                  </a:lnTo>
                  <a:lnTo>
                    <a:pt x="165" y="46"/>
                  </a:lnTo>
                  <a:lnTo>
                    <a:pt x="165" y="47"/>
                  </a:lnTo>
                  <a:lnTo>
                    <a:pt x="166" y="47"/>
                  </a:lnTo>
                  <a:lnTo>
                    <a:pt x="166" y="48"/>
                  </a:lnTo>
                  <a:lnTo>
                    <a:pt x="167" y="48"/>
                  </a:lnTo>
                  <a:lnTo>
                    <a:pt x="167" y="48"/>
                  </a:lnTo>
                  <a:lnTo>
                    <a:pt x="168" y="49"/>
                  </a:lnTo>
                  <a:lnTo>
                    <a:pt x="168" y="49"/>
                  </a:lnTo>
                  <a:lnTo>
                    <a:pt x="169" y="50"/>
                  </a:lnTo>
                  <a:lnTo>
                    <a:pt x="169" y="50"/>
                  </a:lnTo>
                  <a:lnTo>
                    <a:pt x="170" y="51"/>
                  </a:lnTo>
                  <a:lnTo>
                    <a:pt x="170" y="51"/>
                  </a:lnTo>
                  <a:lnTo>
                    <a:pt x="171" y="52"/>
                  </a:lnTo>
                  <a:lnTo>
                    <a:pt x="171" y="52"/>
                  </a:lnTo>
                  <a:lnTo>
                    <a:pt x="172" y="53"/>
                  </a:lnTo>
                  <a:lnTo>
                    <a:pt x="172" y="53"/>
                  </a:lnTo>
                  <a:lnTo>
                    <a:pt x="173" y="54"/>
                  </a:lnTo>
                  <a:lnTo>
                    <a:pt x="173" y="54"/>
                  </a:lnTo>
                  <a:lnTo>
                    <a:pt x="174" y="55"/>
                  </a:lnTo>
                  <a:lnTo>
                    <a:pt x="174" y="55"/>
                  </a:lnTo>
                  <a:lnTo>
                    <a:pt x="175" y="56"/>
                  </a:lnTo>
                  <a:lnTo>
                    <a:pt x="175" y="56"/>
                  </a:lnTo>
                  <a:lnTo>
                    <a:pt x="175" y="57"/>
                  </a:lnTo>
                  <a:lnTo>
                    <a:pt x="176" y="57"/>
                  </a:lnTo>
                  <a:lnTo>
                    <a:pt x="176" y="57"/>
                  </a:lnTo>
                  <a:lnTo>
                    <a:pt x="177" y="58"/>
                  </a:lnTo>
                  <a:lnTo>
                    <a:pt x="177" y="58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9" y="60"/>
                  </a:lnTo>
                  <a:lnTo>
                    <a:pt x="179" y="60"/>
                  </a:lnTo>
                  <a:lnTo>
                    <a:pt x="180" y="61"/>
                  </a:lnTo>
                  <a:lnTo>
                    <a:pt x="180" y="61"/>
                  </a:lnTo>
                  <a:lnTo>
                    <a:pt x="181" y="62"/>
                  </a:lnTo>
                  <a:lnTo>
                    <a:pt x="181" y="62"/>
                  </a:lnTo>
                  <a:lnTo>
                    <a:pt x="182" y="63"/>
                  </a:lnTo>
                  <a:lnTo>
                    <a:pt x="182" y="63"/>
                  </a:lnTo>
                  <a:lnTo>
                    <a:pt x="183" y="64"/>
                  </a:lnTo>
                  <a:lnTo>
                    <a:pt x="183" y="64"/>
                  </a:lnTo>
                  <a:lnTo>
                    <a:pt x="184" y="65"/>
                  </a:lnTo>
                  <a:lnTo>
                    <a:pt x="184" y="65"/>
                  </a:lnTo>
                  <a:lnTo>
                    <a:pt x="185" y="66"/>
                  </a:lnTo>
                  <a:lnTo>
                    <a:pt x="185" y="66"/>
                  </a:lnTo>
                  <a:lnTo>
                    <a:pt x="186" y="66"/>
                  </a:lnTo>
                  <a:lnTo>
                    <a:pt x="186" y="67"/>
                  </a:lnTo>
                  <a:lnTo>
                    <a:pt x="187" y="67"/>
                  </a:lnTo>
                  <a:lnTo>
                    <a:pt x="187" y="68"/>
                  </a:lnTo>
                  <a:lnTo>
                    <a:pt x="188" y="68"/>
                  </a:lnTo>
                  <a:lnTo>
                    <a:pt x="188" y="69"/>
                  </a:lnTo>
                  <a:lnTo>
                    <a:pt x="189" y="69"/>
                  </a:lnTo>
                  <a:lnTo>
                    <a:pt x="189" y="70"/>
                  </a:lnTo>
                  <a:lnTo>
                    <a:pt x="189" y="70"/>
                  </a:lnTo>
                  <a:lnTo>
                    <a:pt x="190" y="70"/>
                  </a:lnTo>
                  <a:lnTo>
                    <a:pt x="190" y="71"/>
                  </a:lnTo>
                  <a:lnTo>
                    <a:pt x="191" y="71"/>
                  </a:lnTo>
                  <a:lnTo>
                    <a:pt x="191" y="72"/>
                  </a:lnTo>
                  <a:lnTo>
                    <a:pt x="192" y="72"/>
                  </a:lnTo>
                  <a:lnTo>
                    <a:pt x="192" y="73"/>
                  </a:lnTo>
                  <a:lnTo>
                    <a:pt x="193" y="73"/>
                  </a:lnTo>
                  <a:lnTo>
                    <a:pt x="193" y="74"/>
                  </a:lnTo>
                  <a:lnTo>
                    <a:pt x="194" y="74"/>
                  </a:lnTo>
                  <a:lnTo>
                    <a:pt x="194" y="75"/>
                  </a:lnTo>
                  <a:lnTo>
                    <a:pt x="195" y="75"/>
                  </a:lnTo>
                  <a:lnTo>
                    <a:pt x="195" y="75"/>
                  </a:lnTo>
                  <a:lnTo>
                    <a:pt x="196" y="76"/>
                  </a:lnTo>
                  <a:lnTo>
                    <a:pt x="196" y="76"/>
                  </a:lnTo>
                  <a:lnTo>
                    <a:pt x="197" y="77"/>
                  </a:lnTo>
                  <a:lnTo>
                    <a:pt x="197" y="77"/>
                  </a:lnTo>
                  <a:lnTo>
                    <a:pt x="198" y="78"/>
                  </a:lnTo>
                  <a:lnTo>
                    <a:pt x="198" y="78"/>
                  </a:lnTo>
                  <a:lnTo>
                    <a:pt x="199" y="79"/>
                  </a:lnTo>
                  <a:lnTo>
                    <a:pt x="199" y="79"/>
                  </a:lnTo>
                  <a:lnTo>
                    <a:pt x="200" y="79"/>
                  </a:lnTo>
                  <a:lnTo>
                    <a:pt x="200" y="80"/>
                  </a:lnTo>
                  <a:lnTo>
                    <a:pt x="201" y="80"/>
                  </a:lnTo>
                  <a:lnTo>
                    <a:pt x="201" y="81"/>
                  </a:lnTo>
                  <a:lnTo>
                    <a:pt x="202" y="81"/>
                  </a:lnTo>
                  <a:lnTo>
                    <a:pt x="202" y="81"/>
                  </a:lnTo>
                  <a:lnTo>
                    <a:pt x="203" y="82"/>
                  </a:lnTo>
                  <a:lnTo>
                    <a:pt x="203" y="82"/>
                  </a:lnTo>
                  <a:lnTo>
                    <a:pt x="204" y="83"/>
                  </a:lnTo>
                  <a:lnTo>
                    <a:pt x="204" y="83"/>
                  </a:lnTo>
                  <a:lnTo>
                    <a:pt x="204" y="84"/>
                  </a:lnTo>
                  <a:lnTo>
                    <a:pt x="205" y="84"/>
                  </a:lnTo>
                  <a:lnTo>
                    <a:pt x="205" y="84"/>
                  </a:lnTo>
                  <a:lnTo>
                    <a:pt x="206" y="85"/>
                  </a:lnTo>
                  <a:lnTo>
                    <a:pt x="206" y="85"/>
                  </a:lnTo>
                  <a:lnTo>
                    <a:pt x="207" y="86"/>
                  </a:lnTo>
                  <a:lnTo>
                    <a:pt x="207" y="86"/>
                  </a:lnTo>
                  <a:lnTo>
                    <a:pt x="208" y="86"/>
                  </a:lnTo>
                  <a:lnTo>
                    <a:pt x="208" y="87"/>
                  </a:lnTo>
                  <a:lnTo>
                    <a:pt x="209" y="87"/>
                  </a:lnTo>
                  <a:lnTo>
                    <a:pt x="209" y="88"/>
                  </a:lnTo>
                  <a:lnTo>
                    <a:pt x="210" y="88"/>
                  </a:lnTo>
                  <a:lnTo>
                    <a:pt x="210" y="88"/>
                  </a:lnTo>
                  <a:lnTo>
                    <a:pt x="211" y="89"/>
                  </a:lnTo>
                  <a:lnTo>
                    <a:pt x="211" y="89"/>
                  </a:lnTo>
                  <a:lnTo>
                    <a:pt x="212" y="89"/>
                  </a:lnTo>
                  <a:lnTo>
                    <a:pt x="212" y="90"/>
                  </a:lnTo>
                  <a:lnTo>
                    <a:pt x="213" y="90"/>
                  </a:lnTo>
                  <a:lnTo>
                    <a:pt x="213" y="90"/>
                  </a:lnTo>
                  <a:lnTo>
                    <a:pt x="214" y="91"/>
                  </a:lnTo>
                  <a:lnTo>
                    <a:pt x="214" y="91"/>
                  </a:lnTo>
                  <a:lnTo>
                    <a:pt x="215" y="92"/>
                  </a:lnTo>
                  <a:lnTo>
                    <a:pt x="215" y="92"/>
                  </a:lnTo>
                  <a:lnTo>
                    <a:pt x="216" y="92"/>
                  </a:lnTo>
                  <a:lnTo>
                    <a:pt x="216" y="93"/>
                  </a:lnTo>
                  <a:lnTo>
                    <a:pt x="217" y="93"/>
                  </a:lnTo>
                  <a:lnTo>
                    <a:pt x="217" y="93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9" y="95"/>
                  </a:lnTo>
                  <a:lnTo>
                    <a:pt x="219" y="95"/>
                  </a:lnTo>
                  <a:lnTo>
                    <a:pt x="220" y="95"/>
                  </a:lnTo>
                  <a:lnTo>
                    <a:pt x="220" y="96"/>
                  </a:lnTo>
                  <a:lnTo>
                    <a:pt x="221" y="96"/>
                  </a:lnTo>
                  <a:lnTo>
                    <a:pt x="221" y="96"/>
                  </a:lnTo>
                  <a:lnTo>
                    <a:pt x="222" y="96"/>
                  </a:lnTo>
                  <a:lnTo>
                    <a:pt x="222" y="97"/>
                  </a:lnTo>
                  <a:lnTo>
                    <a:pt x="223" y="97"/>
                  </a:lnTo>
                  <a:lnTo>
                    <a:pt x="223" y="97"/>
                  </a:lnTo>
                  <a:lnTo>
                    <a:pt x="224" y="98"/>
                  </a:lnTo>
                  <a:lnTo>
                    <a:pt x="224" y="98"/>
                  </a:lnTo>
                  <a:lnTo>
                    <a:pt x="225" y="98"/>
                  </a:lnTo>
                  <a:lnTo>
                    <a:pt x="225" y="98"/>
                  </a:lnTo>
                  <a:lnTo>
                    <a:pt x="226" y="99"/>
                  </a:lnTo>
                  <a:lnTo>
                    <a:pt x="226" y="99"/>
                  </a:lnTo>
                  <a:lnTo>
                    <a:pt x="227" y="99"/>
                  </a:lnTo>
                  <a:lnTo>
                    <a:pt x="227" y="100"/>
                  </a:lnTo>
                  <a:lnTo>
                    <a:pt x="228" y="100"/>
                  </a:lnTo>
                  <a:lnTo>
                    <a:pt x="228" y="100"/>
                  </a:lnTo>
                  <a:lnTo>
                    <a:pt x="229" y="100"/>
                  </a:lnTo>
                  <a:lnTo>
                    <a:pt x="229" y="101"/>
                  </a:lnTo>
                  <a:lnTo>
                    <a:pt x="230" y="101"/>
                  </a:lnTo>
                  <a:lnTo>
                    <a:pt x="230" y="101"/>
                  </a:lnTo>
                  <a:lnTo>
                    <a:pt x="231" y="101"/>
                  </a:lnTo>
                  <a:lnTo>
                    <a:pt x="231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3" y="103"/>
                  </a:lnTo>
                  <a:lnTo>
                    <a:pt x="233" y="103"/>
                  </a:lnTo>
                  <a:lnTo>
                    <a:pt x="234" y="103"/>
                  </a:lnTo>
                  <a:lnTo>
                    <a:pt x="234" y="103"/>
                  </a:lnTo>
                  <a:lnTo>
                    <a:pt x="235" y="103"/>
                  </a:lnTo>
                  <a:lnTo>
                    <a:pt x="235" y="104"/>
                  </a:lnTo>
                  <a:lnTo>
                    <a:pt x="236" y="104"/>
                  </a:lnTo>
                  <a:lnTo>
                    <a:pt x="236" y="104"/>
                  </a:lnTo>
                  <a:lnTo>
                    <a:pt x="237" y="104"/>
                  </a:lnTo>
                  <a:lnTo>
                    <a:pt x="237" y="105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39" y="105"/>
                  </a:lnTo>
                  <a:lnTo>
                    <a:pt x="239" y="105"/>
                  </a:lnTo>
                  <a:lnTo>
                    <a:pt x="240" y="105"/>
                  </a:lnTo>
                  <a:lnTo>
                    <a:pt x="240" y="106"/>
                  </a:lnTo>
                  <a:lnTo>
                    <a:pt x="241" y="106"/>
                  </a:lnTo>
                  <a:lnTo>
                    <a:pt x="241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3" y="106"/>
                  </a:lnTo>
                  <a:lnTo>
                    <a:pt x="243" y="107"/>
                  </a:lnTo>
                  <a:lnTo>
                    <a:pt x="244" y="107"/>
                  </a:lnTo>
                  <a:lnTo>
                    <a:pt x="244" y="107"/>
                  </a:lnTo>
                  <a:lnTo>
                    <a:pt x="245" y="107"/>
                  </a:lnTo>
                  <a:lnTo>
                    <a:pt x="245" y="107"/>
                  </a:lnTo>
                  <a:lnTo>
                    <a:pt x="246" y="107"/>
                  </a:lnTo>
                  <a:lnTo>
                    <a:pt x="246" y="107"/>
                  </a:lnTo>
                  <a:lnTo>
                    <a:pt x="247" y="108"/>
                  </a:lnTo>
                  <a:lnTo>
                    <a:pt x="247" y="108"/>
                  </a:lnTo>
                  <a:lnTo>
                    <a:pt x="248" y="108"/>
                  </a:lnTo>
                  <a:lnTo>
                    <a:pt x="248" y="108"/>
                  </a:lnTo>
                  <a:lnTo>
                    <a:pt x="249" y="108"/>
                  </a:lnTo>
                  <a:lnTo>
                    <a:pt x="249" y="108"/>
                  </a:lnTo>
                  <a:lnTo>
                    <a:pt x="250" y="108"/>
                  </a:lnTo>
                  <a:lnTo>
                    <a:pt x="250" y="108"/>
                  </a:lnTo>
                  <a:lnTo>
                    <a:pt x="251" y="108"/>
                  </a:lnTo>
                  <a:lnTo>
                    <a:pt x="251" y="108"/>
                  </a:lnTo>
                  <a:lnTo>
                    <a:pt x="252" y="109"/>
                  </a:lnTo>
                  <a:lnTo>
                    <a:pt x="252" y="109"/>
                  </a:lnTo>
                  <a:lnTo>
                    <a:pt x="253" y="109"/>
                  </a:lnTo>
                  <a:lnTo>
                    <a:pt x="253" y="109"/>
                  </a:lnTo>
                  <a:lnTo>
                    <a:pt x="254" y="109"/>
                  </a:lnTo>
                  <a:lnTo>
                    <a:pt x="254" y="109"/>
                  </a:lnTo>
                  <a:lnTo>
                    <a:pt x="255" y="109"/>
                  </a:lnTo>
                  <a:lnTo>
                    <a:pt x="255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7" y="109"/>
                  </a:lnTo>
                  <a:lnTo>
                    <a:pt x="257" y="109"/>
                  </a:lnTo>
                  <a:lnTo>
                    <a:pt x="258" y="109"/>
                  </a:lnTo>
                  <a:lnTo>
                    <a:pt x="258" y="109"/>
                  </a:lnTo>
                  <a:lnTo>
                    <a:pt x="259" y="109"/>
                  </a:lnTo>
                  <a:lnTo>
                    <a:pt x="259" y="109"/>
                  </a:lnTo>
                  <a:lnTo>
                    <a:pt x="260" y="109"/>
                  </a:lnTo>
                  <a:lnTo>
                    <a:pt x="260" y="109"/>
                  </a:lnTo>
                  <a:lnTo>
                    <a:pt x="261" y="109"/>
                  </a:lnTo>
                  <a:lnTo>
                    <a:pt x="261" y="109"/>
                  </a:lnTo>
                  <a:lnTo>
                    <a:pt x="262" y="109"/>
                  </a:lnTo>
                  <a:lnTo>
                    <a:pt x="262" y="109"/>
                  </a:lnTo>
                  <a:lnTo>
                    <a:pt x="263" y="109"/>
                  </a:lnTo>
                  <a:lnTo>
                    <a:pt x="263" y="109"/>
                  </a:lnTo>
                  <a:lnTo>
                    <a:pt x="264" y="109"/>
                  </a:lnTo>
                  <a:lnTo>
                    <a:pt x="264" y="109"/>
                  </a:lnTo>
                  <a:lnTo>
                    <a:pt x="265" y="109"/>
                  </a:lnTo>
                  <a:lnTo>
                    <a:pt x="265" y="109"/>
                  </a:lnTo>
                  <a:lnTo>
                    <a:pt x="266" y="109"/>
                  </a:lnTo>
                  <a:lnTo>
                    <a:pt x="266" y="109"/>
                  </a:lnTo>
                  <a:lnTo>
                    <a:pt x="267" y="109"/>
                  </a:lnTo>
                  <a:lnTo>
                    <a:pt x="267" y="109"/>
                  </a:lnTo>
                  <a:lnTo>
                    <a:pt x="268" y="109"/>
                  </a:lnTo>
                  <a:lnTo>
                    <a:pt x="268" y="109"/>
                  </a:lnTo>
                  <a:lnTo>
                    <a:pt x="269" y="109"/>
                  </a:lnTo>
                  <a:lnTo>
                    <a:pt x="269" y="109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1" y="108"/>
                  </a:lnTo>
                  <a:lnTo>
                    <a:pt x="271" y="108"/>
                  </a:lnTo>
                  <a:lnTo>
                    <a:pt x="272" y="108"/>
                  </a:lnTo>
                  <a:lnTo>
                    <a:pt x="272" y="108"/>
                  </a:lnTo>
                  <a:lnTo>
                    <a:pt x="273" y="108"/>
                  </a:lnTo>
                  <a:lnTo>
                    <a:pt x="273" y="108"/>
                  </a:lnTo>
                  <a:lnTo>
                    <a:pt x="274" y="108"/>
                  </a:lnTo>
                  <a:lnTo>
                    <a:pt x="274" y="107"/>
                  </a:lnTo>
                  <a:lnTo>
                    <a:pt x="275" y="107"/>
                  </a:lnTo>
                  <a:lnTo>
                    <a:pt x="275" y="107"/>
                  </a:lnTo>
                  <a:lnTo>
                    <a:pt x="276" y="107"/>
                  </a:lnTo>
                  <a:lnTo>
                    <a:pt x="276" y="107"/>
                  </a:lnTo>
                  <a:lnTo>
                    <a:pt x="277" y="107"/>
                  </a:lnTo>
                  <a:lnTo>
                    <a:pt x="277" y="107"/>
                  </a:lnTo>
                  <a:lnTo>
                    <a:pt x="278" y="106"/>
                  </a:lnTo>
                  <a:lnTo>
                    <a:pt x="278" y="106"/>
                  </a:lnTo>
                  <a:lnTo>
                    <a:pt x="279" y="106"/>
                  </a:lnTo>
                  <a:lnTo>
                    <a:pt x="279" y="106"/>
                  </a:lnTo>
                  <a:lnTo>
                    <a:pt x="280" y="106"/>
                  </a:lnTo>
                  <a:lnTo>
                    <a:pt x="280" y="106"/>
                  </a:lnTo>
                  <a:lnTo>
                    <a:pt x="281" y="106"/>
                  </a:lnTo>
                  <a:lnTo>
                    <a:pt x="281" y="105"/>
                  </a:lnTo>
                  <a:lnTo>
                    <a:pt x="282" y="105"/>
                  </a:lnTo>
                  <a:lnTo>
                    <a:pt x="282" y="105"/>
                  </a:lnTo>
                  <a:lnTo>
                    <a:pt x="283" y="105"/>
                  </a:lnTo>
                  <a:lnTo>
                    <a:pt x="283" y="105"/>
                  </a:lnTo>
                  <a:lnTo>
                    <a:pt x="284" y="105"/>
                  </a:lnTo>
                  <a:lnTo>
                    <a:pt x="284" y="104"/>
                  </a:lnTo>
                  <a:lnTo>
                    <a:pt x="284" y="104"/>
                  </a:lnTo>
                  <a:lnTo>
                    <a:pt x="285" y="104"/>
                  </a:lnTo>
                  <a:lnTo>
                    <a:pt x="285" y="104"/>
                  </a:lnTo>
                  <a:lnTo>
                    <a:pt x="286" y="103"/>
                  </a:lnTo>
                  <a:lnTo>
                    <a:pt x="286" y="103"/>
                  </a:lnTo>
                  <a:lnTo>
                    <a:pt x="287" y="103"/>
                  </a:lnTo>
                  <a:lnTo>
                    <a:pt x="287" y="103"/>
                  </a:lnTo>
                  <a:lnTo>
                    <a:pt x="288" y="103"/>
                  </a:lnTo>
                  <a:lnTo>
                    <a:pt x="288" y="102"/>
                  </a:lnTo>
                  <a:lnTo>
                    <a:pt x="289" y="102"/>
                  </a:lnTo>
                  <a:lnTo>
                    <a:pt x="289" y="102"/>
                  </a:lnTo>
                  <a:lnTo>
                    <a:pt x="290" y="102"/>
                  </a:lnTo>
                  <a:lnTo>
                    <a:pt x="290" y="101"/>
                  </a:lnTo>
                  <a:lnTo>
                    <a:pt x="291" y="101"/>
                  </a:lnTo>
                  <a:lnTo>
                    <a:pt x="291" y="101"/>
                  </a:lnTo>
                  <a:lnTo>
                    <a:pt x="292" y="101"/>
                  </a:lnTo>
                  <a:lnTo>
                    <a:pt x="292" y="100"/>
                  </a:lnTo>
                  <a:lnTo>
                    <a:pt x="293" y="100"/>
                  </a:lnTo>
                  <a:lnTo>
                    <a:pt x="293" y="100"/>
                  </a:lnTo>
                  <a:lnTo>
                    <a:pt x="294" y="100"/>
                  </a:lnTo>
                  <a:lnTo>
                    <a:pt x="294" y="99"/>
                  </a:lnTo>
                  <a:lnTo>
                    <a:pt x="295" y="99"/>
                  </a:lnTo>
                  <a:lnTo>
                    <a:pt x="295" y="99"/>
                  </a:lnTo>
                  <a:lnTo>
                    <a:pt x="296" y="98"/>
                  </a:lnTo>
                  <a:lnTo>
                    <a:pt x="296" y="98"/>
                  </a:lnTo>
                  <a:lnTo>
                    <a:pt x="297" y="98"/>
                  </a:lnTo>
                  <a:lnTo>
                    <a:pt x="297" y="98"/>
                  </a:lnTo>
                  <a:lnTo>
                    <a:pt x="298" y="97"/>
                  </a:lnTo>
                  <a:lnTo>
                    <a:pt x="298" y="97"/>
                  </a:lnTo>
                  <a:lnTo>
                    <a:pt x="299" y="97"/>
                  </a:lnTo>
                  <a:lnTo>
                    <a:pt x="299" y="96"/>
                  </a:lnTo>
                  <a:lnTo>
                    <a:pt x="299" y="96"/>
                  </a:lnTo>
                  <a:lnTo>
                    <a:pt x="300" y="96"/>
                  </a:lnTo>
                  <a:lnTo>
                    <a:pt x="300" y="96"/>
                  </a:lnTo>
                  <a:lnTo>
                    <a:pt x="301" y="95"/>
                  </a:lnTo>
                  <a:lnTo>
                    <a:pt x="301" y="95"/>
                  </a:lnTo>
                  <a:lnTo>
                    <a:pt x="302" y="95"/>
                  </a:lnTo>
                  <a:lnTo>
                    <a:pt x="302" y="94"/>
                  </a:lnTo>
                  <a:lnTo>
                    <a:pt x="303" y="94"/>
                  </a:lnTo>
                  <a:lnTo>
                    <a:pt x="303" y="94"/>
                  </a:lnTo>
                  <a:lnTo>
                    <a:pt x="304" y="93"/>
                  </a:lnTo>
                  <a:lnTo>
                    <a:pt x="304" y="93"/>
                  </a:lnTo>
                  <a:lnTo>
                    <a:pt x="305" y="93"/>
                  </a:lnTo>
                  <a:lnTo>
                    <a:pt x="305" y="92"/>
                  </a:lnTo>
                  <a:lnTo>
                    <a:pt x="306" y="92"/>
                  </a:lnTo>
                  <a:lnTo>
                    <a:pt x="306" y="92"/>
                  </a:lnTo>
                  <a:lnTo>
                    <a:pt x="307" y="91"/>
                  </a:lnTo>
                  <a:lnTo>
                    <a:pt x="307" y="91"/>
                  </a:lnTo>
                  <a:lnTo>
                    <a:pt x="308" y="90"/>
                  </a:lnTo>
                  <a:lnTo>
                    <a:pt x="308" y="90"/>
                  </a:lnTo>
                  <a:lnTo>
                    <a:pt x="309" y="90"/>
                  </a:lnTo>
                  <a:lnTo>
                    <a:pt x="309" y="89"/>
                  </a:lnTo>
                  <a:lnTo>
                    <a:pt x="310" y="89"/>
                  </a:lnTo>
                  <a:lnTo>
                    <a:pt x="310" y="89"/>
                  </a:lnTo>
                  <a:lnTo>
                    <a:pt x="311" y="88"/>
                  </a:lnTo>
                  <a:lnTo>
                    <a:pt x="311" y="88"/>
                  </a:lnTo>
                  <a:lnTo>
                    <a:pt x="312" y="88"/>
                  </a:lnTo>
                  <a:lnTo>
                    <a:pt x="312" y="87"/>
                  </a:lnTo>
                  <a:lnTo>
                    <a:pt x="313" y="87"/>
                  </a:lnTo>
                  <a:lnTo>
                    <a:pt x="313" y="86"/>
                  </a:lnTo>
                  <a:lnTo>
                    <a:pt x="313" y="86"/>
                  </a:lnTo>
                  <a:lnTo>
                    <a:pt x="314" y="86"/>
                  </a:lnTo>
                  <a:lnTo>
                    <a:pt x="314" y="85"/>
                  </a:lnTo>
                  <a:lnTo>
                    <a:pt x="315" y="85"/>
                  </a:lnTo>
                  <a:lnTo>
                    <a:pt x="315" y="84"/>
                  </a:lnTo>
                  <a:lnTo>
                    <a:pt x="316" y="84"/>
                  </a:lnTo>
                  <a:lnTo>
                    <a:pt x="316" y="84"/>
                  </a:lnTo>
                  <a:lnTo>
                    <a:pt x="317" y="83"/>
                  </a:lnTo>
                  <a:lnTo>
                    <a:pt x="317" y="83"/>
                  </a:lnTo>
                  <a:lnTo>
                    <a:pt x="318" y="82"/>
                  </a:lnTo>
                  <a:lnTo>
                    <a:pt x="318" y="82"/>
                  </a:lnTo>
                  <a:lnTo>
                    <a:pt x="319" y="81"/>
                  </a:lnTo>
                  <a:lnTo>
                    <a:pt x="319" y="81"/>
                  </a:lnTo>
                  <a:lnTo>
                    <a:pt x="320" y="81"/>
                  </a:lnTo>
                  <a:lnTo>
                    <a:pt x="320" y="80"/>
                  </a:lnTo>
                  <a:lnTo>
                    <a:pt x="321" y="80"/>
                  </a:lnTo>
                  <a:lnTo>
                    <a:pt x="321" y="79"/>
                  </a:lnTo>
                  <a:lnTo>
                    <a:pt x="322" y="79"/>
                  </a:lnTo>
                  <a:lnTo>
                    <a:pt x="322" y="79"/>
                  </a:lnTo>
                  <a:lnTo>
                    <a:pt x="323" y="78"/>
                  </a:lnTo>
                  <a:lnTo>
                    <a:pt x="323" y="78"/>
                  </a:lnTo>
                  <a:lnTo>
                    <a:pt x="324" y="77"/>
                  </a:lnTo>
                  <a:lnTo>
                    <a:pt x="324" y="77"/>
                  </a:lnTo>
                  <a:lnTo>
                    <a:pt x="325" y="76"/>
                  </a:lnTo>
                  <a:lnTo>
                    <a:pt x="325" y="76"/>
                  </a:lnTo>
                  <a:lnTo>
                    <a:pt x="326" y="75"/>
                  </a:lnTo>
                  <a:lnTo>
                    <a:pt x="326" y="75"/>
                  </a:lnTo>
                  <a:lnTo>
                    <a:pt x="327" y="75"/>
                  </a:lnTo>
                  <a:lnTo>
                    <a:pt x="327" y="74"/>
                  </a:lnTo>
                  <a:lnTo>
                    <a:pt x="327" y="74"/>
                  </a:lnTo>
                  <a:lnTo>
                    <a:pt x="328" y="73"/>
                  </a:lnTo>
                  <a:lnTo>
                    <a:pt x="328" y="73"/>
                  </a:lnTo>
                  <a:lnTo>
                    <a:pt x="329" y="72"/>
                  </a:lnTo>
                  <a:lnTo>
                    <a:pt x="329" y="72"/>
                  </a:lnTo>
                  <a:lnTo>
                    <a:pt x="330" y="71"/>
                  </a:lnTo>
                  <a:lnTo>
                    <a:pt x="330" y="71"/>
                  </a:lnTo>
                  <a:lnTo>
                    <a:pt x="331" y="70"/>
                  </a:lnTo>
                  <a:lnTo>
                    <a:pt x="331" y="70"/>
                  </a:lnTo>
                  <a:lnTo>
                    <a:pt x="332" y="70"/>
                  </a:lnTo>
                  <a:lnTo>
                    <a:pt x="332" y="69"/>
                  </a:lnTo>
                  <a:lnTo>
                    <a:pt x="333" y="69"/>
                  </a:lnTo>
                  <a:lnTo>
                    <a:pt x="333" y="68"/>
                  </a:lnTo>
                  <a:lnTo>
                    <a:pt x="334" y="68"/>
                  </a:lnTo>
                  <a:lnTo>
                    <a:pt x="334" y="67"/>
                  </a:lnTo>
                  <a:lnTo>
                    <a:pt x="335" y="67"/>
                  </a:lnTo>
                  <a:lnTo>
                    <a:pt x="335" y="66"/>
                  </a:lnTo>
                  <a:lnTo>
                    <a:pt x="336" y="66"/>
                  </a:lnTo>
                  <a:lnTo>
                    <a:pt x="336" y="66"/>
                  </a:lnTo>
                  <a:lnTo>
                    <a:pt x="337" y="65"/>
                  </a:lnTo>
                  <a:lnTo>
                    <a:pt x="337" y="65"/>
                  </a:lnTo>
                  <a:lnTo>
                    <a:pt x="338" y="64"/>
                  </a:lnTo>
                  <a:lnTo>
                    <a:pt x="338" y="64"/>
                  </a:lnTo>
                  <a:lnTo>
                    <a:pt x="339" y="63"/>
                  </a:lnTo>
                  <a:lnTo>
                    <a:pt x="339" y="63"/>
                  </a:lnTo>
                  <a:lnTo>
                    <a:pt x="340" y="62"/>
                  </a:lnTo>
                  <a:lnTo>
                    <a:pt x="340" y="62"/>
                  </a:lnTo>
                  <a:lnTo>
                    <a:pt x="341" y="61"/>
                  </a:lnTo>
                  <a:lnTo>
                    <a:pt x="341" y="61"/>
                  </a:lnTo>
                  <a:lnTo>
                    <a:pt x="341" y="60"/>
                  </a:lnTo>
                  <a:lnTo>
                    <a:pt x="342" y="60"/>
                  </a:lnTo>
                  <a:lnTo>
                    <a:pt x="342" y="59"/>
                  </a:lnTo>
                  <a:lnTo>
                    <a:pt x="343" y="59"/>
                  </a:lnTo>
                  <a:lnTo>
                    <a:pt x="343" y="58"/>
                  </a:lnTo>
                  <a:lnTo>
                    <a:pt x="344" y="58"/>
                  </a:lnTo>
                  <a:lnTo>
                    <a:pt x="344" y="57"/>
                  </a:lnTo>
                  <a:lnTo>
                    <a:pt x="345" y="57"/>
                  </a:lnTo>
                  <a:lnTo>
                    <a:pt x="345" y="57"/>
                  </a:lnTo>
                  <a:lnTo>
                    <a:pt x="346" y="56"/>
                  </a:lnTo>
                  <a:lnTo>
                    <a:pt x="346" y="56"/>
                  </a:lnTo>
                  <a:lnTo>
                    <a:pt x="347" y="55"/>
                  </a:lnTo>
                  <a:lnTo>
                    <a:pt x="347" y="55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1014" name="Freeform 246"/>
            <p:cNvSpPr>
              <a:spLocks noChangeAspect="1"/>
            </p:cNvSpPr>
            <p:nvPr/>
          </p:nvSpPr>
          <p:spPr bwMode="auto">
            <a:xfrm>
              <a:off x="3670" y="1056"/>
              <a:ext cx="69" cy="528"/>
            </a:xfrm>
            <a:custGeom>
              <a:avLst/>
              <a:gdLst/>
              <a:ahLst/>
              <a:cxnLst>
                <a:cxn ang="0">
                  <a:pos x="5" y="49"/>
                </a:cxn>
                <a:cxn ang="0">
                  <a:pos x="11" y="44"/>
                </a:cxn>
                <a:cxn ang="0">
                  <a:pos x="17" y="38"/>
                </a:cxn>
                <a:cxn ang="0">
                  <a:pos x="22" y="33"/>
                </a:cxn>
                <a:cxn ang="0">
                  <a:pos x="28" y="28"/>
                </a:cxn>
                <a:cxn ang="0">
                  <a:pos x="34" y="23"/>
                </a:cxn>
                <a:cxn ang="0">
                  <a:pos x="40" y="18"/>
                </a:cxn>
                <a:cxn ang="0">
                  <a:pos x="46" y="14"/>
                </a:cxn>
                <a:cxn ang="0">
                  <a:pos x="51" y="11"/>
                </a:cxn>
                <a:cxn ang="0">
                  <a:pos x="57" y="8"/>
                </a:cxn>
                <a:cxn ang="0">
                  <a:pos x="63" y="5"/>
                </a:cxn>
                <a:cxn ang="0">
                  <a:pos x="69" y="3"/>
                </a:cxn>
                <a:cxn ang="0">
                  <a:pos x="75" y="1"/>
                </a:cxn>
                <a:cxn ang="0">
                  <a:pos x="80" y="0"/>
                </a:cxn>
                <a:cxn ang="0">
                  <a:pos x="86" y="0"/>
                </a:cxn>
                <a:cxn ang="0">
                  <a:pos x="92" y="0"/>
                </a:cxn>
                <a:cxn ang="0">
                  <a:pos x="98" y="1"/>
                </a:cxn>
                <a:cxn ang="0">
                  <a:pos x="104" y="3"/>
                </a:cxn>
                <a:cxn ang="0">
                  <a:pos x="109" y="4"/>
                </a:cxn>
                <a:cxn ang="0">
                  <a:pos x="115" y="7"/>
                </a:cxn>
                <a:cxn ang="0">
                  <a:pos x="121" y="10"/>
                </a:cxn>
                <a:cxn ang="0">
                  <a:pos x="127" y="14"/>
                </a:cxn>
                <a:cxn ang="0">
                  <a:pos x="132" y="18"/>
                </a:cxn>
                <a:cxn ang="0">
                  <a:pos x="138" y="22"/>
                </a:cxn>
                <a:cxn ang="0">
                  <a:pos x="144" y="27"/>
                </a:cxn>
                <a:cxn ang="0">
                  <a:pos x="150" y="32"/>
                </a:cxn>
                <a:cxn ang="0">
                  <a:pos x="156" y="37"/>
                </a:cxn>
                <a:cxn ang="0">
                  <a:pos x="161" y="43"/>
                </a:cxn>
                <a:cxn ang="0">
                  <a:pos x="167" y="48"/>
                </a:cxn>
                <a:cxn ang="0">
                  <a:pos x="173" y="54"/>
                </a:cxn>
                <a:cxn ang="0">
                  <a:pos x="179" y="60"/>
                </a:cxn>
                <a:cxn ang="0">
                  <a:pos x="185" y="66"/>
                </a:cxn>
                <a:cxn ang="0">
                  <a:pos x="190" y="71"/>
                </a:cxn>
                <a:cxn ang="0">
                  <a:pos x="196" y="76"/>
                </a:cxn>
                <a:cxn ang="0">
                  <a:pos x="202" y="81"/>
                </a:cxn>
                <a:cxn ang="0">
                  <a:pos x="208" y="86"/>
                </a:cxn>
                <a:cxn ang="0">
                  <a:pos x="214" y="91"/>
                </a:cxn>
                <a:cxn ang="0">
                  <a:pos x="219" y="95"/>
                </a:cxn>
                <a:cxn ang="0">
                  <a:pos x="225" y="98"/>
                </a:cxn>
                <a:cxn ang="0">
                  <a:pos x="231" y="102"/>
                </a:cxn>
                <a:cxn ang="0">
                  <a:pos x="237" y="104"/>
                </a:cxn>
                <a:cxn ang="0">
                  <a:pos x="242" y="106"/>
                </a:cxn>
                <a:cxn ang="0">
                  <a:pos x="248" y="108"/>
                </a:cxn>
                <a:cxn ang="0">
                  <a:pos x="254" y="109"/>
                </a:cxn>
                <a:cxn ang="0">
                  <a:pos x="260" y="109"/>
                </a:cxn>
                <a:cxn ang="0">
                  <a:pos x="266" y="109"/>
                </a:cxn>
                <a:cxn ang="0">
                  <a:pos x="271" y="108"/>
                </a:cxn>
                <a:cxn ang="0">
                  <a:pos x="277" y="107"/>
                </a:cxn>
                <a:cxn ang="0">
                  <a:pos x="283" y="105"/>
                </a:cxn>
                <a:cxn ang="0">
                  <a:pos x="289" y="102"/>
                </a:cxn>
                <a:cxn ang="0">
                  <a:pos x="295" y="99"/>
                </a:cxn>
                <a:cxn ang="0">
                  <a:pos x="300" y="96"/>
                </a:cxn>
                <a:cxn ang="0">
                  <a:pos x="306" y="92"/>
                </a:cxn>
                <a:cxn ang="0">
                  <a:pos x="312" y="87"/>
                </a:cxn>
                <a:cxn ang="0">
                  <a:pos x="318" y="82"/>
                </a:cxn>
                <a:cxn ang="0">
                  <a:pos x="324" y="77"/>
                </a:cxn>
                <a:cxn ang="0">
                  <a:pos x="329" y="72"/>
                </a:cxn>
                <a:cxn ang="0">
                  <a:pos x="335" y="66"/>
                </a:cxn>
                <a:cxn ang="0">
                  <a:pos x="341" y="61"/>
                </a:cxn>
                <a:cxn ang="0">
                  <a:pos x="347" y="55"/>
                </a:cxn>
              </a:cxnLst>
              <a:rect l="0" t="0" r="r" b="b"/>
              <a:pathLst>
                <a:path w="347" h="109">
                  <a:moveTo>
                    <a:pt x="0" y="55"/>
                  </a:moveTo>
                  <a:lnTo>
                    <a:pt x="0" y="54"/>
                  </a:lnTo>
                  <a:lnTo>
                    <a:pt x="1" y="54"/>
                  </a:lnTo>
                  <a:lnTo>
                    <a:pt x="1" y="53"/>
                  </a:lnTo>
                  <a:lnTo>
                    <a:pt x="2" y="53"/>
                  </a:lnTo>
                  <a:lnTo>
                    <a:pt x="2" y="52"/>
                  </a:lnTo>
                  <a:lnTo>
                    <a:pt x="3" y="52"/>
                  </a:lnTo>
                  <a:lnTo>
                    <a:pt x="3" y="51"/>
                  </a:lnTo>
                  <a:lnTo>
                    <a:pt x="4" y="51"/>
                  </a:lnTo>
                  <a:lnTo>
                    <a:pt x="4" y="50"/>
                  </a:lnTo>
                  <a:lnTo>
                    <a:pt x="5" y="50"/>
                  </a:lnTo>
                  <a:lnTo>
                    <a:pt x="5" y="49"/>
                  </a:lnTo>
                  <a:lnTo>
                    <a:pt x="6" y="49"/>
                  </a:lnTo>
                  <a:lnTo>
                    <a:pt x="6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9" y="46"/>
                  </a:lnTo>
                  <a:lnTo>
                    <a:pt x="9" y="46"/>
                  </a:lnTo>
                  <a:lnTo>
                    <a:pt x="9" y="45"/>
                  </a:lnTo>
                  <a:lnTo>
                    <a:pt x="10" y="45"/>
                  </a:lnTo>
                  <a:lnTo>
                    <a:pt x="10" y="44"/>
                  </a:lnTo>
                  <a:lnTo>
                    <a:pt x="11" y="44"/>
                  </a:lnTo>
                  <a:lnTo>
                    <a:pt x="11" y="43"/>
                  </a:lnTo>
                  <a:lnTo>
                    <a:pt x="12" y="43"/>
                  </a:lnTo>
                  <a:lnTo>
                    <a:pt x="12" y="42"/>
                  </a:lnTo>
                  <a:lnTo>
                    <a:pt x="13" y="42"/>
                  </a:lnTo>
                  <a:lnTo>
                    <a:pt x="13" y="41"/>
                  </a:lnTo>
                  <a:lnTo>
                    <a:pt x="14" y="41"/>
                  </a:lnTo>
                  <a:lnTo>
                    <a:pt x="14" y="40"/>
                  </a:lnTo>
                  <a:lnTo>
                    <a:pt x="15" y="40"/>
                  </a:lnTo>
                  <a:lnTo>
                    <a:pt x="15" y="39"/>
                  </a:lnTo>
                  <a:lnTo>
                    <a:pt x="16" y="39"/>
                  </a:lnTo>
                  <a:lnTo>
                    <a:pt x="16" y="3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18" y="37"/>
                  </a:lnTo>
                  <a:lnTo>
                    <a:pt x="18" y="37"/>
                  </a:lnTo>
                  <a:lnTo>
                    <a:pt x="18" y="36"/>
                  </a:lnTo>
                  <a:lnTo>
                    <a:pt x="19" y="36"/>
                  </a:lnTo>
                  <a:lnTo>
                    <a:pt x="19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1" y="34"/>
                  </a:lnTo>
                  <a:lnTo>
                    <a:pt x="21" y="34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5" y="31"/>
                  </a:lnTo>
                  <a:lnTo>
                    <a:pt x="25" y="30"/>
                  </a:lnTo>
                  <a:lnTo>
                    <a:pt x="26" y="30"/>
                  </a:lnTo>
                  <a:lnTo>
                    <a:pt x="26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9" y="27"/>
                  </a:lnTo>
                  <a:lnTo>
                    <a:pt x="29" y="27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1" y="26"/>
                  </a:lnTo>
                  <a:lnTo>
                    <a:pt x="31" y="25"/>
                  </a:lnTo>
                  <a:lnTo>
                    <a:pt x="32" y="25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33" y="24"/>
                  </a:lnTo>
                  <a:lnTo>
                    <a:pt x="33" y="23"/>
                  </a:lnTo>
                  <a:lnTo>
                    <a:pt x="34" y="23"/>
                  </a:lnTo>
                  <a:lnTo>
                    <a:pt x="34" y="22"/>
                  </a:lnTo>
                  <a:lnTo>
                    <a:pt x="35" y="22"/>
                  </a:lnTo>
                  <a:lnTo>
                    <a:pt x="35" y="22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7" y="21"/>
                  </a:lnTo>
                  <a:lnTo>
                    <a:pt x="37" y="20"/>
                  </a:lnTo>
                  <a:lnTo>
                    <a:pt x="38" y="20"/>
                  </a:lnTo>
                  <a:lnTo>
                    <a:pt x="38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1" y="18"/>
                  </a:lnTo>
                  <a:lnTo>
                    <a:pt x="41" y="17"/>
                  </a:lnTo>
                  <a:lnTo>
                    <a:pt x="42" y="17"/>
                  </a:lnTo>
                  <a:lnTo>
                    <a:pt x="42" y="17"/>
                  </a:lnTo>
                  <a:lnTo>
                    <a:pt x="43" y="16"/>
                  </a:lnTo>
                  <a:lnTo>
                    <a:pt x="43" y="16"/>
                  </a:lnTo>
                  <a:lnTo>
                    <a:pt x="44" y="16"/>
                  </a:lnTo>
                  <a:lnTo>
                    <a:pt x="44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6" y="14"/>
                  </a:lnTo>
                  <a:lnTo>
                    <a:pt x="46" y="14"/>
                  </a:lnTo>
                  <a:lnTo>
                    <a:pt x="47" y="14"/>
                  </a:lnTo>
                  <a:lnTo>
                    <a:pt x="47" y="13"/>
                  </a:lnTo>
                  <a:lnTo>
                    <a:pt x="47" y="13"/>
                  </a:lnTo>
                  <a:lnTo>
                    <a:pt x="48" y="13"/>
                  </a:lnTo>
                  <a:lnTo>
                    <a:pt x="48" y="12"/>
                  </a:lnTo>
                  <a:lnTo>
                    <a:pt x="49" y="12"/>
                  </a:lnTo>
                  <a:lnTo>
                    <a:pt x="49" y="12"/>
                  </a:lnTo>
                  <a:lnTo>
                    <a:pt x="50" y="12"/>
                  </a:lnTo>
                  <a:lnTo>
                    <a:pt x="50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5" y="9"/>
                  </a:lnTo>
                  <a:lnTo>
                    <a:pt x="55" y="8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9" y="7"/>
                  </a:lnTo>
                  <a:lnTo>
                    <a:pt x="59" y="7"/>
                  </a:lnTo>
                  <a:lnTo>
                    <a:pt x="60" y="6"/>
                  </a:lnTo>
                  <a:lnTo>
                    <a:pt x="60" y="6"/>
                  </a:lnTo>
                  <a:lnTo>
                    <a:pt x="61" y="6"/>
                  </a:lnTo>
                  <a:lnTo>
                    <a:pt x="61" y="6"/>
                  </a:lnTo>
                  <a:lnTo>
                    <a:pt x="61" y="5"/>
                  </a:lnTo>
                  <a:lnTo>
                    <a:pt x="62" y="5"/>
                  </a:lnTo>
                  <a:lnTo>
                    <a:pt x="62" y="5"/>
                  </a:lnTo>
                  <a:lnTo>
                    <a:pt x="63" y="5"/>
                  </a:lnTo>
                  <a:lnTo>
                    <a:pt x="63" y="5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7" y="3"/>
                  </a:lnTo>
                  <a:lnTo>
                    <a:pt x="67" y="3"/>
                  </a:lnTo>
                  <a:lnTo>
                    <a:pt x="68" y="3"/>
                  </a:lnTo>
                  <a:lnTo>
                    <a:pt x="68" y="3"/>
                  </a:lnTo>
                  <a:lnTo>
                    <a:pt x="69" y="3"/>
                  </a:lnTo>
                  <a:lnTo>
                    <a:pt x="69" y="3"/>
                  </a:lnTo>
                  <a:lnTo>
                    <a:pt x="70" y="3"/>
                  </a:lnTo>
                  <a:lnTo>
                    <a:pt x="70" y="2"/>
                  </a:lnTo>
                  <a:lnTo>
                    <a:pt x="71" y="2"/>
                  </a:lnTo>
                  <a:lnTo>
                    <a:pt x="71" y="2"/>
                  </a:lnTo>
                  <a:lnTo>
                    <a:pt x="72" y="2"/>
                  </a:lnTo>
                  <a:lnTo>
                    <a:pt x="72" y="2"/>
                  </a:lnTo>
                  <a:lnTo>
                    <a:pt x="73" y="2"/>
                  </a:lnTo>
                  <a:lnTo>
                    <a:pt x="73" y="2"/>
                  </a:lnTo>
                  <a:lnTo>
                    <a:pt x="74" y="1"/>
                  </a:lnTo>
                  <a:lnTo>
                    <a:pt x="74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6" y="1"/>
                  </a:lnTo>
                  <a:lnTo>
                    <a:pt x="76" y="1"/>
                  </a:lnTo>
                  <a:lnTo>
                    <a:pt x="77" y="1"/>
                  </a:lnTo>
                  <a:lnTo>
                    <a:pt x="77" y="1"/>
                  </a:lnTo>
                  <a:lnTo>
                    <a:pt x="78" y="1"/>
                  </a:lnTo>
                  <a:lnTo>
                    <a:pt x="78" y="1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3" y="0"/>
                  </a:lnTo>
                  <a:lnTo>
                    <a:pt x="83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5" y="0"/>
                  </a:lnTo>
                  <a:lnTo>
                    <a:pt x="85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7" y="0"/>
                  </a:lnTo>
                  <a:lnTo>
                    <a:pt x="87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91" y="0"/>
                  </a:lnTo>
                  <a:lnTo>
                    <a:pt x="91" y="0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6" y="1"/>
                  </a:lnTo>
                  <a:lnTo>
                    <a:pt x="96" y="1"/>
                  </a:lnTo>
                  <a:lnTo>
                    <a:pt x="97" y="1"/>
                  </a:lnTo>
                  <a:lnTo>
                    <a:pt x="97" y="1"/>
                  </a:lnTo>
                  <a:lnTo>
                    <a:pt x="98" y="1"/>
                  </a:lnTo>
                  <a:lnTo>
                    <a:pt x="98" y="1"/>
                  </a:lnTo>
                  <a:lnTo>
                    <a:pt x="99" y="1"/>
                  </a:lnTo>
                  <a:lnTo>
                    <a:pt x="99" y="1"/>
                  </a:lnTo>
                  <a:lnTo>
                    <a:pt x="100" y="1"/>
                  </a:lnTo>
                  <a:lnTo>
                    <a:pt x="100" y="2"/>
                  </a:lnTo>
                  <a:lnTo>
                    <a:pt x="101" y="2"/>
                  </a:lnTo>
                  <a:lnTo>
                    <a:pt x="101" y="2"/>
                  </a:lnTo>
                  <a:lnTo>
                    <a:pt x="102" y="2"/>
                  </a:lnTo>
                  <a:lnTo>
                    <a:pt x="102" y="2"/>
                  </a:lnTo>
                  <a:lnTo>
                    <a:pt x="103" y="2"/>
                  </a:lnTo>
                  <a:lnTo>
                    <a:pt x="103" y="2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5" y="3"/>
                  </a:lnTo>
                  <a:lnTo>
                    <a:pt x="105" y="3"/>
                  </a:lnTo>
                  <a:lnTo>
                    <a:pt x="106" y="3"/>
                  </a:lnTo>
                  <a:lnTo>
                    <a:pt x="106" y="3"/>
                  </a:lnTo>
                  <a:lnTo>
                    <a:pt x="107" y="4"/>
                  </a:lnTo>
                  <a:lnTo>
                    <a:pt x="107" y="4"/>
                  </a:lnTo>
                  <a:lnTo>
                    <a:pt x="108" y="4"/>
                  </a:lnTo>
                  <a:lnTo>
                    <a:pt x="108" y="4"/>
                  </a:lnTo>
                  <a:lnTo>
                    <a:pt x="109" y="4"/>
                  </a:lnTo>
                  <a:lnTo>
                    <a:pt x="109" y="4"/>
                  </a:lnTo>
                  <a:lnTo>
                    <a:pt x="110" y="5"/>
                  </a:lnTo>
                  <a:lnTo>
                    <a:pt x="110" y="5"/>
                  </a:lnTo>
                  <a:lnTo>
                    <a:pt x="111" y="5"/>
                  </a:lnTo>
                  <a:lnTo>
                    <a:pt x="111" y="5"/>
                  </a:lnTo>
                  <a:lnTo>
                    <a:pt x="112" y="5"/>
                  </a:lnTo>
                  <a:lnTo>
                    <a:pt x="112" y="6"/>
                  </a:lnTo>
                  <a:lnTo>
                    <a:pt x="113" y="6"/>
                  </a:lnTo>
                  <a:lnTo>
                    <a:pt x="113" y="6"/>
                  </a:lnTo>
                  <a:lnTo>
                    <a:pt x="114" y="6"/>
                  </a:lnTo>
                  <a:lnTo>
                    <a:pt x="114" y="7"/>
                  </a:lnTo>
                  <a:lnTo>
                    <a:pt x="115" y="7"/>
                  </a:lnTo>
                  <a:lnTo>
                    <a:pt x="115" y="7"/>
                  </a:lnTo>
                  <a:lnTo>
                    <a:pt x="116" y="7"/>
                  </a:lnTo>
                  <a:lnTo>
                    <a:pt x="116" y="8"/>
                  </a:lnTo>
                  <a:lnTo>
                    <a:pt x="117" y="8"/>
                  </a:lnTo>
                  <a:lnTo>
                    <a:pt x="117" y="8"/>
                  </a:lnTo>
                  <a:lnTo>
                    <a:pt x="118" y="8"/>
                  </a:lnTo>
                  <a:lnTo>
                    <a:pt x="118" y="8"/>
                  </a:lnTo>
                  <a:lnTo>
                    <a:pt x="118" y="9"/>
                  </a:lnTo>
                  <a:lnTo>
                    <a:pt x="119" y="9"/>
                  </a:lnTo>
                  <a:lnTo>
                    <a:pt x="119" y="9"/>
                  </a:lnTo>
                  <a:lnTo>
                    <a:pt x="120" y="10"/>
                  </a:lnTo>
                  <a:lnTo>
                    <a:pt x="120" y="10"/>
                  </a:lnTo>
                  <a:lnTo>
                    <a:pt x="121" y="10"/>
                  </a:lnTo>
                  <a:lnTo>
                    <a:pt x="121" y="10"/>
                  </a:lnTo>
                  <a:lnTo>
                    <a:pt x="122" y="11"/>
                  </a:lnTo>
                  <a:lnTo>
                    <a:pt x="122" y="11"/>
                  </a:lnTo>
                  <a:lnTo>
                    <a:pt x="123" y="11"/>
                  </a:lnTo>
                  <a:lnTo>
                    <a:pt x="123" y="12"/>
                  </a:lnTo>
                  <a:lnTo>
                    <a:pt x="124" y="12"/>
                  </a:lnTo>
                  <a:lnTo>
                    <a:pt x="124" y="12"/>
                  </a:lnTo>
                  <a:lnTo>
                    <a:pt x="125" y="12"/>
                  </a:lnTo>
                  <a:lnTo>
                    <a:pt x="125" y="13"/>
                  </a:lnTo>
                  <a:lnTo>
                    <a:pt x="126" y="13"/>
                  </a:lnTo>
                  <a:lnTo>
                    <a:pt x="126" y="13"/>
                  </a:lnTo>
                  <a:lnTo>
                    <a:pt x="127" y="14"/>
                  </a:lnTo>
                  <a:lnTo>
                    <a:pt x="127" y="14"/>
                  </a:lnTo>
                  <a:lnTo>
                    <a:pt x="128" y="14"/>
                  </a:lnTo>
                  <a:lnTo>
                    <a:pt x="128" y="15"/>
                  </a:lnTo>
                  <a:lnTo>
                    <a:pt x="129" y="15"/>
                  </a:lnTo>
                  <a:lnTo>
                    <a:pt x="129" y="15"/>
                  </a:lnTo>
                  <a:lnTo>
                    <a:pt x="130" y="16"/>
                  </a:lnTo>
                  <a:lnTo>
                    <a:pt x="130" y="16"/>
                  </a:lnTo>
                  <a:lnTo>
                    <a:pt x="131" y="16"/>
                  </a:lnTo>
                  <a:lnTo>
                    <a:pt x="131" y="17"/>
                  </a:lnTo>
                  <a:lnTo>
                    <a:pt x="132" y="17"/>
                  </a:lnTo>
                  <a:lnTo>
                    <a:pt x="132" y="17"/>
                  </a:lnTo>
                  <a:lnTo>
                    <a:pt x="132" y="18"/>
                  </a:lnTo>
                  <a:lnTo>
                    <a:pt x="133" y="18"/>
                  </a:lnTo>
                  <a:lnTo>
                    <a:pt x="133" y="18"/>
                  </a:lnTo>
                  <a:lnTo>
                    <a:pt x="134" y="19"/>
                  </a:lnTo>
                  <a:lnTo>
                    <a:pt x="134" y="19"/>
                  </a:lnTo>
                  <a:lnTo>
                    <a:pt x="135" y="19"/>
                  </a:lnTo>
                  <a:lnTo>
                    <a:pt x="135" y="20"/>
                  </a:lnTo>
                  <a:lnTo>
                    <a:pt x="136" y="20"/>
                  </a:lnTo>
                  <a:lnTo>
                    <a:pt x="136" y="21"/>
                  </a:lnTo>
                  <a:lnTo>
                    <a:pt x="137" y="21"/>
                  </a:lnTo>
                  <a:lnTo>
                    <a:pt x="137" y="21"/>
                  </a:lnTo>
                  <a:lnTo>
                    <a:pt x="138" y="22"/>
                  </a:lnTo>
                  <a:lnTo>
                    <a:pt x="138" y="22"/>
                  </a:lnTo>
                  <a:lnTo>
                    <a:pt x="139" y="22"/>
                  </a:lnTo>
                  <a:lnTo>
                    <a:pt x="139" y="23"/>
                  </a:lnTo>
                  <a:lnTo>
                    <a:pt x="140" y="23"/>
                  </a:lnTo>
                  <a:lnTo>
                    <a:pt x="140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2" y="25"/>
                  </a:lnTo>
                  <a:lnTo>
                    <a:pt x="142" y="25"/>
                  </a:lnTo>
                  <a:lnTo>
                    <a:pt x="143" y="26"/>
                  </a:lnTo>
                  <a:lnTo>
                    <a:pt x="143" y="26"/>
                  </a:lnTo>
                  <a:lnTo>
                    <a:pt x="144" y="26"/>
                  </a:lnTo>
                  <a:lnTo>
                    <a:pt x="144" y="27"/>
                  </a:lnTo>
                  <a:lnTo>
                    <a:pt x="145" y="27"/>
                  </a:lnTo>
                  <a:lnTo>
                    <a:pt x="145" y="28"/>
                  </a:lnTo>
                  <a:lnTo>
                    <a:pt x="146" y="28"/>
                  </a:lnTo>
                  <a:lnTo>
                    <a:pt x="146" y="29"/>
                  </a:lnTo>
                  <a:lnTo>
                    <a:pt x="147" y="29"/>
                  </a:lnTo>
                  <a:lnTo>
                    <a:pt x="147" y="29"/>
                  </a:lnTo>
                  <a:lnTo>
                    <a:pt x="147" y="30"/>
                  </a:lnTo>
                  <a:lnTo>
                    <a:pt x="148" y="30"/>
                  </a:lnTo>
                  <a:lnTo>
                    <a:pt x="148" y="31"/>
                  </a:lnTo>
                  <a:lnTo>
                    <a:pt x="149" y="31"/>
                  </a:lnTo>
                  <a:lnTo>
                    <a:pt x="149" y="31"/>
                  </a:lnTo>
                  <a:lnTo>
                    <a:pt x="150" y="32"/>
                  </a:lnTo>
                  <a:lnTo>
                    <a:pt x="150" y="32"/>
                  </a:lnTo>
                  <a:lnTo>
                    <a:pt x="151" y="33"/>
                  </a:lnTo>
                  <a:lnTo>
                    <a:pt x="151" y="33"/>
                  </a:lnTo>
                  <a:lnTo>
                    <a:pt x="152" y="34"/>
                  </a:lnTo>
                  <a:lnTo>
                    <a:pt x="152" y="34"/>
                  </a:lnTo>
                  <a:lnTo>
                    <a:pt x="153" y="35"/>
                  </a:lnTo>
                  <a:lnTo>
                    <a:pt x="153" y="35"/>
                  </a:lnTo>
                  <a:lnTo>
                    <a:pt x="154" y="35"/>
                  </a:lnTo>
                  <a:lnTo>
                    <a:pt x="154" y="36"/>
                  </a:lnTo>
                  <a:lnTo>
                    <a:pt x="155" y="36"/>
                  </a:lnTo>
                  <a:lnTo>
                    <a:pt x="155" y="37"/>
                  </a:lnTo>
                  <a:lnTo>
                    <a:pt x="156" y="37"/>
                  </a:lnTo>
                  <a:lnTo>
                    <a:pt x="156" y="38"/>
                  </a:lnTo>
                  <a:lnTo>
                    <a:pt x="157" y="38"/>
                  </a:lnTo>
                  <a:lnTo>
                    <a:pt x="157" y="39"/>
                  </a:lnTo>
                  <a:lnTo>
                    <a:pt x="158" y="39"/>
                  </a:lnTo>
                  <a:lnTo>
                    <a:pt x="158" y="39"/>
                  </a:lnTo>
                  <a:lnTo>
                    <a:pt x="159" y="40"/>
                  </a:lnTo>
                  <a:lnTo>
                    <a:pt x="159" y="40"/>
                  </a:lnTo>
                  <a:lnTo>
                    <a:pt x="160" y="41"/>
                  </a:lnTo>
                  <a:lnTo>
                    <a:pt x="160" y="41"/>
                  </a:lnTo>
                  <a:lnTo>
                    <a:pt x="161" y="42"/>
                  </a:lnTo>
                  <a:lnTo>
                    <a:pt x="161" y="42"/>
                  </a:lnTo>
                  <a:lnTo>
                    <a:pt x="161" y="43"/>
                  </a:lnTo>
                  <a:lnTo>
                    <a:pt x="162" y="43"/>
                  </a:lnTo>
                  <a:lnTo>
                    <a:pt x="162" y="44"/>
                  </a:lnTo>
                  <a:lnTo>
                    <a:pt x="163" y="44"/>
                  </a:lnTo>
                  <a:lnTo>
                    <a:pt x="163" y="45"/>
                  </a:lnTo>
                  <a:lnTo>
                    <a:pt x="164" y="45"/>
                  </a:lnTo>
                  <a:lnTo>
                    <a:pt x="164" y="46"/>
                  </a:lnTo>
                  <a:lnTo>
                    <a:pt x="165" y="46"/>
                  </a:lnTo>
                  <a:lnTo>
                    <a:pt x="165" y="47"/>
                  </a:lnTo>
                  <a:lnTo>
                    <a:pt x="166" y="47"/>
                  </a:lnTo>
                  <a:lnTo>
                    <a:pt x="166" y="48"/>
                  </a:lnTo>
                  <a:lnTo>
                    <a:pt x="167" y="48"/>
                  </a:lnTo>
                  <a:lnTo>
                    <a:pt x="167" y="48"/>
                  </a:lnTo>
                  <a:lnTo>
                    <a:pt x="168" y="49"/>
                  </a:lnTo>
                  <a:lnTo>
                    <a:pt x="168" y="49"/>
                  </a:lnTo>
                  <a:lnTo>
                    <a:pt x="169" y="50"/>
                  </a:lnTo>
                  <a:lnTo>
                    <a:pt x="169" y="50"/>
                  </a:lnTo>
                  <a:lnTo>
                    <a:pt x="170" y="51"/>
                  </a:lnTo>
                  <a:lnTo>
                    <a:pt x="170" y="51"/>
                  </a:lnTo>
                  <a:lnTo>
                    <a:pt x="171" y="52"/>
                  </a:lnTo>
                  <a:lnTo>
                    <a:pt x="171" y="52"/>
                  </a:lnTo>
                  <a:lnTo>
                    <a:pt x="172" y="53"/>
                  </a:lnTo>
                  <a:lnTo>
                    <a:pt x="172" y="53"/>
                  </a:lnTo>
                  <a:lnTo>
                    <a:pt x="173" y="54"/>
                  </a:lnTo>
                  <a:lnTo>
                    <a:pt x="173" y="54"/>
                  </a:lnTo>
                  <a:lnTo>
                    <a:pt x="174" y="55"/>
                  </a:lnTo>
                  <a:lnTo>
                    <a:pt x="174" y="55"/>
                  </a:lnTo>
                  <a:lnTo>
                    <a:pt x="175" y="56"/>
                  </a:lnTo>
                  <a:lnTo>
                    <a:pt x="175" y="56"/>
                  </a:lnTo>
                  <a:lnTo>
                    <a:pt x="175" y="57"/>
                  </a:lnTo>
                  <a:lnTo>
                    <a:pt x="176" y="57"/>
                  </a:lnTo>
                  <a:lnTo>
                    <a:pt x="176" y="57"/>
                  </a:lnTo>
                  <a:lnTo>
                    <a:pt x="177" y="58"/>
                  </a:lnTo>
                  <a:lnTo>
                    <a:pt x="177" y="58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9" y="60"/>
                  </a:lnTo>
                  <a:lnTo>
                    <a:pt x="179" y="60"/>
                  </a:lnTo>
                  <a:lnTo>
                    <a:pt x="180" y="61"/>
                  </a:lnTo>
                  <a:lnTo>
                    <a:pt x="180" y="61"/>
                  </a:lnTo>
                  <a:lnTo>
                    <a:pt x="181" y="62"/>
                  </a:lnTo>
                  <a:lnTo>
                    <a:pt x="181" y="62"/>
                  </a:lnTo>
                  <a:lnTo>
                    <a:pt x="182" y="63"/>
                  </a:lnTo>
                  <a:lnTo>
                    <a:pt x="182" y="63"/>
                  </a:lnTo>
                  <a:lnTo>
                    <a:pt x="183" y="64"/>
                  </a:lnTo>
                  <a:lnTo>
                    <a:pt x="183" y="64"/>
                  </a:lnTo>
                  <a:lnTo>
                    <a:pt x="184" y="65"/>
                  </a:lnTo>
                  <a:lnTo>
                    <a:pt x="184" y="65"/>
                  </a:lnTo>
                  <a:lnTo>
                    <a:pt x="185" y="66"/>
                  </a:lnTo>
                  <a:lnTo>
                    <a:pt x="185" y="66"/>
                  </a:lnTo>
                  <a:lnTo>
                    <a:pt x="186" y="66"/>
                  </a:lnTo>
                  <a:lnTo>
                    <a:pt x="186" y="67"/>
                  </a:lnTo>
                  <a:lnTo>
                    <a:pt x="187" y="67"/>
                  </a:lnTo>
                  <a:lnTo>
                    <a:pt x="187" y="68"/>
                  </a:lnTo>
                  <a:lnTo>
                    <a:pt x="188" y="68"/>
                  </a:lnTo>
                  <a:lnTo>
                    <a:pt x="188" y="69"/>
                  </a:lnTo>
                  <a:lnTo>
                    <a:pt x="189" y="69"/>
                  </a:lnTo>
                  <a:lnTo>
                    <a:pt x="189" y="70"/>
                  </a:lnTo>
                  <a:lnTo>
                    <a:pt x="189" y="70"/>
                  </a:lnTo>
                  <a:lnTo>
                    <a:pt x="190" y="70"/>
                  </a:lnTo>
                  <a:lnTo>
                    <a:pt x="190" y="71"/>
                  </a:lnTo>
                  <a:lnTo>
                    <a:pt x="191" y="71"/>
                  </a:lnTo>
                  <a:lnTo>
                    <a:pt x="191" y="72"/>
                  </a:lnTo>
                  <a:lnTo>
                    <a:pt x="192" y="72"/>
                  </a:lnTo>
                  <a:lnTo>
                    <a:pt x="192" y="73"/>
                  </a:lnTo>
                  <a:lnTo>
                    <a:pt x="193" y="73"/>
                  </a:lnTo>
                  <a:lnTo>
                    <a:pt x="193" y="74"/>
                  </a:lnTo>
                  <a:lnTo>
                    <a:pt x="194" y="74"/>
                  </a:lnTo>
                  <a:lnTo>
                    <a:pt x="194" y="75"/>
                  </a:lnTo>
                  <a:lnTo>
                    <a:pt x="195" y="75"/>
                  </a:lnTo>
                  <a:lnTo>
                    <a:pt x="195" y="75"/>
                  </a:lnTo>
                  <a:lnTo>
                    <a:pt x="196" y="76"/>
                  </a:lnTo>
                  <a:lnTo>
                    <a:pt x="196" y="76"/>
                  </a:lnTo>
                  <a:lnTo>
                    <a:pt x="197" y="77"/>
                  </a:lnTo>
                  <a:lnTo>
                    <a:pt x="197" y="77"/>
                  </a:lnTo>
                  <a:lnTo>
                    <a:pt x="198" y="78"/>
                  </a:lnTo>
                  <a:lnTo>
                    <a:pt x="198" y="78"/>
                  </a:lnTo>
                  <a:lnTo>
                    <a:pt x="199" y="79"/>
                  </a:lnTo>
                  <a:lnTo>
                    <a:pt x="199" y="79"/>
                  </a:lnTo>
                  <a:lnTo>
                    <a:pt x="200" y="79"/>
                  </a:lnTo>
                  <a:lnTo>
                    <a:pt x="200" y="80"/>
                  </a:lnTo>
                  <a:lnTo>
                    <a:pt x="201" y="80"/>
                  </a:lnTo>
                  <a:lnTo>
                    <a:pt x="201" y="81"/>
                  </a:lnTo>
                  <a:lnTo>
                    <a:pt x="202" y="81"/>
                  </a:lnTo>
                  <a:lnTo>
                    <a:pt x="202" y="81"/>
                  </a:lnTo>
                  <a:lnTo>
                    <a:pt x="203" y="82"/>
                  </a:lnTo>
                  <a:lnTo>
                    <a:pt x="203" y="82"/>
                  </a:lnTo>
                  <a:lnTo>
                    <a:pt x="204" y="83"/>
                  </a:lnTo>
                  <a:lnTo>
                    <a:pt x="204" y="83"/>
                  </a:lnTo>
                  <a:lnTo>
                    <a:pt x="204" y="84"/>
                  </a:lnTo>
                  <a:lnTo>
                    <a:pt x="205" y="84"/>
                  </a:lnTo>
                  <a:lnTo>
                    <a:pt x="205" y="84"/>
                  </a:lnTo>
                  <a:lnTo>
                    <a:pt x="206" y="85"/>
                  </a:lnTo>
                  <a:lnTo>
                    <a:pt x="206" y="85"/>
                  </a:lnTo>
                  <a:lnTo>
                    <a:pt x="207" y="86"/>
                  </a:lnTo>
                  <a:lnTo>
                    <a:pt x="207" y="86"/>
                  </a:lnTo>
                  <a:lnTo>
                    <a:pt x="208" y="86"/>
                  </a:lnTo>
                  <a:lnTo>
                    <a:pt x="208" y="87"/>
                  </a:lnTo>
                  <a:lnTo>
                    <a:pt x="209" y="87"/>
                  </a:lnTo>
                  <a:lnTo>
                    <a:pt x="209" y="88"/>
                  </a:lnTo>
                  <a:lnTo>
                    <a:pt x="210" y="88"/>
                  </a:lnTo>
                  <a:lnTo>
                    <a:pt x="210" y="88"/>
                  </a:lnTo>
                  <a:lnTo>
                    <a:pt x="211" y="89"/>
                  </a:lnTo>
                  <a:lnTo>
                    <a:pt x="211" y="89"/>
                  </a:lnTo>
                  <a:lnTo>
                    <a:pt x="212" y="89"/>
                  </a:lnTo>
                  <a:lnTo>
                    <a:pt x="212" y="90"/>
                  </a:lnTo>
                  <a:lnTo>
                    <a:pt x="213" y="90"/>
                  </a:lnTo>
                  <a:lnTo>
                    <a:pt x="213" y="90"/>
                  </a:lnTo>
                  <a:lnTo>
                    <a:pt x="214" y="91"/>
                  </a:lnTo>
                  <a:lnTo>
                    <a:pt x="214" y="91"/>
                  </a:lnTo>
                  <a:lnTo>
                    <a:pt x="215" y="92"/>
                  </a:lnTo>
                  <a:lnTo>
                    <a:pt x="215" y="92"/>
                  </a:lnTo>
                  <a:lnTo>
                    <a:pt x="216" y="92"/>
                  </a:lnTo>
                  <a:lnTo>
                    <a:pt x="216" y="93"/>
                  </a:lnTo>
                  <a:lnTo>
                    <a:pt x="217" y="93"/>
                  </a:lnTo>
                  <a:lnTo>
                    <a:pt x="217" y="93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9" y="95"/>
                  </a:lnTo>
                  <a:lnTo>
                    <a:pt x="219" y="95"/>
                  </a:lnTo>
                  <a:lnTo>
                    <a:pt x="220" y="95"/>
                  </a:lnTo>
                  <a:lnTo>
                    <a:pt x="220" y="96"/>
                  </a:lnTo>
                  <a:lnTo>
                    <a:pt x="221" y="96"/>
                  </a:lnTo>
                  <a:lnTo>
                    <a:pt x="221" y="96"/>
                  </a:lnTo>
                  <a:lnTo>
                    <a:pt x="222" y="96"/>
                  </a:lnTo>
                  <a:lnTo>
                    <a:pt x="222" y="97"/>
                  </a:lnTo>
                  <a:lnTo>
                    <a:pt x="223" y="97"/>
                  </a:lnTo>
                  <a:lnTo>
                    <a:pt x="223" y="97"/>
                  </a:lnTo>
                  <a:lnTo>
                    <a:pt x="224" y="98"/>
                  </a:lnTo>
                  <a:lnTo>
                    <a:pt x="224" y="98"/>
                  </a:lnTo>
                  <a:lnTo>
                    <a:pt x="225" y="98"/>
                  </a:lnTo>
                  <a:lnTo>
                    <a:pt x="225" y="98"/>
                  </a:lnTo>
                  <a:lnTo>
                    <a:pt x="226" y="99"/>
                  </a:lnTo>
                  <a:lnTo>
                    <a:pt x="226" y="99"/>
                  </a:lnTo>
                  <a:lnTo>
                    <a:pt x="227" y="99"/>
                  </a:lnTo>
                  <a:lnTo>
                    <a:pt x="227" y="100"/>
                  </a:lnTo>
                  <a:lnTo>
                    <a:pt x="228" y="100"/>
                  </a:lnTo>
                  <a:lnTo>
                    <a:pt x="228" y="100"/>
                  </a:lnTo>
                  <a:lnTo>
                    <a:pt x="229" y="100"/>
                  </a:lnTo>
                  <a:lnTo>
                    <a:pt x="229" y="101"/>
                  </a:lnTo>
                  <a:lnTo>
                    <a:pt x="230" y="101"/>
                  </a:lnTo>
                  <a:lnTo>
                    <a:pt x="230" y="101"/>
                  </a:lnTo>
                  <a:lnTo>
                    <a:pt x="231" y="101"/>
                  </a:lnTo>
                  <a:lnTo>
                    <a:pt x="231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3" y="103"/>
                  </a:lnTo>
                  <a:lnTo>
                    <a:pt x="233" y="103"/>
                  </a:lnTo>
                  <a:lnTo>
                    <a:pt x="234" y="103"/>
                  </a:lnTo>
                  <a:lnTo>
                    <a:pt x="234" y="103"/>
                  </a:lnTo>
                  <a:lnTo>
                    <a:pt x="235" y="103"/>
                  </a:lnTo>
                  <a:lnTo>
                    <a:pt x="235" y="104"/>
                  </a:lnTo>
                  <a:lnTo>
                    <a:pt x="236" y="104"/>
                  </a:lnTo>
                  <a:lnTo>
                    <a:pt x="236" y="104"/>
                  </a:lnTo>
                  <a:lnTo>
                    <a:pt x="237" y="104"/>
                  </a:lnTo>
                  <a:lnTo>
                    <a:pt x="237" y="105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39" y="105"/>
                  </a:lnTo>
                  <a:lnTo>
                    <a:pt x="239" y="105"/>
                  </a:lnTo>
                  <a:lnTo>
                    <a:pt x="240" y="105"/>
                  </a:lnTo>
                  <a:lnTo>
                    <a:pt x="240" y="106"/>
                  </a:lnTo>
                  <a:lnTo>
                    <a:pt x="241" y="106"/>
                  </a:lnTo>
                  <a:lnTo>
                    <a:pt x="241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3" y="106"/>
                  </a:lnTo>
                  <a:lnTo>
                    <a:pt x="243" y="107"/>
                  </a:lnTo>
                  <a:lnTo>
                    <a:pt x="244" y="107"/>
                  </a:lnTo>
                  <a:lnTo>
                    <a:pt x="244" y="107"/>
                  </a:lnTo>
                  <a:lnTo>
                    <a:pt x="245" y="107"/>
                  </a:lnTo>
                  <a:lnTo>
                    <a:pt x="245" y="107"/>
                  </a:lnTo>
                  <a:lnTo>
                    <a:pt x="246" y="107"/>
                  </a:lnTo>
                  <a:lnTo>
                    <a:pt x="246" y="107"/>
                  </a:lnTo>
                  <a:lnTo>
                    <a:pt x="247" y="108"/>
                  </a:lnTo>
                  <a:lnTo>
                    <a:pt x="247" y="108"/>
                  </a:lnTo>
                  <a:lnTo>
                    <a:pt x="248" y="108"/>
                  </a:lnTo>
                  <a:lnTo>
                    <a:pt x="248" y="108"/>
                  </a:lnTo>
                  <a:lnTo>
                    <a:pt x="249" y="108"/>
                  </a:lnTo>
                  <a:lnTo>
                    <a:pt x="249" y="108"/>
                  </a:lnTo>
                  <a:lnTo>
                    <a:pt x="250" y="108"/>
                  </a:lnTo>
                  <a:lnTo>
                    <a:pt x="250" y="108"/>
                  </a:lnTo>
                  <a:lnTo>
                    <a:pt x="251" y="108"/>
                  </a:lnTo>
                  <a:lnTo>
                    <a:pt x="251" y="108"/>
                  </a:lnTo>
                  <a:lnTo>
                    <a:pt x="252" y="109"/>
                  </a:lnTo>
                  <a:lnTo>
                    <a:pt x="252" y="109"/>
                  </a:lnTo>
                  <a:lnTo>
                    <a:pt x="253" y="109"/>
                  </a:lnTo>
                  <a:lnTo>
                    <a:pt x="253" y="109"/>
                  </a:lnTo>
                  <a:lnTo>
                    <a:pt x="254" y="109"/>
                  </a:lnTo>
                  <a:lnTo>
                    <a:pt x="254" y="109"/>
                  </a:lnTo>
                  <a:lnTo>
                    <a:pt x="255" y="109"/>
                  </a:lnTo>
                  <a:lnTo>
                    <a:pt x="255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7" y="109"/>
                  </a:lnTo>
                  <a:lnTo>
                    <a:pt x="257" y="109"/>
                  </a:lnTo>
                  <a:lnTo>
                    <a:pt x="258" y="109"/>
                  </a:lnTo>
                  <a:lnTo>
                    <a:pt x="258" y="109"/>
                  </a:lnTo>
                  <a:lnTo>
                    <a:pt x="259" y="109"/>
                  </a:lnTo>
                  <a:lnTo>
                    <a:pt x="259" y="109"/>
                  </a:lnTo>
                  <a:lnTo>
                    <a:pt x="260" y="109"/>
                  </a:lnTo>
                  <a:lnTo>
                    <a:pt x="260" y="109"/>
                  </a:lnTo>
                  <a:lnTo>
                    <a:pt x="261" y="109"/>
                  </a:lnTo>
                  <a:lnTo>
                    <a:pt x="261" y="109"/>
                  </a:lnTo>
                  <a:lnTo>
                    <a:pt x="262" y="109"/>
                  </a:lnTo>
                  <a:lnTo>
                    <a:pt x="262" y="109"/>
                  </a:lnTo>
                  <a:lnTo>
                    <a:pt x="263" y="109"/>
                  </a:lnTo>
                  <a:lnTo>
                    <a:pt x="263" y="109"/>
                  </a:lnTo>
                  <a:lnTo>
                    <a:pt x="264" y="109"/>
                  </a:lnTo>
                  <a:lnTo>
                    <a:pt x="264" y="109"/>
                  </a:lnTo>
                  <a:lnTo>
                    <a:pt x="265" y="109"/>
                  </a:lnTo>
                  <a:lnTo>
                    <a:pt x="265" y="109"/>
                  </a:lnTo>
                  <a:lnTo>
                    <a:pt x="266" y="109"/>
                  </a:lnTo>
                  <a:lnTo>
                    <a:pt x="266" y="109"/>
                  </a:lnTo>
                  <a:lnTo>
                    <a:pt x="267" y="109"/>
                  </a:lnTo>
                  <a:lnTo>
                    <a:pt x="267" y="109"/>
                  </a:lnTo>
                  <a:lnTo>
                    <a:pt x="268" y="109"/>
                  </a:lnTo>
                  <a:lnTo>
                    <a:pt x="268" y="109"/>
                  </a:lnTo>
                  <a:lnTo>
                    <a:pt x="269" y="109"/>
                  </a:lnTo>
                  <a:lnTo>
                    <a:pt x="269" y="109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1" y="108"/>
                  </a:lnTo>
                  <a:lnTo>
                    <a:pt x="271" y="108"/>
                  </a:lnTo>
                  <a:lnTo>
                    <a:pt x="272" y="108"/>
                  </a:lnTo>
                  <a:lnTo>
                    <a:pt x="272" y="108"/>
                  </a:lnTo>
                  <a:lnTo>
                    <a:pt x="273" y="108"/>
                  </a:lnTo>
                  <a:lnTo>
                    <a:pt x="273" y="108"/>
                  </a:lnTo>
                  <a:lnTo>
                    <a:pt x="274" y="108"/>
                  </a:lnTo>
                  <a:lnTo>
                    <a:pt x="274" y="107"/>
                  </a:lnTo>
                  <a:lnTo>
                    <a:pt x="275" y="107"/>
                  </a:lnTo>
                  <a:lnTo>
                    <a:pt x="275" y="107"/>
                  </a:lnTo>
                  <a:lnTo>
                    <a:pt x="276" y="107"/>
                  </a:lnTo>
                  <a:lnTo>
                    <a:pt x="276" y="107"/>
                  </a:lnTo>
                  <a:lnTo>
                    <a:pt x="277" y="107"/>
                  </a:lnTo>
                  <a:lnTo>
                    <a:pt x="277" y="107"/>
                  </a:lnTo>
                  <a:lnTo>
                    <a:pt x="278" y="106"/>
                  </a:lnTo>
                  <a:lnTo>
                    <a:pt x="278" y="106"/>
                  </a:lnTo>
                  <a:lnTo>
                    <a:pt x="279" y="106"/>
                  </a:lnTo>
                  <a:lnTo>
                    <a:pt x="279" y="106"/>
                  </a:lnTo>
                  <a:lnTo>
                    <a:pt x="280" y="106"/>
                  </a:lnTo>
                  <a:lnTo>
                    <a:pt x="280" y="106"/>
                  </a:lnTo>
                  <a:lnTo>
                    <a:pt x="281" y="106"/>
                  </a:lnTo>
                  <a:lnTo>
                    <a:pt x="281" y="105"/>
                  </a:lnTo>
                  <a:lnTo>
                    <a:pt x="282" y="105"/>
                  </a:lnTo>
                  <a:lnTo>
                    <a:pt x="282" y="105"/>
                  </a:lnTo>
                  <a:lnTo>
                    <a:pt x="283" y="105"/>
                  </a:lnTo>
                  <a:lnTo>
                    <a:pt x="283" y="105"/>
                  </a:lnTo>
                  <a:lnTo>
                    <a:pt x="284" y="105"/>
                  </a:lnTo>
                  <a:lnTo>
                    <a:pt x="284" y="104"/>
                  </a:lnTo>
                  <a:lnTo>
                    <a:pt x="284" y="104"/>
                  </a:lnTo>
                  <a:lnTo>
                    <a:pt x="285" y="104"/>
                  </a:lnTo>
                  <a:lnTo>
                    <a:pt x="285" y="104"/>
                  </a:lnTo>
                  <a:lnTo>
                    <a:pt x="286" y="103"/>
                  </a:lnTo>
                  <a:lnTo>
                    <a:pt x="286" y="103"/>
                  </a:lnTo>
                  <a:lnTo>
                    <a:pt x="287" y="103"/>
                  </a:lnTo>
                  <a:lnTo>
                    <a:pt x="287" y="103"/>
                  </a:lnTo>
                  <a:lnTo>
                    <a:pt x="288" y="103"/>
                  </a:lnTo>
                  <a:lnTo>
                    <a:pt x="288" y="102"/>
                  </a:lnTo>
                  <a:lnTo>
                    <a:pt x="289" y="102"/>
                  </a:lnTo>
                  <a:lnTo>
                    <a:pt x="289" y="102"/>
                  </a:lnTo>
                  <a:lnTo>
                    <a:pt x="290" y="102"/>
                  </a:lnTo>
                  <a:lnTo>
                    <a:pt x="290" y="101"/>
                  </a:lnTo>
                  <a:lnTo>
                    <a:pt x="291" y="101"/>
                  </a:lnTo>
                  <a:lnTo>
                    <a:pt x="291" y="101"/>
                  </a:lnTo>
                  <a:lnTo>
                    <a:pt x="292" y="101"/>
                  </a:lnTo>
                  <a:lnTo>
                    <a:pt x="292" y="100"/>
                  </a:lnTo>
                  <a:lnTo>
                    <a:pt x="293" y="100"/>
                  </a:lnTo>
                  <a:lnTo>
                    <a:pt x="293" y="100"/>
                  </a:lnTo>
                  <a:lnTo>
                    <a:pt x="294" y="100"/>
                  </a:lnTo>
                  <a:lnTo>
                    <a:pt x="294" y="99"/>
                  </a:lnTo>
                  <a:lnTo>
                    <a:pt x="295" y="99"/>
                  </a:lnTo>
                  <a:lnTo>
                    <a:pt x="295" y="99"/>
                  </a:lnTo>
                  <a:lnTo>
                    <a:pt x="296" y="98"/>
                  </a:lnTo>
                  <a:lnTo>
                    <a:pt x="296" y="98"/>
                  </a:lnTo>
                  <a:lnTo>
                    <a:pt x="297" y="98"/>
                  </a:lnTo>
                  <a:lnTo>
                    <a:pt x="297" y="98"/>
                  </a:lnTo>
                  <a:lnTo>
                    <a:pt x="298" y="97"/>
                  </a:lnTo>
                  <a:lnTo>
                    <a:pt x="298" y="97"/>
                  </a:lnTo>
                  <a:lnTo>
                    <a:pt x="299" y="97"/>
                  </a:lnTo>
                  <a:lnTo>
                    <a:pt x="299" y="96"/>
                  </a:lnTo>
                  <a:lnTo>
                    <a:pt x="299" y="96"/>
                  </a:lnTo>
                  <a:lnTo>
                    <a:pt x="300" y="96"/>
                  </a:lnTo>
                  <a:lnTo>
                    <a:pt x="300" y="96"/>
                  </a:lnTo>
                  <a:lnTo>
                    <a:pt x="301" y="95"/>
                  </a:lnTo>
                  <a:lnTo>
                    <a:pt x="301" y="95"/>
                  </a:lnTo>
                  <a:lnTo>
                    <a:pt x="302" y="95"/>
                  </a:lnTo>
                  <a:lnTo>
                    <a:pt x="302" y="94"/>
                  </a:lnTo>
                  <a:lnTo>
                    <a:pt x="303" y="94"/>
                  </a:lnTo>
                  <a:lnTo>
                    <a:pt x="303" y="94"/>
                  </a:lnTo>
                  <a:lnTo>
                    <a:pt x="304" y="93"/>
                  </a:lnTo>
                  <a:lnTo>
                    <a:pt x="304" y="93"/>
                  </a:lnTo>
                  <a:lnTo>
                    <a:pt x="305" y="93"/>
                  </a:lnTo>
                  <a:lnTo>
                    <a:pt x="305" y="92"/>
                  </a:lnTo>
                  <a:lnTo>
                    <a:pt x="306" y="92"/>
                  </a:lnTo>
                  <a:lnTo>
                    <a:pt x="306" y="92"/>
                  </a:lnTo>
                  <a:lnTo>
                    <a:pt x="307" y="91"/>
                  </a:lnTo>
                  <a:lnTo>
                    <a:pt x="307" y="91"/>
                  </a:lnTo>
                  <a:lnTo>
                    <a:pt x="308" y="90"/>
                  </a:lnTo>
                  <a:lnTo>
                    <a:pt x="308" y="90"/>
                  </a:lnTo>
                  <a:lnTo>
                    <a:pt x="309" y="90"/>
                  </a:lnTo>
                  <a:lnTo>
                    <a:pt x="309" y="89"/>
                  </a:lnTo>
                  <a:lnTo>
                    <a:pt x="310" y="89"/>
                  </a:lnTo>
                  <a:lnTo>
                    <a:pt x="310" y="89"/>
                  </a:lnTo>
                  <a:lnTo>
                    <a:pt x="311" y="88"/>
                  </a:lnTo>
                  <a:lnTo>
                    <a:pt x="311" y="88"/>
                  </a:lnTo>
                  <a:lnTo>
                    <a:pt x="312" y="88"/>
                  </a:lnTo>
                  <a:lnTo>
                    <a:pt x="312" y="87"/>
                  </a:lnTo>
                  <a:lnTo>
                    <a:pt x="313" y="87"/>
                  </a:lnTo>
                  <a:lnTo>
                    <a:pt x="313" y="86"/>
                  </a:lnTo>
                  <a:lnTo>
                    <a:pt x="313" y="86"/>
                  </a:lnTo>
                  <a:lnTo>
                    <a:pt x="314" y="86"/>
                  </a:lnTo>
                  <a:lnTo>
                    <a:pt x="314" y="85"/>
                  </a:lnTo>
                  <a:lnTo>
                    <a:pt x="315" y="85"/>
                  </a:lnTo>
                  <a:lnTo>
                    <a:pt x="315" y="84"/>
                  </a:lnTo>
                  <a:lnTo>
                    <a:pt x="316" y="84"/>
                  </a:lnTo>
                  <a:lnTo>
                    <a:pt x="316" y="84"/>
                  </a:lnTo>
                  <a:lnTo>
                    <a:pt x="317" y="83"/>
                  </a:lnTo>
                  <a:lnTo>
                    <a:pt x="317" y="83"/>
                  </a:lnTo>
                  <a:lnTo>
                    <a:pt x="318" y="82"/>
                  </a:lnTo>
                  <a:lnTo>
                    <a:pt x="318" y="82"/>
                  </a:lnTo>
                  <a:lnTo>
                    <a:pt x="319" y="81"/>
                  </a:lnTo>
                  <a:lnTo>
                    <a:pt x="319" y="81"/>
                  </a:lnTo>
                  <a:lnTo>
                    <a:pt x="320" y="81"/>
                  </a:lnTo>
                  <a:lnTo>
                    <a:pt x="320" y="80"/>
                  </a:lnTo>
                  <a:lnTo>
                    <a:pt x="321" y="80"/>
                  </a:lnTo>
                  <a:lnTo>
                    <a:pt x="321" y="79"/>
                  </a:lnTo>
                  <a:lnTo>
                    <a:pt x="322" y="79"/>
                  </a:lnTo>
                  <a:lnTo>
                    <a:pt x="322" y="79"/>
                  </a:lnTo>
                  <a:lnTo>
                    <a:pt x="323" y="78"/>
                  </a:lnTo>
                  <a:lnTo>
                    <a:pt x="323" y="78"/>
                  </a:lnTo>
                  <a:lnTo>
                    <a:pt x="324" y="77"/>
                  </a:lnTo>
                  <a:lnTo>
                    <a:pt x="324" y="77"/>
                  </a:lnTo>
                  <a:lnTo>
                    <a:pt x="325" y="76"/>
                  </a:lnTo>
                  <a:lnTo>
                    <a:pt x="325" y="76"/>
                  </a:lnTo>
                  <a:lnTo>
                    <a:pt x="326" y="75"/>
                  </a:lnTo>
                  <a:lnTo>
                    <a:pt x="326" y="75"/>
                  </a:lnTo>
                  <a:lnTo>
                    <a:pt x="327" y="75"/>
                  </a:lnTo>
                  <a:lnTo>
                    <a:pt x="327" y="74"/>
                  </a:lnTo>
                  <a:lnTo>
                    <a:pt x="327" y="74"/>
                  </a:lnTo>
                  <a:lnTo>
                    <a:pt x="328" y="73"/>
                  </a:lnTo>
                  <a:lnTo>
                    <a:pt x="328" y="73"/>
                  </a:lnTo>
                  <a:lnTo>
                    <a:pt x="329" y="72"/>
                  </a:lnTo>
                  <a:lnTo>
                    <a:pt x="329" y="72"/>
                  </a:lnTo>
                  <a:lnTo>
                    <a:pt x="330" y="71"/>
                  </a:lnTo>
                  <a:lnTo>
                    <a:pt x="330" y="71"/>
                  </a:lnTo>
                  <a:lnTo>
                    <a:pt x="331" y="70"/>
                  </a:lnTo>
                  <a:lnTo>
                    <a:pt x="331" y="70"/>
                  </a:lnTo>
                  <a:lnTo>
                    <a:pt x="332" y="70"/>
                  </a:lnTo>
                  <a:lnTo>
                    <a:pt x="332" y="69"/>
                  </a:lnTo>
                  <a:lnTo>
                    <a:pt x="333" y="69"/>
                  </a:lnTo>
                  <a:lnTo>
                    <a:pt x="333" y="68"/>
                  </a:lnTo>
                  <a:lnTo>
                    <a:pt x="334" y="68"/>
                  </a:lnTo>
                  <a:lnTo>
                    <a:pt x="334" y="67"/>
                  </a:lnTo>
                  <a:lnTo>
                    <a:pt x="335" y="67"/>
                  </a:lnTo>
                  <a:lnTo>
                    <a:pt x="335" y="66"/>
                  </a:lnTo>
                  <a:lnTo>
                    <a:pt x="336" y="66"/>
                  </a:lnTo>
                  <a:lnTo>
                    <a:pt x="336" y="66"/>
                  </a:lnTo>
                  <a:lnTo>
                    <a:pt x="337" y="65"/>
                  </a:lnTo>
                  <a:lnTo>
                    <a:pt x="337" y="65"/>
                  </a:lnTo>
                  <a:lnTo>
                    <a:pt x="338" y="64"/>
                  </a:lnTo>
                  <a:lnTo>
                    <a:pt x="338" y="64"/>
                  </a:lnTo>
                  <a:lnTo>
                    <a:pt x="339" y="63"/>
                  </a:lnTo>
                  <a:lnTo>
                    <a:pt x="339" y="63"/>
                  </a:lnTo>
                  <a:lnTo>
                    <a:pt x="340" y="62"/>
                  </a:lnTo>
                  <a:lnTo>
                    <a:pt x="340" y="62"/>
                  </a:lnTo>
                  <a:lnTo>
                    <a:pt x="341" y="61"/>
                  </a:lnTo>
                  <a:lnTo>
                    <a:pt x="341" y="61"/>
                  </a:lnTo>
                  <a:lnTo>
                    <a:pt x="341" y="60"/>
                  </a:lnTo>
                  <a:lnTo>
                    <a:pt x="342" y="60"/>
                  </a:lnTo>
                  <a:lnTo>
                    <a:pt x="342" y="59"/>
                  </a:lnTo>
                  <a:lnTo>
                    <a:pt x="343" y="59"/>
                  </a:lnTo>
                  <a:lnTo>
                    <a:pt x="343" y="58"/>
                  </a:lnTo>
                  <a:lnTo>
                    <a:pt x="344" y="58"/>
                  </a:lnTo>
                  <a:lnTo>
                    <a:pt x="344" y="57"/>
                  </a:lnTo>
                  <a:lnTo>
                    <a:pt x="345" y="57"/>
                  </a:lnTo>
                  <a:lnTo>
                    <a:pt x="345" y="57"/>
                  </a:lnTo>
                  <a:lnTo>
                    <a:pt x="346" y="56"/>
                  </a:lnTo>
                  <a:lnTo>
                    <a:pt x="346" y="56"/>
                  </a:lnTo>
                  <a:lnTo>
                    <a:pt x="347" y="55"/>
                  </a:lnTo>
                  <a:lnTo>
                    <a:pt x="347" y="55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1015" name="Freeform 247"/>
            <p:cNvSpPr>
              <a:spLocks noChangeAspect="1"/>
            </p:cNvSpPr>
            <p:nvPr/>
          </p:nvSpPr>
          <p:spPr bwMode="auto">
            <a:xfrm>
              <a:off x="3740" y="1056"/>
              <a:ext cx="69" cy="528"/>
            </a:xfrm>
            <a:custGeom>
              <a:avLst/>
              <a:gdLst/>
              <a:ahLst/>
              <a:cxnLst>
                <a:cxn ang="0">
                  <a:pos x="5" y="49"/>
                </a:cxn>
                <a:cxn ang="0">
                  <a:pos x="11" y="44"/>
                </a:cxn>
                <a:cxn ang="0">
                  <a:pos x="17" y="38"/>
                </a:cxn>
                <a:cxn ang="0">
                  <a:pos x="22" y="33"/>
                </a:cxn>
                <a:cxn ang="0">
                  <a:pos x="28" y="28"/>
                </a:cxn>
                <a:cxn ang="0">
                  <a:pos x="34" y="23"/>
                </a:cxn>
                <a:cxn ang="0">
                  <a:pos x="40" y="18"/>
                </a:cxn>
                <a:cxn ang="0">
                  <a:pos x="46" y="14"/>
                </a:cxn>
                <a:cxn ang="0">
                  <a:pos x="51" y="11"/>
                </a:cxn>
                <a:cxn ang="0">
                  <a:pos x="57" y="8"/>
                </a:cxn>
                <a:cxn ang="0">
                  <a:pos x="63" y="5"/>
                </a:cxn>
                <a:cxn ang="0">
                  <a:pos x="69" y="3"/>
                </a:cxn>
                <a:cxn ang="0">
                  <a:pos x="75" y="1"/>
                </a:cxn>
                <a:cxn ang="0">
                  <a:pos x="80" y="0"/>
                </a:cxn>
                <a:cxn ang="0">
                  <a:pos x="86" y="0"/>
                </a:cxn>
                <a:cxn ang="0">
                  <a:pos x="92" y="0"/>
                </a:cxn>
                <a:cxn ang="0">
                  <a:pos x="98" y="1"/>
                </a:cxn>
                <a:cxn ang="0">
                  <a:pos x="104" y="3"/>
                </a:cxn>
                <a:cxn ang="0">
                  <a:pos x="109" y="4"/>
                </a:cxn>
                <a:cxn ang="0">
                  <a:pos x="115" y="7"/>
                </a:cxn>
                <a:cxn ang="0">
                  <a:pos x="121" y="10"/>
                </a:cxn>
                <a:cxn ang="0">
                  <a:pos x="127" y="14"/>
                </a:cxn>
                <a:cxn ang="0">
                  <a:pos x="132" y="18"/>
                </a:cxn>
                <a:cxn ang="0">
                  <a:pos x="138" y="22"/>
                </a:cxn>
                <a:cxn ang="0">
                  <a:pos x="144" y="27"/>
                </a:cxn>
                <a:cxn ang="0">
                  <a:pos x="150" y="32"/>
                </a:cxn>
                <a:cxn ang="0">
                  <a:pos x="156" y="37"/>
                </a:cxn>
                <a:cxn ang="0">
                  <a:pos x="161" y="43"/>
                </a:cxn>
                <a:cxn ang="0">
                  <a:pos x="167" y="48"/>
                </a:cxn>
                <a:cxn ang="0">
                  <a:pos x="173" y="54"/>
                </a:cxn>
                <a:cxn ang="0">
                  <a:pos x="179" y="60"/>
                </a:cxn>
                <a:cxn ang="0">
                  <a:pos x="185" y="66"/>
                </a:cxn>
                <a:cxn ang="0">
                  <a:pos x="190" y="71"/>
                </a:cxn>
                <a:cxn ang="0">
                  <a:pos x="196" y="76"/>
                </a:cxn>
                <a:cxn ang="0">
                  <a:pos x="202" y="81"/>
                </a:cxn>
                <a:cxn ang="0">
                  <a:pos x="208" y="86"/>
                </a:cxn>
                <a:cxn ang="0">
                  <a:pos x="214" y="91"/>
                </a:cxn>
                <a:cxn ang="0">
                  <a:pos x="219" y="95"/>
                </a:cxn>
                <a:cxn ang="0">
                  <a:pos x="225" y="98"/>
                </a:cxn>
                <a:cxn ang="0">
                  <a:pos x="231" y="102"/>
                </a:cxn>
                <a:cxn ang="0">
                  <a:pos x="237" y="104"/>
                </a:cxn>
                <a:cxn ang="0">
                  <a:pos x="242" y="106"/>
                </a:cxn>
                <a:cxn ang="0">
                  <a:pos x="248" y="108"/>
                </a:cxn>
                <a:cxn ang="0">
                  <a:pos x="254" y="109"/>
                </a:cxn>
                <a:cxn ang="0">
                  <a:pos x="260" y="109"/>
                </a:cxn>
                <a:cxn ang="0">
                  <a:pos x="266" y="109"/>
                </a:cxn>
                <a:cxn ang="0">
                  <a:pos x="271" y="108"/>
                </a:cxn>
                <a:cxn ang="0">
                  <a:pos x="277" y="107"/>
                </a:cxn>
                <a:cxn ang="0">
                  <a:pos x="283" y="105"/>
                </a:cxn>
                <a:cxn ang="0">
                  <a:pos x="289" y="102"/>
                </a:cxn>
                <a:cxn ang="0">
                  <a:pos x="295" y="99"/>
                </a:cxn>
                <a:cxn ang="0">
                  <a:pos x="300" y="96"/>
                </a:cxn>
                <a:cxn ang="0">
                  <a:pos x="306" y="92"/>
                </a:cxn>
                <a:cxn ang="0">
                  <a:pos x="312" y="87"/>
                </a:cxn>
                <a:cxn ang="0">
                  <a:pos x="318" y="82"/>
                </a:cxn>
                <a:cxn ang="0">
                  <a:pos x="324" y="77"/>
                </a:cxn>
                <a:cxn ang="0">
                  <a:pos x="329" y="72"/>
                </a:cxn>
                <a:cxn ang="0">
                  <a:pos x="335" y="66"/>
                </a:cxn>
                <a:cxn ang="0">
                  <a:pos x="341" y="61"/>
                </a:cxn>
                <a:cxn ang="0">
                  <a:pos x="347" y="55"/>
                </a:cxn>
              </a:cxnLst>
              <a:rect l="0" t="0" r="r" b="b"/>
              <a:pathLst>
                <a:path w="347" h="109">
                  <a:moveTo>
                    <a:pt x="0" y="55"/>
                  </a:moveTo>
                  <a:lnTo>
                    <a:pt x="0" y="54"/>
                  </a:lnTo>
                  <a:lnTo>
                    <a:pt x="1" y="54"/>
                  </a:lnTo>
                  <a:lnTo>
                    <a:pt x="1" y="53"/>
                  </a:lnTo>
                  <a:lnTo>
                    <a:pt x="2" y="53"/>
                  </a:lnTo>
                  <a:lnTo>
                    <a:pt x="2" y="52"/>
                  </a:lnTo>
                  <a:lnTo>
                    <a:pt x="3" y="52"/>
                  </a:lnTo>
                  <a:lnTo>
                    <a:pt x="3" y="51"/>
                  </a:lnTo>
                  <a:lnTo>
                    <a:pt x="4" y="51"/>
                  </a:lnTo>
                  <a:lnTo>
                    <a:pt x="4" y="50"/>
                  </a:lnTo>
                  <a:lnTo>
                    <a:pt x="5" y="50"/>
                  </a:lnTo>
                  <a:lnTo>
                    <a:pt x="5" y="49"/>
                  </a:lnTo>
                  <a:lnTo>
                    <a:pt x="6" y="49"/>
                  </a:lnTo>
                  <a:lnTo>
                    <a:pt x="6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9" y="46"/>
                  </a:lnTo>
                  <a:lnTo>
                    <a:pt x="9" y="46"/>
                  </a:lnTo>
                  <a:lnTo>
                    <a:pt x="9" y="45"/>
                  </a:lnTo>
                  <a:lnTo>
                    <a:pt x="10" y="45"/>
                  </a:lnTo>
                  <a:lnTo>
                    <a:pt x="10" y="44"/>
                  </a:lnTo>
                  <a:lnTo>
                    <a:pt x="11" y="44"/>
                  </a:lnTo>
                  <a:lnTo>
                    <a:pt x="11" y="43"/>
                  </a:lnTo>
                  <a:lnTo>
                    <a:pt x="12" y="43"/>
                  </a:lnTo>
                  <a:lnTo>
                    <a:pt x="12" y="42"/>
                  </a:lnTo>
                  <a:lnTo>
                    <a:pt x="13" y="42"/>
                  </a:lnTo>
                  <a:lnTo>
                    <a:pt x="13" y="41"/>
                  </a:lnTo>
                  <a:lnTo>
                    <a:pt x="14" y="41"/>
                  </a:lnTo>
                  <a:lnTo>
                    <a:pt x="14" y="40"/>
                  </a:lnTo>
                  <a:lnTo>
                    <a:pt x="15" y="40"/>
                  </a:lnTo>
                  <a:lnTo>
                    <a:pt x="15" y="39"/>
                  </a:lnTo>
                  <a:lnTo>
                    <a:pt x="16" y="39"/>
                  </a:lnTo>
                  <a:lnTo>
                    <a:pt x="16" y="3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18" y="37"/>
                  </a:lnTo>
                  <a:lnTo>
                    <a:pt x="18" y="37"/>
                  </a:lnTo>
                  <a:lnTo>
                    <a:pt x="18" y="36"/>
                  </a:lnTo>
                  <a:lnTo>
                    <a:pt x="19" y="36"/>
                  </a:lnTo>
                  <a:lnTo>
                    <a:pt x="19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1" y="34"/>
                  </a:lnTo>
                  <a:lnTo>
                    <a:pt x="21" y="34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5" y="31"/>
                  </a:lnTo>
                  <a:lnTo>
                    <a:pt x="25" y="30"/>
                  </a:lnTo>
                  <a:lnTo>
                    <a:pt x="26" y="30"/>
                  </a:lnTo>
                  <a:lnTo>
                    <a:pt x="26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9" y="27"/>
                  </a:lnTo>
                  <a:lnTo>
                    <a:pt x="29" y="27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1" y="26"/>
                  </a:lnTo>
                  <a:lnTo>
                    <a:pt x="31" y="25"/>
                  </a:lnTo>
                  <a:lnTo>
                    <a:pt x="32" y="25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33" y="24"/>
                  </a:lnTo>
                  <a:lnTo>
                    <a:pt x="33" y="23"/>
                  </a:lnTo>
                  <a:lnTo>
                    <a:pt x="34" y="23"/>
                  </a:lnTo>
                  <a:lnTo>
                    <a:pt x="34" y="22"/>
                  </a:lnTo>
                  <a:lnTo>
                    <a:pt x="35" y="22"/>
                  </a:lnTo>
                  <a:lnTo>
                    <a:pt x="35" y="22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7" y="21"/>
                  </a:lnTo>
                  <a:lnTo>
                    <a:pt x="37" y="20"/>
                  </a:lnTo>
                  <a:lnTo>
                    <a:pt x="38" y="20"/>
                  </a:lnTo>
                  <a:lnTo>
                    <a:pt x="38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1" y="18"/>
                  </a:lnTo>
                  <a:lnTo>
                    <a:pt x="41" y="17"/>
                  </a:lnTo>
                  <a:lnTo>
                    <a:pt x="42" y="17"/>
                  </a:lnTo>
                  <a:lnTo>
                    <a:pt x="42" y="17"/>
                  </a:lnTo>
                  <a:lnTo>
                    <a:pt x="43" y="16"/>
                  </a:lnTo>
                  <a:lnTo>
                    <a:pt x="43" y="16"/>
                  </a:lnTo>
                  <a:lnTo>
                    <a:pt x="44" y="16"/>
                  </a:lnTo>
                  <a:lnTo>
                    <a:pt x="44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6" y="14"/>
                  </a:lnTo>
                  <a:lnTo>
                    <a:pt x="46" y="14"/>
                  </a:lnTo>
                  <a:lnTo>
                    <a:pt x="47" y="14"/>
                  </a:lnTo>
                  <a:lnTo>
                    <a:pt x="47" y="13"/>
                  </a:lnTo>
                  <a:lnTo>
                    <a:pt x="47" y="13"/>
                  </a:lnTo>
                  <a:lnTo>
                    <a:pt x="48" y="13"/>
                  </a:lnTo>
                  <a:lnTo>
                    <a:pt x="48" y="12"/>
                  </a:lnTo>
                  <a:lnTo>
                    <a:pt x="49" y="12"/>
                  </a:lnTo>
                  <a:lnTo>
                    <a:pt x="49" y="12"/>
                  </a:lnTo>
                  <a:lnTo>
                    <a:pt x="50" y="12"/>
                  </a:lnTo>
                  <a:lnTo>
                    <a:pt x="50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5" y="9"/>
                  </a:lnTo>
                  <a:lnTo>
                    <a:pt x="55" y="8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9" y="7"/>
                  </a:lnTo>
                  <a:lnTo>
                    <a:pt x="59" y="7"/>
                  </a:lnTo>
                  <a:lnTo>
                    <a:pt x="60" y="6"/>
                  </a:lnTo>
                  <a:lnTo>
                    <a:pt x="60" y="6"/>
                  </a:lnTo>
                  <a:lnTo>
                    <a:pt x="61" y="6"/>
                  </a:lnTo>
                  <a:lnTo>
                    <a:pt x="61" y="6"/>
                  </a:lnTo>
                  <a:lnTo>
                    <a:pt x="61" y="5"/>
                  </a:lnTo>
                  <a:lnTo>
                    <a:pt x="62" y="5"/>
                  </a:lnTo>
                  <a:lnTo>
                    <a:pt x="62" y="5"/>
                  </a:lnTo>
                  <a:lnTo>
                    <a:pt x="63" y="5"/>
                  </a:lnTo>
                  <a:lnTo>
                    <a:pt x="63" y="5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7" y="3"/>
                  </a:lnTo>
                  <a:lnTo>
                    <a:pt x="67" y="3"/>
                  </a:lnTo>
                  <a:lnTo>
                    <a:pt x="68" y="3"/>
                  </a:lnTo>
                  <a:lnTo>
                    <a:pt x="68" y="3"/>
                  </a:lnTo>
                  <a:lnTo>
                    <a:pt x="69" y="3"/>
                  </a:lnTo>
                  <a:lnTo>
                    <a:pt x="69" y="3"/>
                  </a:lnTo>
                  <a:lnTo>
                    <a:pt x="70" y="3"/>
                  </a:lnTo>
                  <a:lnTo>
                    <a:pt x="70" y="2"/>
                  </a:lnTo>
                  <a:lnTo>
                    <a:pt x="71" y="2"/>
                  </a:lnTo>
                  <a:lnTo>
                    <a:pt x="71" y="2"/>
                  </a:lnTo>
                  <a:lnTo>
                    <a:pt x="72" y="2"/>
                  </a:lnTo>
                  <a:lnTo>
                    <a:pt x="72" y="2"/>
                  </a:lnTo>
                  <a:lnTo>
                    <a:pt x="73" y="2"/>
                  </a:lnTo>
                  <a:lnTo>
                    <a:pt x="73" y="2"/>
                  </a:lnTo>
                  <a:lnTo>
                    <a:pt x="74" y="1"/>
                  </a:lnTo>
                  <a:lnTo>
                    <a:pt x="74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6" y="1"/>
                  </a:lnTo>
                  <a:lnTo>
                    <a:pt x="76" y="1"/>
                  </a:lnTo>
                  <a:lnTo>
                    <a:pt x="77" y="1"/>
                  </a:lnTo>
                  <a:lnTo>
                    <a:pt x="77" y="1"/>
                  </a:lnTo>
                  <a:lnTo>
                    <a:pt x="78" y="1"/>
                  </a:lnTo>
                  <a:lnTo>
                    <a:pt x="78" y="1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3" y="0"/>
                  </a:lnTo>
                  <a:lnTo>
                    <a:pt x="83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5" y="0"/>
                  </a:lnTo>
                  <a:lnTo>
                    <a:pt x="85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7" y="0"/>
                  </a:lnTo>
                  <a:lnTo>
                    <a:pt x="87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91" y="0"/>
                  </a:lnTo>
                  <a:lnTo>
                    <a:pt x="91" y="0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6" y="1"/>
                  </a:lnTo>
                  <a:lnTo>
                    <a:pt x="96" y="1"/>
                  </a:lnTo>
                  <a:lnTo>
                    <a:pt x="97" y="1"/>
                  </a:lnTo>
                  <a:lnTo>
                    <a:pt x="97" y="1"/>
                  </a:lnTo>
                  <a:lnTo>
                    <a:pt x="98" y="1"/>
                  </a:lnTo>
                  <a:lnTo>
                    <a:pt x="98" y="1"/>
                  </a:lnTo>
                  <a:lnTo>
                    <a:pt x="99" y="1"/>
                  </a:lnTo>
                  <a:lnTo>
                    <a:pt x="99" y="1"/>
                  </a:lnTo>
                  <a:lnTo>
                    <a:pt x="100" y="1"/>
                  </a:lnTo>
                  <a:lnTo>
                    <a:pt x="100" y="2"/>
                  </a:lnTo>
                  <a:lnTo>
                    <a:pt x="101" y="2"/>
                  </a:lnTo>
                  <a:lnTo>
                    <a:pt x="101" y="2"/>
                  </a:lnTo>
                  <a:lnTo>
                    <a:pt x="102" y="2"/>
                  </a:lnTo>
                  <a:lnTo>
                    <a:pt x="102" y="2"/>
                  </a:lnTo>
                  <a:lnTo>
                    <a:pt x="103" y="2"/>
                  </a:lnTo>
                  <a:lnTo>
                    <a:pt x="103" y="2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5" y="3"/>
                  </a:lnTo>
                  <a:lnTo>
                    <a:pt x="105" y="3"/>
                  </a:lnTo>
                  <a:lnTo>
                    <a:pt x="106" y="3"/>
                  </a:lnTo>
                  <a:lnTo>
                    <a:pt x="106" y="3"/>
                  </a:lnTo>
                  <a:lnTo>
                    <a:pt x="107" y="4"/>
                  </a:lnTo>
                  <a:lnTo>
                    <a:pt x="107" y="4"/>
                  </a:lnTo>
                  <a:lnTo>
                    <a:pt x="108" y="4"/>
                  </a:lnTo>
                  <a:lnTo>
                    <a:pt x="108" y="4"/>
                  </a:lnTo>
                  <a:lnTo>
                    <a:pt x="109" y="4"/>
                  </a:lnTo>
                  <a:lnTo>
                    <a:pt x="109" y="4"/>
                  </a:lnTo>
                  <a:lnTo>
                    <a:pt x="110" y="5"/>
                  </a:lnTo>
                  <a:lnTo>
                    <a:pt x="110" y="5"/>
                  </a:lnTo>
                  <a:lnTo>
                    <a:pt x="111" y="5"/>
                  </a:lnTo>
                  <a:lnTo>
                    <a:pt x="111" y="5"/>
                  </a:lnTo>
                  <a:lnTo>
                    <a:pt x="112" y="5"/>
                  </a:lnTo>
                  <a:lnTo>
                    <a:pt x="112" y="6"/>
                  </a:lnTo>
                  <a:lnTo>
                    <a:pt x="113" y="6"/>
                  </a:lnTo>
                  <a:lnTo>
                    <a:pt x="113" y="6"/>
                  </a:lnTo>
                  <a:lnTo>
                    <a:pt x="114" y="6"/>
                  </a:lnTo>
                  <a:lnTo>
                    <a:pt x="114" y="7"/>
                  </a:lnTo>
                  <a:lnTo>
                    <a:pt x="115" y="7"/>
                  </a:lnTo>
                  <a:lnTo>
                    <a:pt x="115" y="7"/>
                  </a:lnTo>
                  <a:lnTo>
                    <a:pt x="116" y="7"/>
                  </a:lnTo>
                  <a:lnTo>
                    <a:pt x="116" y="8"/>
                  </a:lnTo>
                  <a:lnTo>
                    <a:pt x="117" y="8"/>
                  </a:lnTo>
                  <a:lnTo>
                    <a:pt x="117" y="8"/>
                  </a:lnTo>
                  <a:lnTo>
                    <a:pt x="118" y="8"/>
                  </a:lnTo>
                  <a:lnTo>
                    <a:pt x="118" y="8"/>
                  </a:lnTo>
                  <a:lnTo>
                    <a:pt x="118" y="9"/>
                  </a:lnTo>
                  <a:lnTo>
                    <a:pt x="119" y="9"/>
                  </a:lnTo>
                  <a:lnTo>
                    <a:pt x="119" y="9"/>
                  </a:lnTo>
                  <a:lnTo>
                    <a:pt x="120" y="10"/>
                  </a:lnTo>
                  <a:lnTo>
                    <a:pt x="120" y="10"/>
                  </a:lnTo>
                  <a:lnTo>
                    <a:pt x="121" y="10"/>
                  </a:lnTo>
                  <a:lnTo>
                    <a:pt x="121" y="10"/>
                  </a:lnTo>
                  <a:lnTo>
                    <a:pt x="122" y="11"/>
                  </a:lnTo>
                  <a:lnTo>
                    <a:pt x="122" y="11"/>
                  </a:lnTo>
                  <a:lnTo>
                    <a:pt x="123" y="11"/>
                  </a:lnTo>
                  <a:lnTo>
                    <a:pt x="123" y="12"/>
                  </a:lnTo>
                  <a:lnTo>
                    <a:pt x="124" y="12"/>
                  </a:lnTo>
                  <a:lnTo>
                    <a:pt x="124" y="12"/>
                  </a:lnTo>
                  <a:lnTo>
                    <a:pt x="125" y="12"/>
                  </a:lnTo>
                  <a:lnTo>
                    <a:pt x="125" y="13"/>
                  </a:lnTo>
                  <a:lnTo>
                    <a:pt x="126" y="13"/>
                  </a:lnTo>
                  <a:lnTo>
                    <a:pt x="126" y="13"/>
                  </a:lnTo>
                  <a:lnTo>
                    <a:pt x="127" y="14"/>
                  </a:lnTo>
                  <a:lnTo>
                    <a:pt x="127" y="14"/>
                  </a:lnTo>
                  <a:lnTo>
                    <a:pt x="128" y="14"/>
                  </a:lnTo>
                  <a:lnTo>
                    <a:pt x="128" y="15"/>
                  </a:lnTo>
                  <a:lnTo>
                    <a:pt x="129" y="15"/>
                  </a:lnTo>
                  <a:lnTo>
                    <a:pt x="129" y="15"/>
                  </a:lnTo>
                  <a:lnTo>
                    <a:pt x="130" y="16"/>
                  </a:lnTo>
                  <a:lnTo>
                    <a:pt x="130" y="16"/>
                  </a:lnTo>
                  <a:lnTo>
                    <a:pt x="131" y="16"/>
                  </a:lnTo>
                  <a:lnTo>
                    <a:pt x="131" y="17"/>
                  </a:lnTo>
                  <a:lnTo>
                    <a:pt x="132" y="17"/>
                  </a:lnTo>
                  <a:lnTo>
                    <a:pt x="132" y="17"/>
                  </a:lnTo>
                  <a:lnTo>
                    <a:pt x="132" y="18"/>
                  </a:lnTo>
                  <a:lnTo>
                    <a:pt x="133" y="18"/>
                  </a:lnTo>
                  <a:lnTo>
                    <a:pt x="133" y="18"/>
                  </a:lnTo>
                  <a:lnTo>
                    <a:pt x="134" y="19"/>
                  </a:lnTo>
                  <a:lnTo>
                    <a:pt x="134" y="19"/>
                  </a:lnTo>
                  <a:lnTo>
                    <a:pt x="135" y="19"/>
                  </a:lnTo>
                  <a:lnTo>
                    <a:pt x="135" y="20"/>
                  </a:lnTo>
                  <a:lnTo>
                    <a:pt x="136" y="20"/>
                  </a:lnTo>
                  <a:lnTo>
                    <a:pt x="136" y="21"/>
                  </a:lnTo>
                  <a:lnTo>
                    <a:pt x="137" y="21"/>
                  </a:lnTo>
                  <a:lnTo>
                    <a:pt x="137" y="21"/>
                  </a:lnTo>
                  <a:lnTo>
                    <a:pt x="138" y="22"/>
                  </a:lnTo>
                  <a:lnTo>
                    <a:pt x="138" y="22"/>
                  </a:lnTo>
                  <a:lnTo>
                    <a:pt x="139" y="22"/>
                  </a:lnTo>
                  <a:lnTo>
                    <a:pt x="139" y="23"/>
                  </a:lnTo>
                  <a:lnTo>
                    <a:pt x="140" y="23"/>
                  </a:lnTo>
                  <a:lnTo>
                    <a:pt x="140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2" y="25"/>
                  </a:lnTo>
                  <a:lnTo>
                    <a:pt x="142" y="25"/>
                  </a:lnTo>
                  <a:lnTo>
                    <a:pt x="143" y="26"/>
                  </a:lnTo>
                  <a:lnTo>
                    <a:pt x="143" y="26"/>
                  </a:lnTo>
                  <a:lnTo>
                    <a:pt x="144" y="26"/>
                  </a:lnTo>
                  <a:lnTo>
                    <a:pt x="144" y="27"/>
                  </a:lnTo>
                  <a:lnTo>
                    <a:pt x="145" y="27"/>
                  </a:lnTo>
                  <a:lnTo>
                    <a:pt x="145" y="28"/>
                  </a:lnTo>
                  <a:lnTo>
                    <a:pt x="146" y="28"/>
                  </a:lnTo>
                  <a:lnTo>
                    <a:pt x="146" y="29"/>
                  </a:lnTo>
                  <a:lnTo>
                    <a:pt x="147" y="29"/>
                  </a:lnTo>
                  <a:lnTo>
                    <a:pt x="147" y="29"/>
                  </a:lnTo>
                  <a:lnTo>
                    <a:pt x="147" y="30"/>
                  </a:lnTo>
                  <a:lnTo>
                    <a:pt x="148" y="30"/>
                  </a:lnTo>
                  <a:lnTo>
                    <a:pt x="148" y="31"/>
                  </a:lnTo>
                  <a:lnTo>
                    <a:pt x="149" y="31"/>
                  </a:lnTo>
                  <a:lnTo>
                    <a:pt x="149" y="31"/>
                  </a:lnTo>
                  <a:lnTo>
                    <a:pt x="150" y="32"/>
                  </a:lnTo>
                  <a:lnTo>
                    <a:pt x="150" y="32"/>
                  </a:lnTo>
                  <a:lnTo>
                    <a:pt x="151" y="33"/>
                  </a:lnTo>
                  <a:lnTo>
                    <a:pt x="151" y="33"/>
                  </a:lnTo>
                  <a:lnTo>
                    <a:pt x="152" y="34"/>
                  </a:lnTo>
                  <a:lnTo>
                    <a:pt x="152" y="34"/>
                  </a:lnTo>
                  <a:lnTo>
                    <a:pt x="153" y="35"/>
                  </a:lnTo>
                  <a:lnTo>
                    <a:pt x="153" y="35"/>
                  </a:lnTo>
                  <a:lnTo>
                    <a:pt x="154" y="35"/>
                  </a:lnTo>
                  <a:lnTo>
                    <a:pt x="154" y="36"/>
                  </a:lnTo>
                  <a:lnTo>
                    <a:pt x="155" y="36"/>
                  </a:lnTo>
                  <a:lnTo>
                    <a:pt x="155" y="37"/>
                  </a:lnTo>
                  <a:lnTo>
                    <a:pt x="156" y="37"/>
                  </a:lnTo>
                  <a:lnTo>
                    <a:pt x="156" y="38"/>
                  </a:lnTo>
                  <a:lnTo>
                    <a:pt x="157" y="38"/>
                  </a:lnTo>
                  <a:lnTo>
                    <a:pt x="157" y="39"/>
                  </a:lnTo>
                  <a:lnTo>
                    <a:pt x="158" y="39"/>
                  </a:lnTo>
                  <a:lnTo>
                    <a:pt x="158" y="39"/>
                  </a:lnTo>
                  <a:lnTo>
                    <a:pt x="159" y="40"/>
                  </a:lnTo>
                  <a:lnTo>
                    <a:pt x="159" y="40"/>
                  </a:lnTo>
                  <a:lnTo>
                    <a:pt x="160" y="41"/>
                  </a:lnTo>
                  <a:lnTo>
                    <a:pt x="160" y="41"/>
                  </a:lnTo>
                  <a:lnTo>
                    <a:pt x="161" y="42"/>
                  </a:lnTo>
                  <a:lnTo>
                    <a:pt x="161" y="42"/>
                  </a:lnTo>
                  <a:lnTo>
                    <a:pt x="161" y="43"/>
                  </a:lnTo>
                  <a:lnTo>
                    <a:pt x="162" y="43"/>
                  </a:lnTo>
                  <a:lnTo>
                    <a:pt x="162" y="44"/>
                  </a:lnTo>
                  <a:lnTo>
                    <a:pt x="163" y="44"/>
                  </a:lnTo>
                  <a:lnTo>
                    <a:pt x="163" y="45"/>
                  </a:lnTo>
                  <a:lnTo>
                    <a:pt x="164" y="45"/>
                  </a:lnTo>
                  <a:lnTo>
                    <a:pt x="164" y="46"/>
                  </a:lnTo>
                  <a:lnTo>
                    <a:pt x="165" y="46"/>
                  </a:lnTo>
                  <a:lnTo>
                    <a:pt x="165" y="47"/>
                  </a:lnTo>
                  <a:lnTo>
                    <a:pt x="166" y="47"/>
                  </a:lnTo>
                  <a:lnTo>
                    <a:pt x="166" y="48"/>
                  </a:lnTo>
                  <a:lnTo>
                    <a:pt x="167" y="48"/>
                  </a:lnTo>
                  <a:lnTo>
                    <a:pt x="167" y="48"/>
                  </a:lnTo>
                  <a:lnTo>
                    <a:pt x="168" y="49"/>
                  </a:lnTo>
                  <a:lnTo>
                    <a:pt x="168" y="49"/>
                  </a:lnTo>
                  <a:lnTo>
                    <a:pt x="169" y="50"/>
                  </a:lnTo>
                  <a:lnTo>
                    <a:pt x="169" y="50"/>
                  </a:lnTo>
                  <a:lnTo>
                    <a:pt x="170" y="51"/>
                  </a:lnTo>
                  <a:lnTo>
                    <a:pt x="170" y="51"/>
                  </a:lnTo>
                  <a:lnTo>
                    <a:pt x="171" y="52"/>
                  </a:lnTo>
                  <a:lnTo>
                    <a:pt x="171" y="52"/>
                  </a:lnTo>
                  <a:lnTo>
                    <a:pt x="172" y="53"/>
                  </a:lnTo>
                  <a:lnTo>
                    <a:pt x="172" y="53"/>
                  </a:lnTo>
                  <a:lnTo>
                    <a:pt x="173" y="54"/>
                  </a:lnTo>
                  <a:lnTo>
                    <a:pt x="173" y="54"/>
                  </a:lnTo>
                  <a:lnTo>
                    <a:pt x="174" y="55"/>
                  </a:lnTo>
                  <a:lnTo>
                    <a:pt x="174" y="55"/>
                  </a:lnTo>
                  <a:lnTo>
                    <a:pt x="175" y="56"/>
                  </a:lnTo>
                  <a:lnTo>
                    <a:pt x="175" y="56"/>
                  </a:lnTo>
                  <a:lnTo>
                    <a:pt x="175" y="57"/>
                  </a:lnTo>
                  <a:lnTo>
                    <a:pt x="176" y="57"/>
                  </a:lnTo>
                  <a:lnTo>
                    <a:pt x="176" y="57"/>
                  </a:lnTo>
                  <a:lnTo>
                    <a:pt x="177" y="58"/>
                  </a:lnTo>
                  <a:lnTo>
                    <a:pt x="177" y="58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9" y="60"/>
                  </a:lnTo>
                  <a:lnTo>
                    <a:pt x="179" y="60"/>
                  </a:lnTo>
                  <a:lnTo>
                    <a:pt x="180" y="61"/>
                  </a:lnTo>
                  <a:lnTo>
                    <a:pt x="180" y="61"/>
                  </a:lnTo>
                  <a:lnTo>
                    <a:pt x="181" y="62"/>
                  </a:lnTo>
                  <a:lnTo>
                    <a:pt x="181" y="62"/>
                  </a:lnTo>
                  <a:lnTo>
                    <a:pt x="182" y="63"/>
                  </a:lnTo>
                  <a:lnTo>
                    <a:pt x="182" y="63"/>
                  </a:lnTo>
                  <a:lnTo>
                    <a:pt x="183" y="64"/>
                  </a:lnTo>
                  <a:lnTo>
                    <a:pt x="183" y="64"/>
                  </a:lnTo>
                  <a:lnTo>
                    <a:pt x="184" y="65"/>
                  </a:lnTo>
                  <a:lnTo>
                    <a:pt x="184" y="65"/>
                  </a:lnTo>
                  <a:lnTo>
                    <a:pt x="185" y="66"/>
                  </a:lnTo>
                  <a:lnTo>
                    <a:pt x="185" y="66"/>
                  </a:lnTo>
                  <a:lnTo>
                    <a:pt x="186" y="66"/>
                  </a:lnTo>
                  <a:lnTo>
                    <a:pt x="186" y="67"/>
                  </a:lnTo>
                  <a:lnTo>
                    <a:pt x="187" y="67"/>
                  </a:lnTo>
                  <a:lnTo>
                    <a:pt x="187" y="68"/>
                  </a:lnTo>
                  <a:lnTo>
                    <a:pt x="188" y="68"/>
                  </a:lnTo>
                  <a:lnTo>
                    <a:pt x="188" y="69"/>
                  </a:lnTo>
                  <a:lnTo>
                    <a:pt x="189" y="69"/>
                  </a:lnTo>
                  <a:lnTo>
                    <a:pt x="189" y="70"/>
                  </a:lnTo>
                  <a:lnTo>
                    <a:pt x="189" y="70"/>
                  </a:lnTo>
                  <a:lnTo>
                    <a:pt x="190" y="70"/>
                  </a:lnTo>
                  <a:lnTo>
                    <a:pt x="190" y="71"/>
                  </a:lnTo>
                  <a:lnTo>
                    <a:pt x="191" y="71"/>
                  </a:lnTo>
                  <a:lnTo>
                    <a:pt x="191" y="72"/>
                  </a:lnTo>
                  <a:lnTo>
                    <a:pt x="192" y="72"/>
                  </a:lnTo>
                  <a:lnTo>
                    <a:pt x="192" y="73"/>
                  </a:lnTo>
                  <a:lnTo>
                    <a:pt x="193" y="73"/>
                  </a:lnTo>
                  <a:lnTo>
                    <a:pt x="193" y="74"/>
                  </a:lnTo>
                  <a:lnTo>
                    <a:pt x="194" y="74"/>
                  </a:lnTo>
                  <a:lnTo>
                    <a:pt x="194" y="75"/>
                  </a:lnTo>
                  <a:lnTo>
                    <a:pt x="195" y="75"/>
                  </a:lnTo>
                  <a:lnTo>
                    <a:pt x="195" y="75"/>
                  </a:lnTo>
                  <a:lnTo>
                    <a:pt x="196" y="76"/>
                  </a:lnTo>
                  <a:lnTo>
                    <a:pt x="196" y="76"/>
                  </a:lnTo>
                  <a:lnTo>
                    <a:pt x="197" y="77"/>
                  </a:lnTo>
                  <a:lnTo>
                    <a:pt x="197" y="77"/>
                  </a:lnTo>
                  <a:lnTo>
                    <a:pt x="198" y="78"/>
                  </a:lnTo>
                  <a:lnTo>
                    <a:pt x="198" y="78"/>
                  </a:lnTo>
                  <a:lnTo>
                    <a:pt x="199" y="79"/>
                  </a:lnTo>
                  <a:lnTo>
                    <a:pt x="199" y="79"/>
                  </a:lnTo>
                  <a:lnTo>
                    <a:pt x="200" y="79"/>
                  </a:lnTo>
                  <a:lnTo>
                    <a:pt x="200" y="80"/>
                  </a:lnTo>
                  <a:lnTo>
                    <a:pt x="201" y="80"/>
                  </a:lnTo>
                  <a:lnTo>
                    <a:pt x="201" y="81"/>
                  </a:lnTo>
                  <a:lnTo>
                    <a:pt x="202" y="81"/>
                  </a:lnTo>
                  <a:lnTo>
                    <a:pt x="202" y="81"/>
                  </a:lnTo>
                  <a:lnTo>
                    <a:pt x="203" y="82"/>
                  </a:lnTo>
                  <a:lnTo>
                    <a:pt x="203" y="82"/>
                  </a:lnTo>
                  <a:lnTo>
                    <a:pt x="204" y="83"/>
                  </a:lnTo>
                  <a:lnTo>
                    <a:pt x="204" y="83"/>
                  </a:lnTo>
                  <a:lnTo>
                    <a:pt x="204" y="84"/>
                  </a:lnTo>
                  <a:lnTo>
                    <a:pt x="205" y="84"/>
                  </a:lnTo>
                  <a:lnTo>
                    <a:pt x="205" y="84"/>
                  </a:lnTo>
                  <a:lnTo>
                    <a:pt x="206" y="85"/>
                  </a:lnTo>
                  <a:lnTo>
                    <a:pt x="206" y="85"/>
                  </a:lnTo>
                  <a:lnTo>
                    <a:pt x="207" y="86"/>
                  </a:lnTo>
                  <a:lnTo>
                    <a:pt x="207" y="86"/>
                  </a:lnTo>
                  <a:lnTo>
                    <a:pt x="208" y="86"/>
                  </a:lnTo>
                  <a:lnTo>
                    <a:pt x="208" y="87"/>
                  </a:lnTo>
                  <a:lnTo>
                    <a:pt x="209" y="87"/>
                  </a:lnTo>
                  <a:lnTo>
                    <a:pt x="209" y="88"/>
                  </a:lnTo>
                  <a:lnTo>
                    <a:pt x="210" y="88"/>
                  </a:lnTo>
                  <a:lnTo>
                    <a:pt x="210" y="88"/>
                  </a:lnTo>
                  <a:lnTo>
                    <a:pt x="211" y="89"/>
                  </a:lnTo>
                  <a:lnTo>
                    <a:pt x="211" y="89"/>
                  </a:lnTo>
                  <a:lnTo>
                    <a:pt x="212" y="89"/>
                  </a:lnTo>
                  <a:lnTo>
                    <a:pt x="212" y="90"/>
                  </a:lnTo>
                  <a:lnTo>
                    <a:pt x="213" y="90"/>
                  </a:lnTo>
                  <a:lnTo>
                    <a:pt x="213" y="90"/>
                  </a:lnTo>
                  <a:lnTo>
                    <a:pt x="214" y="91"/>
                  </a:lnTo>
                  <a:lnTo>
                    <a:pt x="214" y="91"/>
                  </a:lnTo>
                  <a:lnTo>
                    <a:pt x="215" y="92"/>
                  </a:lnTo>
                  <a:lnTo>
                    <a:pt x="215" y="92"/>
                  </a:lnTo>
                  <a:lnTo>
                    <a:pt x="216" y="92"/>
                  </a:lnTo>
                  <a:lnTo>
                    <a:pt x="216" y="93"/>
                  </a:lnTo>
                  <a:lnTo>
                    <a:pt x="217" y="93"/>
                  </a:lnTo>
                  <a:lnTo>
                    <a:pt x="217" y="93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9" y="95"/>
                  </a:lnTo>
                  <a:lnTo>
                    <a:pt x="219" y="95"/>
                  </a:lnTo>
                  <a:lnTo>
                    <a:pt x="220" y="95"/>
                  </a:lnTo>
                  <a:lnTo>
                    <a:pt x="220" y="96"/>
                  </a:lnTo>
                  <a:lnTo>
                    <a:pt x="221" y="96"/>
                  </a:lnTo>
                  <a:lnTo>
                    <a:pt x="221" y="96"/>
                  </a:lnTo>
                  <a:lnTo>
                    <a:pt x="222" y="96"/>
                  </a:lnTo>
                  <a:lnTo>
                    <a:pt x="222" y="97"/>
                  </a:lnTo>
                  <a:lnTo>
                    <a:pt x="223" y="97"/>
                  </a:lnTo>
                  <a:lnTo>
                    <a:pt x="223" y="97"/>
                  </a:lnTo>
                  <a:lnTo>
                    <a:pt x="224" y="98"/>
                  </a:lnTo>
                  <a:lnTo>
                    <a:pt x="224" y="98"/>
                  </a:lnTo>
                  <a:lnTo>
                    <a:pt x="225" y="98"/>
                  </a:lnTo>
                  <a:lnTo>
                    <a:pt x="225" y="98"/>
                  </a:lnTo>
                  <a:lnTo>
                    <a:pt x="226" y="99"/>
                  </a:lnTo>
                  <a:lnTo>
                    <a:pt x="226" y="99"/>
                  </a:lnTo>
                  <a:lnTo>
                    <a:pt x="227" y="99"/>
                  </a:lnTo>
                  <a:lnTo>
                    <a:pt x="227" y="100"/>
                  </a:lnTo>
                  <a:lnTo>
                    <a:pt x="228" y="100"/>
                  </a:lnTo>
                  <a:lnTo>
                    <a:pt x="228" y="100"/>
                  </a:lnTo>
                  <a:lnTo>
                    <a:pt x="229" y="100"/>
                  </a:lnTo>
                  <a:lnTo>
                    <a:pt x="229" y="101"/>
                  </a:lnTo>
                  <a:lnTo>
                    <a:pt x="230" y="101"/>
                  </a:lnTo>
                  <a:lnTo>
                    <a:pt x="230" y="101"/>
                  </a:lnTo>
                  <a:lnTo>
                    <a:pt x="231" y="101"/>
                  </a:lnTo>
                  <a:lnTo>
                    <a:pt x="231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3" y="103"/>
                  </a:lnTo>
                  <a:lnTo>
                    <a:pt x="233" y="103"/>
                  </a:lnTo>
                  <a:lnTo>
                    <a:pt x="234" y="103"/>
                  </a:lnTo>
                  <a:lnTo>
                    <a:pt x="234" y="103"/>
                  </a:lnTo>
                  <a:lnTo>
                    <a:pt x="235" y="103"/>
                  </a:lnTo>
                  <a:lnTo>
                    <a:pt x="235" y="104"/>
                  </a:lnTo>
                  <a:lnTo>
                    <a:pt x="236" y="104"/>
                  </a:lnTo>
                  <a:lnTo>
                    <a:pt x="236" y="104"/>
                  </a:lnTo>
                  <a:lnTo>
                    <a:pt x="237" y="104"/>
                  </a:lnTo>
                  <a:lnTo>
                    <a:pt x="237" y="105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39" y="105"/>
                  </a:lnTo>
                  <a:lnTo>
                    <a:pt x="239" y="105"/>
                  </a:lnTo>
                  <a:lnTo>
                    <a:pt x="240" y="105"/>
                  </a:lnTo>
                  <a:lnTo>
                    <a:pt x="240" y="106"/>
                  </a:lnTo>
                  <a:lnTo>
                    <a:pt x="241" y="106"/>
                  </a:lnTo>
                  <a:lnTo>
                    <a:pt x="241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3" y="106"/>
                  </a:lnTo>
                  <a:lnTo>
                    <a:pt x="243" y="107"/>
                  </a:lnTo>
                  <a:lnTo>
                    <a:pt x="244" y="107"/>
                  </a:lnTo>
                  <a:lnTo>
                    <a:pt x="244" y="107"/>
                  </a:lnTo>
                  <a:lnTo>
                    <a:pt x="245" y="107"/>
                  </a:lnTo>
                  <a:lnTo>
                    <a:pt x="245" y="107"/>
                  </a:lnTo>
                  <a:lnTo>
                    <a:pt x="246" y="107"/>
                  </a:lnTo>
                  <a:lnTo>
                    <a:pt x="246" y="107"/>
                  </a:lnTo>
                  <a:lnTo>
                    <a:pt x="247" y="108"/>
                  </a:lnTo>
                  <a:lnTo>
                    <a:pt x="247" y="108"/>
                  </a:lnTo>
                  <a:lnTo>
                    <a:pt x="248" y="108"/>
                  </a:lnTo>
                  <a:lnTo>
                    <a:pt x="248" y="108"/>
                  </a:lnTo>
                  <a:lnTo>
                    <a:pt x="249" y="108"/>
                  </a:lnTo>
                  <a:lnTo>
                    <a:pt x="249" y="108"/>
                  </a:lnTo>
                  <a:lnTo>
                    <a:pt x="250" y="108"/>
                  </a:lnTo>
                  <a:lnTo>
                    <a:pt x="250" y="108"/>
                  </a:lnTo>
                  <a:lnTo>
                    <a:pt x="251" y="108"/>
                  </a:lnTo>
                  <a:lnTo>
                    <a:pt x="251" y="108"/>
                  </a:lnTo>
                  <a:lnTo>
                    <a:pt x="252" y="109"/>
                  </a:lnTo>
                  <a:lnTo>
                    <a:pt x="252" y="109"/>
                  </a:lnTo>
                  <a:lnTo>
                    <a:pt x="253" y="109"/>
                  </a:lnTo>
                  <a:lnTo>
                    <a:pt x="253" y="109"/>
                  </a:lnTo>
                  <a:lnTo>
                    <a:pt x="254" y="109"/>
                  </a:lnTo>
                  <a:lnTo>
                    <a:pt x="254" y="109"/>
                  </a:lnTo>
                  <a:lnTo>
                    <a:pt x="255" y="109"/>
                  </a:lnTo>
                  <a:lnTo>
                    <a:pt x="255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7" y="109"/>
                  </a:lnTo>
                  <a:lnTo>
                    <a:pt x="257" y="109"/>
                  </a:lnTo>
                  <a:lnTo>
                    <a:pt x="258" y="109"/>
                  </a:lnTo>
                  <a:lnTo>
                    <a:pt x="258" y="109"/>
                  </a:lnTo>
                  <a:lnTo>
                    <a:pt x="259" y="109"/>
                  </a:lnTo>
                  <a:lnTo>
                    <a:pt x="259" y="109"/>
                  </a:lnTo>
                  <a:lnTo>
                    <a:pt x="260" y="109"/>
                  </a:lnTo>
                  <a:lnTo>
                    <a:pt x="260" y="109"/>
                  </a:lnTo>
                  <a:lnTo>
                    <a:pt x="261" y="109"/>
                  </a:lnTo>
                  <a:lnTo>
                    <a:pt x="261" y="109"/>
                  </a:lnTo>
                  <a:lnTo>
                    <a:pt x="262" y="109"/>
                  </a:lnTo>
                  <a:lnTo>
                    <a:pt x="262" y="109"/>
                  </a:lnTo>
                  <a:lnTo>
                    <a:pt x="263" y="109"/>
                  </a:lnTo>
                  <a:lnTo>
                    <a:pt x="263" y="109"/>
                  </a:lnTo>
                  <a:lnTo>
                    <a:pt x="264" y="109"/>
                  </a:lnTo>
                  <a:lnTo>
                    <a:pt x="264" y="109"/>
                  </a:lnTo>
                  <a:lnTo>
                    <a:pt x="265" y="109"/>
                  </a:lnTo>
                  <a:lnTo>
                    <a:pt x="265" y="109"/>
                  </a:lnTo>
                  <a:lnTo>
                    <a:pt x="266" y="109"/>
                  </a:lnTo>
                  <a:lnTo>
                    <a:pt x="266" y="109"/>
                  </a:lnTo>
                  <a:lnTo>
                    <a:pt x="267" y="109"/>
                  </a:lnTo>
                  <a:lnTo>
                    <a:pt x="267" y="109"/>
                  </a:lnTo>
                  <a:lnTo>
                    <a:pt x="268" y="109"/>
                  </a:lnTo>
                  <a:lnTo>
                    <a:pt x="268" y="109"/>
                  </a:lnTo>
                  <a:lnTo>
                    <a:pt x="269" y="109"/>
                  </a:lnTo>
                  <a:lnTo>
                    <a:pt x="269" y="109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1" y="108"/>
                  </a:lnTo>
                  <a:lnTo>
                    <a:pt x="271" y="108"/>
                  </a:lnTo>
                  <a:lnTo>
                    <a:pt x="272" y="108"/>
                  </a:lnTo>
                  <a:lnTo>
                    <a:pt x="272" y="108"/>
                  </a:lnTo>
                  <a:lnTo>
                    <a:pt x="273" y="108"/>
                  </a:lnTo>
                  <a:lnTo>
                    <a:pt x="273" y="108"/>
                  </a:lnTo>
                  <a:lnTo>
                    <a:pt x="274" y="108"/>
                  </a:lnTo>
                  <a:lnTo>
                    <a:pt x="274" y="107"/>
                  </a:lnTo>
                  <a:lnTo>
                    <a:pt x="275" y="107"/>
                  </a:lnTo>
                  <a:lnTo>
                    <a:pt x="275" y="107"/>
                  </a:lnTo>
                  <a:lnTo>
                    <a:pt x="276" y="107"/>
                  </a:lnTo>
                  <a:lnTo>
                    <a:pt x="276" y="107"/>
                  </a:lnTo>
                  <a:lnTo>
                    <a:pt x="277" y="107"/>
                  </a:lnTo>
                  <a:lnTo>
                    <a:pt x="277" y="107"/>
                  </a:lnTo>
                  <a:lnTo>
                    <a:pt x="278" y="106"/>
                  </a:lnTo>
                  <a:lnTo>
                    <a:pt x="278" y="106"/>
                  </a:lnTo>
                  <a:lnTo>
                    <a:pt x="279" y="106"/>
                  </a:lnTo>
                  <a:lnTo>
                    <a:pt x="279" y="106"/>
                  </a:lnTo>
                  <a:lnTo>
                    <a:pt x="280" y="106"/>
                  </a:lnTo>
                  <a:lnTo>
                    <a:pt x="280" y="106"/>
                  </a:lnTo>
                  <a:lnTo>
                    <a:pt x="281" y="106"/>
                  </a:lnTo>
                  <a:lnTo>
                    <a:pt x="281" y="105"/>
                  </a:lnTo>
                  <a:lnTo>
                    <a:pt x="282" y="105"/>
                  </a:lnTo>
                  <a:lnTo>
                    <a:pt x="282" y="105"/>
                  </a:lnTo>
                  <a:lnTo>
                    <a:pt x="283" y="105"/>
                  </a:lnTo>
                  <a:lnTo>
                    <a:pt x="283" y="105"/>
                  </a:lnTo>
                  <a:lnTo>
                    <a:pt x="284" y="105"/>
                  </a:lnTo>
                  <a:lnTo>
                    <a:pt x="284" y="104"/>
                  </a:lnTo>
                  <a:lnTo>
                    <a:pt x="284" y="104"/>
                  </a:lnTo>
                  <a:lnTo>
                    <a:pt x="285" y="104"/>
                  </a:lnTo>
                  <a:lnTo>
                    <a:pt x="285" y="104"/>
                  </a:lnTo>
                  <a:lnTo>
                    <a:pt x="286" y="103"/>
                  </a:lnTo>
                  <a:lnTo>
                    <a:pt x="286" y="103"/>
                  </a:lnTo>
                  <a:lnTo>
                    <a:pt x="287" y="103"/>
                  </a:lnTo>
                  <a:lnTo>
                    <a:pt x="287" y="103"/>
                  </a:lnTo>
                  <a:lnTo>
                    <a:pt x="288" y="103"/>
                  </a:lnTo>
                  <a:lnTo>
                    <a:pt x="288" y="102"/>
                  </a:lnTo>
                  <a:lnTo>
                    <a:pt x="289" y="102"/>
                  </a:lnTo>
                  <a:lnTo>
                    <a:pt x="289" y="102"/>
                  </a:lnTo>
                  <a:lnTo>
                    <a:pt x="290" y="102"/>
                  </a:lnTo>
                  <a:lnTo>
                    <a:pt x="290" y="101"/>
                  </a:lnTo>
                  <a:lnTo>
                    <a:pt x="291" y="101"/>
                  </a:lnTo>
                  <a:lnTo>
                    <a:pt x="291" y="101"/>
                  </a:lnTo>
                  <a:lnTo>
                    <a:pt x="292" y="101"/>
                  </a:lnTo>
                  <a:lnTo>
                    <a:pt x="292" y="100"/>
                  </a:lnTo>
                  <a:lnTo>
                    <a:pt x="293" y="100"/>
                  </a:lnTo>
                  <a:lnTo>
                    <a:pt x="293" y="100"/>
                  </a:lnTo>
                  <a:lnTo>
                    <a:pt x="294" y="100"/>
                  </a:lnTo>
                  <a:lnTo>
                    <a:pt x="294" y="99"/>
                  </a:lnTo>
                  <a:lnTo>
                    <a:pt x="295" y="99"/>
                  </a:lnTo>
                  <a:lnTo>
                    <a:pt x="295" y="99"/>
                  </a:lnTo>
                  <a:lnTo>
                    <a:pt x="296" y="98"/>
                  </a:lnTo>
                  <a:lnTo>
                    <a:pt x="296" y="98"/>
                  </a:lnTo>
                  <a:lnTo>
                    <a:pt x="297" y="98"/>
                  </a:lnTo>
                  <a:lnTo>
                    <a:pt x="297" y="98"/>
                  </a:lnTo>
                  <a:lnTo>
                    <a:pt x="298" y="97"/>
                  </a:lnTo>
                  <a:lnTo>
                    <a:pt x="298" y="97"/>
                  </a:lnTo>
                  <a:lnTo>
                    <a:pt x="299" y="97"/>
                  </a:lnTo>
                  <a:lnTo>
                    <a:pt x="299" y="96"/>
                  </a:lnTo>
                  <a:lnTo>
                    <a:pt x="299" y="96"/>
                  </a:lnTo>
                  <a:lnTo>
                    <a:pt x="300" y="96"/>
                  </a:lnTo>
                  <a:lnTo>
                    <a:pt x="300" y="96"/>
                  </a:lnTo>
                  <a:lnTo>
                    <a:pt x="301" y="95"/>
                  </a:lnTo>
                  <a:lnTo>
                    <a:pt x="301" y="95"/>
                  </a:lnTo>
                  <a:lnTo>
                    <a:pt x="302" y="95"/>
                  </a:lnTo>
                  <a:lnTo>
                    <a:pt x="302" y="94"/>
                  </a:lnTo>
                  <a:lnTo>
                    <a:pt x="303" y="94"/>
                  </a:lnTo>
                  <a:lnTo>
                    <a:pt x="303" y="94"/>
                  </a:lnTo>
                  <a:lnTo>
                    <a:pt x="304" y="93"/>
                  </a:lnTo>
                  <a:lnTo>
                    <a:pt x="304" y="93"/>
                  </a:lnTo>
                  <a:lnTo>
                    <a:pt x="305" y="93"/>
                  </a:lnTo>
                  <a:lnTo>
                    <a:pt x="305" y="92"/>
                  </a:lnTo>
                  <a:lnTo>
                    <a:pt x="306" y="92"/>
                  </a:lnTo>
                  <a:lnTo>
                    <a:pt x="306" y="92"/>
                  </a:lnTo>
                  <a:lnTo>
                    <a:pt x="307" y="91"/>
                  </a:lnTo>
                  <a:lnTo>
                    <a:pt x="307" y="91"/>
                  </a:lnTo>
                  <a:lnTo>
                    <a:pt x="308" y="90"/>
                  </a:lnTo>
                  <a:lnTo>
                    <a:pt x="308" y="90"/>
                  </a:lnTo>
                  <a:lnTo>
                    <a:pt x="309" y="90"/>
                  </a:lnTo>
                  <a:lnTo>
                    <a:pt x="309" y="89"/>
                  </a:lnTo>
                  <a:lnTo>
                    <a:pt x="310" y="89"/>
                  </a:lnTo>
                  <a:lnTo>
                    <a:pt x="310" y="89"/>
                  </a:lnTo>
                  <a:lnTo>
                    <a:pt x="311" y="88"/>
                  </a:lnTo>
                  <a:lnTo>
                    <a:pt x="311" y="88"/>
                  </a:lnTo>
                  <a:lnTo>
                    <a:pt x="312" y="88"/>
                  </a:lnTo>
                  <a:lnTo>
                    <a:pt x="312" y="87"/>
                  </a:lnTo>
                  <a:lnTo>
                    <a:pt x="313" y="87"/>
                  </a:lnTo>
                  <a:lnTo>
                    <a:pt x="313" y="86"/>
                  </a:lnTo>
                  <a:lnTo>
                    <a:pt x="313" y="86"/>
                  </a:lnTo>
                  <a:lnTo>
                    <a:pt x="314" y="86"/>
                  </a:lnTo>
                  <a:lnTo>
                    <a:pt x="314" y="85"/>
                  </a:lnTo>
                  <a:lnTo>
                    <a:pt x="315" y="85"/>
                  </a:lnTo>
                  <a:lnTo>
                    <a:pt x="315" y="84"/>
                  </a:lnTo>
                  <a:lnTo>
                    <a:pt x="316" y="84"/>
                  </a:lnTo>
                  <a:lnTo>
                    <a:pt x="316" y="84"/>
                  </a:lnTo>
                  <a:lnTo>
                    <a:pt x="317" y="83"/>
                  </a:lnTo>
                  <a:lnTo>
                    <a:pt x="317" y="83"/>
                  </a:lnTo>
                  <a:lnTo>
                    <a:pt x="318" y="82"/>
                  </a:lnTo>
                  <a:lnTo>
                    <a:pt x="318" y="82"/>
                  </a:lnTo>
                  <a:lnTo>
                    <a:pt x="319" y="81"/>
                  </a:lnTo>
                  <a:lnTo>
                    <a:pt x="319" y="81"/>
                  </a:lnTo>
                  <a:lnTo>
                    <a:pt x="320" y="81"/>
                  </a:lnTo>
                  <a:lnTo>
                    <a:pt x="320" y="80"/>
                  </a:lnTo>
                  <a:lnTo>
                    <a:pt x="321" y="80"/>
                  </a:lnTo>
                  <a:lnTo>
                    <a:pt x="321" y="79"/>
                  </a:lnTo>
                  <a:lnTo>
                    <a:pt x="322" y="79"/>
                  </a:lnTo>
                  <a:lnTo>
                    <a:pt x="322" y="79"/>
                  </a:lnTo>
                  <a:lnTo>
                    <a:pt x="323" y="78"/>
                  </a:lnTo>
                  <a:lnTo>
                    <a:pt x="323" y="78"/>
                  </a:lnTo>
                  <a:lnTo>
                    <a:pt x="324" y="77"/>
                  </a:lnTo>
                  <a:lnTo>
                    <a:pt x="324" y="77"/>
                  </a:lnTo>
                  <a:lnTo>
                    <a:pt x="325" y="76"/>
                  </a:lnTo>
                  <a:lnTo>
                    <a:pt x="325" y="76"/>
                  </a:lnTo>
                  <a:lnTo>
                    <a:pt x="326" y="75"/>
                  </a:lnTo>
                  <a:lnTo>
                    <a:pt x="326" y="75"/>
                  </a:lnTo>
                  <a:lnTo>
                    <a:pt x="327" y="75"/>
                  </a:lnTo>
                  <a:lnTo>
                    <a:pt x="327" y="74"/>
                  </a:lnTo>
                  <a:lnTo>
                    <a:pt x="327" y="74"/>
                  </a:lnTo>
                  <a:lnTo>
                    <a:pt x="328" y="73"/>
                  </a:lnTo>
                  <a:lnTo>
                    <a:pt x="328" y="73"/>
                  </a:lnTo>
                  <a:lnTo>
                    <a:pt x="329" y="72"/>
                  </a:lnTo>
                  <a:lnTo>
                    <a:pt x="329" y="72"/>
                  </a:lnTo>
                  <a:lnTo>
                    <a:pt x="330" y="71"/>
                  </a:lnTo>
                  <a:lnTo>
                    <a:pt x="330" y="71"/>
                  </a:lnTo>
                  <a:lnTo>
                    <a:pt x="331" y="70"/>
                  </a:lnTo>
                  <a:lnTo>
                    <a:pt x="331" y="70"/>
                  </a:lnTo>
                  <a:lnTo>
                    <a:pt x="332" y="70"/>
                  </a:lnTo>
                  <a:lnTo>
                    <a:pt x="332" y="69"/>
                  </a:lnTo>
                  <a:lnTo>
                    <a:pt x="333" y="69"/>
                  </a:lnTo>
                  <a:lnTo>
                    <a:pt x="333" y="68"/>
                  </a:lnTo>
                  <a:lnTo>
                    <a:pt x="334" y="68"/>
                  </a:lnTo>
                  <a:lnTo>
                    <a:pt x="334" y="67"/>
                  </a:lnTo>
                  <a:lnTo>
                    <a:pt x="335" y="67"/>
                  </a:lnTo>
                  <a:lnTo>
                    <a:pt x="335" y="66"/>
                  </a:lnTo>
                  <a:lnTo>
                    <a:pt x="336" y="66"/>
                  </a:lnTo>
                  <a:lnTo>
                    <a:pt x="336" y="66"/>
                  </a:lnTo>
                  <a:lnTo>
                    <a:pt x="337" y="65"/>
                  </a:lnTo>
                  <a:lnTo>
                    <a:pt x="337" y="65"/>
                  </a:lnTo>
                  <a:lnTo>
                    <a:pt x="338" y="64"/>
                  </a:lnTo>
                  <a:lnTo>
                    <a:pt x="338" y="64"/>
                  </a:lnTo>
                  <a:lnTo>
                    <a:pt x="339" y="63"/>
                  </a:lnTo>
                  <a:lnTo>
                    <a:pt x="339" y="63"/>
                  </a:lnTo>
                  <a:lnTo>
                    <a:pt x="340" y="62"/>
                  </a:lnTo>
                  <a:lnTo>
                    <a:pt x="340" y="62"/>
                  </a:lnTo>
                  <a:lnTo>
                    <a:pt x="341" y="61"/>
                  </a:lnTo>
                  <a:lnTo>
                    <a:pt x="341" y="61"/>
                  </a:lnTo>
                  <a:lnTo>
                    <a:pt x="341" y="60"/>
                  </a:lnTo>
                  <a:lnTo>
                    <a:pt x="342" y="60"/>
                  </a:lnTo>
                  <a:lnTo>
                    <a:pt x="342" y="59"/>
                  </a:lnTo>
                  <a:lnTo>
                    <a:pt x="343" y="59"/>
                  </a:lnTo>
                  <a:lnTo>
                    <a:pt x="343" y="58"/>
                  </a:lnTo>
                  <a:lnTo>
                    <a:pt x="344" y="58"/>
                  </a:lnTo>
                  <a:lnTo>
                    <a:pt x="344" y="57"/>
                  </a:lnTo>
                  <a:lnTo>
                    <a:pt x="345" y="57"/>
                  </a:lnTo>
                  <a:lnTo>
                    <a:pt x="345" y="57"/>
                  </a:lnTo>
                  <a:lnTo>
                    <a:pt x="346" y="56"/>
                  </a:lnTo>
                  <a:lnTo>
                    <a:pt x="346" y="56"/>
                  </a:lnTo>
                  <a:lnTo>
                    <a:pt x="347" y="55"/>
                  </a:lnTo>
                  <a:lnTo>
                    <a:pt x="347" y="55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1016" name="Freeform 248"/>
            <p:cNvSpPr>
              <a:spLocks noChangeAspect="1"/>
            </p:cNvSpPr>
            <p:nvPr/>
          </p:nvSpPr>
          <p:spPr bwMode="auto">
            <a:xfrm>
              <a:off x="3809" y="1056"/>
              <a:ext cx="69" cy="528"/>
            </a:xfrm>
            <a:custGeom>
              <a:avLst/>
              <a:gdLst/>
              <a:ahLst/>
              <a:cxnLst>
                <a:cxn ang="0">
                  <a:pos x="5" y="49"/>
                </a:cxn>
                <a:cxn ang="0">
                  <a:pos x="11" y="44"/>
                </a:cxn>
                <a:cxn ang="0">
                  <a:pos x="17" y="38"/>
                </a:cxn>
                <a:cxn ang="0">
                  <a:pos x="22" y="33"/>
                </a:cxn>
                <a:cxn ang="0">
                  <a:pos x="28" y="28"/>
                </a:cxn>
                <a:cxn ang="0">
                  <a:pos x="34" y="23"/>
                </a:cxn>
                <a:cxn ang="0">
                  <a:pos x="40" y="18"/>
                </a:cxn>
                <a:cxn ang="0">
                  <a:pos x="46" y="14"/>
                </a:cxn>
                <a:cxn ang="0">
                  <a:pos x="51" y="11"/>
                </a:cxn>
                <a:cxn ang="0">
                  <a:pos x="57" y="8"/>
                </a:cxn>
                <a:cxn ang="0">
                  <a:pos x="63" y="5"/>
                </a:cxn>
                <a:cxn ang="0">
                  <a:pos x="69" y="3"/>
                </a:cxn>
                <a:cxn ang="0">
                  <a:pos x="75" y="1"/>
                </a:cxn>
                <a:cxn ang="0">
                  <a:pos x="80" y="0"/>
                </a:cxn>
                <a:cxn ang="0">
                  <a:pos x="86" y="0"/>
                </a:cxn>
                <a:cxn ang="0">
                  <a:pos x="92" y="0"/>
                </a:cxn>
                <a:cxn ang="0">
                  <a:pos x="98" y="1"/>
                </a:cxn>
                <a:cxn ang="0">
                  <a:pos x="104" y="3"/>
                </a:cxn>
                <a:cxn ang="0">
                  <a:pos x="109" y="4"/>
                </a:cxn>
                <a:cxn ang="0">
                  <a:pos x="115" y="7"/>
                </a:cxn>
                <a:cxn ang="0">
                  <a:pos x="121" y="10"/>
                </a:cxn>
                <a:cxn ang="0">
                  <a:pos x="127" y="14"/>
                </a:cxn>
                <a:cxn ang="0">
                  <a:pos x="132" y="18"/>
                </a:cxn>
                <a:cxn ang="0">
                  <a:pos x="138" y="22"/>
                </a:cxn>
                <a:cxn ang="0">
                  <a:pos x="144" y="27"/>
                </a:cxn>
                <a:cxn ang="0">
                  <a:pos x="150" y="32"/>
                </a:cxn>
                <a:cxn ang="0">
                  <a:pos x="156" y="37"/>
                </a:cxn>
                <a:cxn ang="0">
                  <a:pos x="161" y="43"/>
                </a:cxn>
                <a:cxn ang="0">
                  <a:pos x="167" y="48"/>
                </a:cxn>
                <a:cxn ang="0">
                  <a:pos x="173" y="54"/>
                </a:cxn>
                <a:cxn ang="0">
                  <a:pos x="179" y="60"/>
                </a:cxn>
                <a:cxn ang="0">
                  <a:pos x="185" y="66"/>
                </a:cxn>
                <a:cxn ang="0">
                  <a:pos x="190" y="71"/>
                </a:cxn>
                <a:cxn ang="0">
                  <a:pos x="196" y="76"/>
                </a:cxn>
                <a:cxn ang="0">
                  <a:pos x="202" y="81"/>
                </a:cxn>
                <a:cxn ang="0">
                  <a:pos x="208" y="86"/>
                </a:cxn>
                <a:cxn ang="0">
                  <a:pos x="214" y="91"/>
                </a:cxn>
                <a:cxn ang="0">
                  <a:pos x="219" y="95"/>
                </a:cxn>
                <a:cxn ang="0">
                  <a:pos x="225" y="98"/>
                </a:cxn>
                <a:cxn ang="0">
                  <a:pos x="231" y="102"/>
                </a:cxn>
                <a:cxn ang="0">
                  <a:pos x="237" y="104"/>
                </a:cxn>
                <a:cxn ang="0">
                  <a:pos x="242" y="106"/>
                </a:cxn>
                <a:cxn ang="0">
                  <a:pos x="248" y="108"/>
                </a:cxn>
                <a:cxn ang="0">
                  <a:pos x="254" y="109"/>
                </a:cxn>
                <a:cxn ang="0">
                  <a:pos x="260" y="109"/>
                </a:cxn>
                <a:cxn ang="0">
                  <a:pos x="266" y="109"/>
                </a:cxn>
                <a:cxn ang="0">
                  <a:pos x="271" y="108"/>
                </a:cxn>
                <a:cxn ang="0">
                  <a:pos x="277" y="107"/>
                </a:cxn>
                <a:cxn ang="0">
                  <a:pos x="283" y="105"/>
                </a:cxn>
                <a:cxn ang="0">
                  <a:pos x="289" y="102"/>
                </a:cxn>
                <a:cxn ang="0">
                  <a:pos x="295" y="99"/>
                </a:cxn>
                <a:cxn ang="0">
                  <a:pos x="300" y="96"/>
                </a:cxn>
                <a:cxn ang="0">
                  <a:pos x="306" y="92"/>
                </a:cxn>
                <a:cxn ang="0">
                  <a:pos x="312" y="87"/>
                </a:cxn>
                <a:cxn ang="0">
                  <a:pos x="318" y="82"/>
                </a:cxn>
                <a:cxn ang="0">
                  <a:pos x="324" y="77"/>
                </a:cxn>
                <a:cxn ang="0">
                  <a:pos x="329" y="72"/>
                </a:cxn>
                <a:cxn ang="0">
                  <a:pos x="335" y="66"/>
                </a:cxn>
                <a:cxn ang="0">
                  <a:pos x="341" y="61"/>
                </a:cxn>
                <a:cxn ang="0">
                  <a:pos x="347" y="55"/>
                </a:cxn>
              </a:cxnLst>
              <a:rect l="0" t="0" r="r" b="b"/>
              <a:pathLst>
                <a:path w="347" h="109">
                  <a:moveTo>
                    <a:pt x="0" y="55"/>
                  </a:moveTo>
                  <a:lnTo>
                    <a:pt x="0" y="54"/>
                  </a:lnTo>
                  <a:lnTo>
                    <a:pt x="1" y="54"/>
                  </a:lnTo>
                  <a:lnTo>
                    <a:pt x="1" y="53"/>
                  </a:lnTo>
                  <a:lnTo>
                    <a:pt x="2" y="53"/>
                  </a:lnTo>
                  <a:lnTo>
                    <a:pt x="2" y="52"/>
                  </a:lnTo>
                  <a:lnTo>
                    <a:pt x="3" y="52"/>
                  </a:lnTo>
                  <a:lnTo>
                    <a:pt x="3" y="51"/>
                  </a:lnTo>
                  <a:lnTo>
                    <a:pt x="4" y="51"/>
                  </a:lnTo>
                  <a:lnTo>
                    <a:pt x="4" y="50"/>
                  </a:lnTo>
                  <a:lnTo>
                    <a:pt x="5" y="50"/>
                  </a:lnTo>
                  <a:lnTo>
                    <a:pt x="5" y="49"/>
                  </a:lnTo>
                  <a:lnTo>
                    <a:pt x="6" y="49"/>
                  </a:lnTo>
                  <a:lnTo>
                    <a:pt x="6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9" y="46"/>
                  </a:lnTo>
                  <a:lnTo>
                    <a:pt x="9" y="46"/>
                  </a:lnTo>
                  <a:lnTo>
                    <a:pt x="9" y="45"/>
                  </a:lnTo>
                  <a:lnTo>
                    <a:pt x="10" y="45"/>
                  </a:lnTo>
                  <a:lnTo>
                    <a:pt x="10" y="44"/>
                  </a:lnTo>
                  <a:lnTo>
                    <a:pt x="11" y="44"/>
                  </a:lnTo>
                  <a:lnTo>
                    <a:pt x="11" y="43"/>
                  </a:lnTo>
                  <a:lnTo>
                    <a:pt x="12" y="43"/>
                  </a:lnTo>
                  <a:lnTo>
                    <a:pt x="12" y="42"/>
                  </a:lnTo>
                  <a:lnTo>
                    <a:pt x="13" y="42"/>
                  </a:lnTo>
                  <a:lnTo>
                    <a:pt x="13" y="41"/>
                  </a:lnTo>
                  <a:lnTo>
                    <a:pt x="14" y="41"/>
                  </a:lnTo>
                  <a:lnTo>
                    <a:pt x="14" y="40"/>
                  </a:lnTo>
                  <a:lnTo>
                    <a:pt x="15" y="40"/>
                  </a:lnTo>
                  <a:lnTo>
                    <a:pt x="15" y="39"/>
                  </a:lnTo>
                  <a:lnTo>
                    <a:pt x="16" y="39"/>
                  </a:lnTo>
                  <a:lnTo>
                    <a:pt x="16" y="3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18" y="37"/>
                  </a:lnTo>
                  <a:lnTo>
                    <a:pt x="18" y="37"/>
                  </a:lnTo>
                  <a:lnTo>
                    <a:pt x="18" y="36"/>
                  </a:lnTo>
                  <a:lnTo>
                    <a:pt x="19" y="36"/>
                  </a:lnTo>
                  <a:lnTo>
                    <a:pt x="19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1" y="34"/>
                  </a:lnTo>
                  <a:lnTo>
                    <a:pt x="21" y="34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5" y="31"/>
                  </a:lnTo>
                  <a:lnTo>
                    <a:pt x="25" y="30"/>
                  </a:lnTo>
                  <a:lnTo>
                    <a:pt x="26" y="30"/>
                  </a:lnTo>
                  <a:lnTo>
                    <a:pt x="26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9" y="27"/>
                  </a:lnTo>
                  <a:lnTo>
                    <a:pt x="29" y="27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1" y="26"/>
                  </a:lnTo>
                  <a:lnTo>
                    <a:pt x="31" y="25"/>
                  </a:lnTo>
                  <a:lnTo>
                    <a:pt x="32" y="25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33" y="24"/>
                  </a:lnTo>
                  <a:lnTo>
                    <a:pt x="33" y="23"/>
                  </a:lnTo>
                  <a:lnTo>
                    <a:pt x="34" y="23"/>
                  </a:lnTo>
                  <a:lnTo>
                    <a:pt x="34" y="22"/>
                  </a:lnTo>
                  <a:lnTo>
                    <a:pt x="35" y="22"/>
                  </a:lnTo>
                  <a:lnTo>
                    <a:pt x="35" y="22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7" y="21"/>
                  </a:lnTo>
                  <a:lnTo>
                    <a:pt x="37" y="20"/>
                  </a:lnTo>
                  <a:lnTo>
                    <a:pt x="38" y="20"/>
                  </a:lnTo>
                  <a:lnTo>
                    <a:pt x="38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1" y="18"/>
                  </a:lnTo>
                  <a:lnTo>
                    <a:pt x="41" y="17"/>
                  </a:lnTo>
                  <a:lnTo>
                    <a:pt x="42" y="17"/>
                  </a:lnTo>
                  <a:lnTo>
                    <a:pt x="42" y="17"/>
                  </a:lnTo>
                  <a:lnTo>
                    <a:pt x="43" y="16"/>
                  </a:lnTo>
                  <a:lnTo>
                    <a:pt x="43" y="16"/>
                  </a:lnTo>
                  <a:lnTo>
                    <a:pt x="44" y="16"/>
                  </a:lnTo>
                  <a:lnTo>
                    <a:pt x="44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6" y="14"/>
                  </a:lnTo>
                  <a:lnTo>
                    <a:pt x="46" y="14"/>
                  </a:lnTo>
                  <a:lnTo>
                    <a:pt x="47" y="14"/>
                  </a:lnTo>
                  <a:lnTo>
                    <a:pt x="47" y="13"/>
                  </a:lnTo>
                  <a:lnTo>
                    <a:pt x="47" y="13"/>
                  </a:lnTo>
                  <a:lnTo>
                    <a:pt x="48" y="13"/>
                  </a:lnTo>
                  <a:lnTo>
                    <a:pt x="48" y="12"/>
                  </a:lnTo>
                  <a:lnTo>
                    <a:pt x="49" y="12"/>
                  </a:lnTo>
                  <a:lnTo>
                    <a:pt x="49" y="12"/>
                  </a:lnTo>
                  <a:lnTo>
                    <a:pt x="50" y="12"/>
                  </a:lnTo>
                  <a:lnTo>
                    <a:pt x="50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5" y="9"/>
                  </a:lnTo>
                  <a:lnTo>
                    <a:pt x="55" y="8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9" y="7"/>
                  </a:lnTo>
                  <a:lnTo>
                    <a:pt x="59" y="7"/>
                  </a:lnTo>
                  <a:lnTo>
                    <a:pt x="60" y="6"/>
                  </a:lnTo>
                  <a:lnTo>
                    <a:pt x="60" y="6"/>
                  </a:lnTo>
                  <a:lnTo>
                    <a:pt x="61" y="6"/>
                  </a:lnTo>
                  <a:lnTo>
                    <a:pt x="61" y="6"/>
                  </a:lnTo>
                  <a:lnTo>
                    <a:pt x="61" y="5"/>
                  </a:lnTo>
                  <a:lnTo>
                    <a:pt x="62" y="5"/>
                  </a:lnTo>
                  <a:lnTo>
                    <a:pt x="62" y="5"/>
                  </a:lnTo>
                  <a:lnTo>
                    <a:pt x="63" y="5"/>
                  </a:lnTo>
                  <a:lnTo>
                    <a:pt x="63" y="5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7" y="3"/>
                  </a:lnTo>
                  <a:lnTo>
                    <a:pt x="67" y="3"/>
                  </a:lnTo>
                  <a:lnTo>
                    <a:pt x="68" y="3"/>
                  </a:lnTo>
                  <a:lnTo>
                    <a:pt x="68" y="3"/>
                  </a:lnTo>
                  <a:lnTo>
                    <a:pt x="69" y="3"/>
                  </a:lnTo>
                  <a:lnTo>
                    <a:pt x="69" y="3"/>
                  </a:lnTo>
                  <a:lnTo>
                    <a:pt x="70" y="3"/>
                  </a:lnTo>
                  <a:lnTo>
                    <a:pt x="70" y="2"/>
                  </a:lnTo>
                  <a:lnTo>
                    <a:pt x="71" y="2"/>
                  </a:lnTo>
                  <a:lnTo>
                    <a:pt x="71" y="2"/>
                  </a:lnTo>
                  <a:lnTo>
                    <a:pt x="72" y="2"/>
                  </a:lnTo>
                  <a:lnTo>
                    <a:pt x="72" y="2"/>
                  </a:lnTo>
                  <a:lnTo>
                    <a:pt x="73" y="2"/>
                  </a:lnTo>
                  <a:lnTo>
                    <a:pt x="73" y="2"/>
                  </a:lnTo>
                  <a:lnTo>
                    <a:pt x="74" y="1"/>
                  </a:lnTo>
                  <a:lnTo>
                    <a:pt x="74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6" y="1"/>
                  </a:lnTo>
                  <a:lnTo>
                    <a:pt x="76" y="1"/>
                  </a:lnTo>
                  <a:lnTo>
                    <a:pt x="77" y="1"/>
                  </a:lnTo>
                  <a:lnTo>
                    <a:pt x="77" y="1"/>
                  </a:lnTo>
                  <a:lnTo>
                    <a:pt x="78" y="1"/>
                  </a:lnTo>
                  <a:lnTo>
                    <a:pt x="78" y="1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3" y="0"/>
                  </a:lnTo>
                  <a:lnTo>
                    <a:pt x="83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5" y="0"/>
                  </a:lnTo>
                  <a:lnTo>
                    <a:pt x="85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7" y="0"/>
                  </a:lnTo>
                  <a:lnTo>
                    <a:pt x="87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91" y="0"/>
                  </a:lnTo>
                  <a:lnTo>
                    <a:pt x="91" y="0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6" y="1"/>
                  </a:lnTo>
                  <a:lnTo>
                    <a:pt x="96" y="1"/>
                  </a:lnTo>
                  <a:lnTo>
                    <a:pt x="97" y="1"/>
                  </a:lnTo>
                  <a:lnTo>
                    <a:pt x="97" y="1"/>
                  </a:lnTo>
                  <a:lnTo>
                    <a:pt x="98" y="1"/>
                  </a:lnTo>
                  <a:lnTo>
                    <a:pt x="98" y="1"/>
                  </a:lnTo>
                  <a:lnTo>
                    <a:pt x="99" y="1"/>
                  </a:lnTo>
                  <a:lnTo>
                    <a:pt x="99" y="1"/>
                  </a:lnTo>
                  <a:lnTo>
                    <a:pt x="100" y="1"/>
                  </a:lnTo>
                  <a:lnTo>
                    <a:pt x="100" y="2"/>
                  </a:lnTo>
                  <a:lnTo>
                    <a:pt x="101" y="2"/>
                  </a:lnTo>
                  <a:lnTo>
                    <a:pt x="101" y="2"/>
                  </a:lnTo>
                  <a:lnTo>
                    <a:pt x="102" y="2"/>
                  </a:lnTo>
                  <a:lnTo>
                    <a:pt x="102" y="2"/>
                  </a:lnTo>
                  <a:lnTo>
                    <a:pt x="103" y="2"/>
                  </a:lnTo>
                  <a:lnTo>
                    <a:pt x="103" y="2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5" y="3"/>
                  </a:lnTo>
                  <a:lnTo>
                    <a:pt x="105" y="3"/>
                  </a:lnTo>
                  <a:lnTo>
                    <a:pt x="106" y="3"/>
                  </a:lnTo>
                  <a:lnTo>
                    <a:pt x="106" y="3"/>
                  </a:lnTo>
                  <a:lnTo>
                    <a:pt x="107" y="4"/>
                  </a:lnTo>
                  <a:lnTo>
                    <a:pt x="107" y="4"/>
                  </a:lnTo>
                  <a:lnTo>
                    <a:pt x="108" y="4"/>
                  </a:lnTo>
                  <a:lnTo>
                    <a:pt x="108" y="4"/>
                  </a:lnTo>
                  <a:lnTo>
                    <a:pt x="109" y="4"/>
                  </a:lnTo>
                  <a:lnTo>
                    <a:pt x="109" y="4"/>
                  </a:lnTo>
                  <a:lnTo>
                    <a:pt x="110" y="5"/>
                  </a:lnTo>
                  <a:lnTo>
                    <a:pt x="110" y="5"/>
                  </a:lnTo>
                  <a:lnTo>
                    <a:pt x="111" y="5"/>
                  </a:lnTo>
                  <a:lnTo>
                    <a:pt x="111" y="5"/>
                  </a:lnTo>
                  <a:lnTo>
                    <a:pt x="112" y="5"/>
                  </a:lnTo>
                  <a:lnTo>
                    <a:pt x="112" y="6"/>
                  </a:lnTo>
                  <a:lnTo>
                    <a:pt x="113" y="6"/>
                  </a:lnTo>
                  <a:lnTo>
                    <a:pt x="113" y="6"/>
                  </a:lnTo>
                  <a:lnTo>
                    <a:pt x="114" y="6"/>
                  </a:lnTo>
                  <a:lnTo>
                    <a:pt x="114" y="7"/>
                  </a:lnTo>
                  <a:lnTo>
                    <a:pt x="115" y="7"/>
                  </a:lnTo>
                  <a:lnTo>
                    <a:pt x="115" y="7"/>
                  </a:lnTo>
                  <a:lnTo>
                    <a:pt x="116" y="7"/>
                  </a:lnTo>
                  <a:lnTo>
                    <a:pt x="116" y="8"/>
                  </a:lnTo>
                  <a:lnTo>
                    <a:pt x="117" y="8"/>
                  </a:lnTo>
                  <a:lnTo>
                    <a:pt x="117" y="8"/>
                  </a:lnTo>
                  <a:lnTo>
                    <a:pt x="118" y="8"/>
                  </a:lnTo>
                  <a:lnTo>
                    <a:pt x="118" y="8"/>
                  </a:lnTo>
                  <a:lnTo>
                    <a:pt x="118" y="9"/>
                  </a:lnTo>
                  <a:lnTo>
                    <a:pt x="119" y="9"/>
                  </a:lnTo>
                  <a:lnTo>
                    <a:pt x="119" y="9"/>
                  </a:lnTo>
                  <a:lnTo>
                    <a:pt x="120" y="10"/>
                  </a:lnTo>
                  <a:lnTo>
                    <a:pt x="120" y="10"/>
                  </a:lnTo>
                  <a:lnTo>
                    <a:pt x="121" y="10"/>
                  </a:lnTo>
                  <a:lnTo>
                    <a:pt x="121" y="10"/>
                  </a:lnTo>
                  <a:lnTo>
                    <a:pt x="122" y="11"/>
                  </a:lnTo>
                  <a:lnTo>
                    <a:pt x="122" y="11"/>
                  </a:lnTo>
                  <a:lnTo>
                    <a:pt x="123" y="11"/>
                  </a:lnTo>
                  <a:lnTo>
                    <a:pt x="123" y="12"/>
                  </a:lnTo>
                  <a:lnTo>
                    <a:pt x="124" y="12"/>
                  </a:lnTo>
                  <a:lnTo>
                    <a:pt x="124" y="12"/>
                  </a:lnTo>
                  <a:lnTo>
                    <a:pt x="125" y="12"/>
                  </a:lnTo>
                  <a:lnTo>
                    <a:pt x="125" y="13"/>
                  </a:lnTo>
                  <a:lnTo>
                    <a:pt x="126" y="13"/>
                  </a:lnTo>
                  <a:lnTo>
                    <a:pt x="126" y="13"/>
                  </a:lnTo>
                  <a:lnTo>
                    <a:pt x="127" y="14"/>
                  </a:lnTo>
                  <a:lnTo>
                    <a:pt x="127" y="14"/>
                  </a:lnTo>
                  <a:lnTo>
                    <a:pt x="128" y="14"/>
                  </a:lnTo>
                  <a:lnTo>
                    <a:pt x="128" y="15"/>
                  </a:lnTo>
                  <a:lnTo>
                    <a:pt x="129" y="15"/>
                  </a:lnTo>
                  <a:lnTo>
                    <a:pt x="129" y="15"/>
                  </a:lnTo>
                  <a:lnTo>
                    <a:pt x="130" y="16"/>
                  </a:lnTo>
                  <a:lnTo>
                    <a:pt x="130" y="16"/>
                  </a:lnTo>
                  <a:lnTo>
                    <a:pt x="131" y="16"/>
                  </a:lnTo>
                  <a:lnTo>
                    <a:pt x="131" y="17"/>
                  </a:lnTo>
                  <a:lnTo>
                    <a:pt x="132" y="17"/>
                  </a:lnTo>
                  <a:lnTo>
                    <a:pt x="132" y="17"/>
                  </a:lnTo>
                  <a:lnTo>
                    <a:pt x="132" y="18"/>
                  </a:lnTo>
                  <a:lnTo>
                    <a:pt x="133" y="18"/>
                  </a:lnTo>
                  <a:lnTo>
                    <a:pt x="133" y="18"/>
                  </a:lnTo>
                  <a:lnTo>
                    <a:pt x="134" y="19"/>
                  </a:lnTo>
                  <a:lnTo>
                    <a:pt x="134" y="19"/>
                  </a:lnTo>
                  <a:lnTo>
                    <a:pt x="135" y="19"/>
                  </a:lnTo>
                  <a:lnTo>
                    <a:pt x="135" y="20"/>
                  </a:lnTo>
                  <a:lnTo>
                    <a:pt x="136" y="20"/>
                  </a:lnTo>
                  <a:lnTo>
                    <a:pt x="136" y="21"/>
                  </a:lnTo>
                  <a:lnTo>
                    <a:pt x="137" y="21"/>
                  </a:lnTo>
                  <a:lnTo>
                    <a:pt x="137" y="21"/>
                  </a:lnTo>
                  <a:lnTo>
                    <a:pt x="138" y="22"/>
                  </a:lnTo>
                  <a:lnTo>
                    <a:pt x="138" y="22"/>
                  </a:lnTo>
                  <a:lnTo>
                    <a:pt x="139" y="22"/>
                  </a:lnTo>
                  <a:lnTo>
                    <a:pt x="139" y="23"/>
                  </a:lnTo>
                  <a:lnTo>
                    <a:pt x="140" y="23"/>
                  </a:lnTo>
                  <a:lnTo>
                    <a:pt x="140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2" y="25"/>
                  </a:lnTo>
                  <a:lnTo>
                    <a:pt x="142" y="25"/>
                  </a:lnTo>
                  <a:lnTo>
                    <a:pt x="143" y="26"/>
                  </a:lnTo>
                  <a:lnTo>
                    <a:pt x="143" y="26"/>
                  </a:lnTo>
                  <a:lnTo>
                    <a:pt x="144" y="26"/>
                  </a:lnTo>
                  <a:lnTo>
                    <a:pt x="144" y="27"/>
                  </a:lnTo>
                  <a:lnTo>
                    <a:pt x="145" y="27"/>
                  </a:lnTo>
                  <a:lnTo>
                    <a:pt x="145" y="28"/>
                  </a:lnTo>
                  <a:lnTo>
                    <a:pt x="146" y="28"/>
                  </a:lnTo>
                  <a:lnTo>
                    <a:pt x="146" y="29"/>
                  </a:lnTo>
                  <a:lnTo>
                    <a:pt x="147" y="29"/>
                  </a:lnTo>
                  <a:lnTo>
                    <a:pt x="147" y="29"/>
                  </a:lnTo>
                  <a:lnTo>
                    <a:pt x="147" y="30"/>
                  </a:lnTo>
                  <a:lnTo>
                    <a:pt x="148" y="30"/>
                  </a:lnTo>
                  <a:lnTo>
                    <a:pt x="148" y="31"/>
                  </a:lnTo>
                  <a:lnTo>
                    <a:pt x="149" y="31"/>
                  </a:lnTo>
                  <a:lnTo>
                    <a:pt x="149" y="31"/>
                  </a:lnTo>
                  <a:lnTo>
                    <a:pt x="150" y="32"/>
                  </a:lnTo>
                  <a:lnTo>
                    <a:pt x="150" y="32"/>
                  </a:lnTo>
                  <a:lnTo>
                    <a:pt x="151" y="33"/>
                  </a:lnTo>
                  <a:lnTo>
                    <a:pt x="151" y="33"/>
                  </a:lnTo>
                  <a:lnTo>
                    <a:pt x="152" y="34"/>
                  </a:lnTo>
                  <a:lnTo>
                    <a:pt x="152" y="34"/>
                  </a:lnTo>
                  <a:lnTo>
                    <a:pt x="153" y="35"/>
                  </a:lnTo>
                  <a:lnTo>
                    <a:pt x="153" y="35"/>
                  </a:lnTo>
                  <a:lnTo>
                    <a:pt x="154" y="35"/>
                  </a:lnTo>
                  <a:lnTo>
                    <a:pt x="154" y="36"/>
                  </a:lnTo>
                  <a:lnTo>
                    <a:pt x="155" y="36"/>
                  </a:lnTo>
                  <a:lnTo>
                    <a:pt x="155" y="37"/>
                  </a:lnTo>
                  <a:lnTo>
                    <a:pt x="156" y="37"/>
                  </a:lnTo>
                  <a:lnTo>
                    <a:pt x="156" y="38"/>
                  </a:lnTo>
                  <a:lnTo>
                    <a:pt x="157" y="38"/>
                  </a:lnTo>
                  <a:lnTo>
                    <a:pt x="157" y="39"/>
                  </a:lnTo>
                  <a:lnTo>
                    <a:pt x="158" y="39"/>
                  </a:lnTo>
                  <a:lnTo>
                    <a:pt x="158" y="39"/>
                  </a:lnTo>
                  <a:lnTo>
                    <a:pt x="159" y="40"/>
                  </a:lnTo>
                  <a:lnTo>
                    <a:pt x="159" y="40"/>
                  </a:lnTo>
                  <a:lnTo>
                    <a:pt x="160" y="41"/>
                  </a:lnTo>
                  <a:lnTo>
                    <a:pt x="160" y="41"/>
                  </a:lnTo>
                  <a:lnTo>
                    <a:pt x="161" y="42"/>
                  </a:lnTo>
                  <a:lnTo>
                    <a:pt x="161" y="42"/>
                  </a:lnTo>
                  <a:lnTo>
                    <a:pt x="161" y="43"/>
                  </a:lnTo>
                  <a:lnTo>
                    <a:pt x="162" y="43"/>
                  </a:lnTo>
                  <a:lnTo>
                    <a:pt x="162" y="44"/>
                  </a:lnTo>
                  <a:lnTo>
                    <a:pt x="163" y="44"/>
                  </a:lnTo>
                  <a:lnTo>
                    <a:pt x="163" y="45"/>
                  </a:lnTo>
                  <a:lnTo>
                    <a:pt x="164" y="45"/>
                  </a:lnTo>
                  <a:lnTo>
                    <a:pt x="164" y="46"/>
                  </a:lnTo>
                  <a:lnTo>
                    <a:pt x="165" y="46"/>
                  </a:lnTo>
                  <a:lnTo>
                    <a:pt x="165" y="47"/>
                  </a:lnTo>
                  <a:lnTo>
                    <a:pt x="166" y="47"/>
                  </a:lnTo>
                  <a:lnTo>
                    <a:pt x="166" y="48"/>
                  </a:lnTo>
                  <a:lnTo>
                    <a:pt x="167" y="48"/>
                  </a:lnTo>
                  <a:lnTo>
                    <a:pt x="167" y="48"/>
                  </a:lnTo>
                  <a:lnTo>
                    <a:pt x="168" y="49"/>
                  </a:lnTo>
                  <a:lnTo>
                    <a:pt x="168" y="49"/>
                  </a:lnTo>
                  <a:lnTo>
                    <a:pt x="169" y="50"/>
                  </a:lnTo>
                  <a:lnTo>
                    <a:pt x="169" y="50"/>
                  </a:lnTo>
                  <a:lnTo>
                    <a:pt x="170" y="51"/>
                  </a:lnTo>
                  <a:lnTo>
                    <a:pt x="170" y="51"/>
                  </a:lnTo>
                  <a:lnTo>
                    <a:pt x="171" y="52"/>
                  </a:lnTo>
                  <a:lnTo>
                    <a:pt x="171" y="52"/>
                  </a:lnTo>
                  <a:lnTo>
                    <a:pt x="172" y="53"/>
                  </a:lnTo>
                  <a:lnTo>
                    <a:pt x="172" y="53"/>
                  </a:lnTo>
                  <a:lnTo>
                    <a:pt x="173" y="54"/>
                  </a:lnTo>
                  <a:lnTo>
                    <a:pt x="173" y="54"/>
                  </a:lnTo>
                  <a:lnTo>
                    <a:pt x="174" y="55"/>
                  </a:lnTo>
                  <a:lnTo>
                    <a:pt x="174" y="55"/>
                  </a:lnTo>
                  <a:lnTo>
                    <a:pt x="175" y="56"/>
                  </a:lnTo>
                  <a:lnTo>
                    <a:pt x="175" y="56"/>
                  </a:lnTo>
                  <a:lnTo>
                    <a:pt x="175" y="57"/>
                  </a:lnTo>
                  <a:lnTo>
                    <a:pt x="176" y="57"/>
                  </a:lnTo>
                  <a:lnTo>
                    <a:pt x="176" y="57"/>
                  </a:lnTo>
                  <a:lnTo>
                    <a:pt x="177" y="58"/>
                  </a:lnTo>
                  <a:lnTo>
                    <a:pt x="177" y="58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9" y="60"/>
                  </a:lnTo>
                  <a:lnTo>
                    <a:pt x="179" y="60"/>
                  </a:lnTo>
                  <a:lnTo>
                    <a:pt x="180" y="61"/>
                  </a:lnTo>
                  <a:lnTo>
                    <a:pt x="180" y="61"/>
                  </a:lnTo>
                  <a:lnTo>
                    <a:pt x="181" y="62"/>
                  </a:lnTo>
                  <a:lnTo>
                    <a:pt x="181" y="62"/>
                  </a:lnTo>
                  <a:lnTo>
                    <a:pt x="182" y="63"/>
                  </a:lnTo>
                  <a:lnTo>
                    <a:pt x="182" y="63"/>
                  </a:lnTo>
                  <a:lnTo>
                    <a:pt x="183" y="64"/>
                  </a:lnTo>
                  <a:lnTo>
                    <a:pt x="183" y="64"/>
                  </a:lnTo>
                  <a:lnTo>
                    <a:pt x="184" y="65"/>
                  </a:lnTo>
                  <a:lnTo>
                    <a:pt x="184" y="65"/>
                  </a:lnTo>
                  <a:lnTo>
                    <a:pt x="185" y="66"/>
                  </a:lnTo>
                  <a:lnTo>
                    <a:pt x="185" y="66"/>
                  </a:lnTo>
                  <a:lnTo>
                    <a:pt x="186" y="66"/>
                  </a:lnTo>
                  <a:lnTo>
                    <a:pt x="186" y="67"/>
                  </a:lnTo>
                  <a:lnTo>
                    <a:pt x="187" y="67"/>
                  </a:lnTo>
                  <a:lnTo>
                    <a:pt x="187" y="68"/>
                  </a:lnTo>
                  <a:lnTo>
                    <a:pt x="188" y="68"/>
                  </a:lnTo>
                  <a:lnTo>
                    <a:pt x="188" y="69"/>
                  </a:lnTo>
                  <a:lnTo>
                    <a:pt x="189" y="69"/>
                  </a:lnTo>
                  <a:lnTo>
                    <a:pt x="189" y="70"/>
                  </a:lnTo>
                  <a:lnTo>
                    <a:pt x="189" y="70"/>
                  </a:lnTo>
                  <a:lnTo>
                    <a:pt x="190" y="70"/>
                  </a:lnTo>
                  <a:lnTo>
                    <a:pt x="190" y="71"/>
                  </a:lnTo>
                  <a:lnTo>
                    <a:pt x="191" y="71"/>
                  </a:lnTo>
                  <a:lnTo>
                    <a:pt x="191" y="72"/>
                  </a:lnTo>
                  <a:lnTo>
                    <a:pt x="192" y="72"/>
                  </a:lnTo>
                  <a:lnTo>
                    <a:pt x="192" y="73"/>
                  </a:lnTo>
                  <a:lnTo>
                    <a:pt x="193" y="73"/>
                  </a:lnTo>
                  <a:lnTo>
                    <a:pt x="193" y="74"/>
                  </a:lnTo>
                  <a:lnTo>
                    <a:pt x="194" y="74"/>
                  </a:lnTo>
                  <a:lnTo>
                    <a:pt x="194" y="75"/>
                  </a:lnTo>
                  <a:lnTo>
                    <a:pt x="195" y="75"/>
                  </a:lnTo>
                  <a:lnTo>
                    <a:pt x="195" y="75"/>
                  </a:lnTo>
                  <a:lnTo>
                    <a:pt x="196" y="76"/>
                  </a:lnTo>
                  <a:lnTo>
                    <a:pt x="196" y="76"/>
                  </a:lnTo>
                  <a:lnTo>
                    <a:pt x="197" y="77"/>
                  </a:lnTo>
                  <a:lnTo>
                    <a:pt x="197" y="77"/>
                  </a:lnTo>
                  <a:lnTo>
                    <a:pt x="198" y="78"/>
                  </a:lnTo>
                  <a:lnTo>
                    <a:pt x="198" y="78"/>
                  </a:lnTo>
                  <a:lnTo>
                    <a:pt x="199" y="79"/>
                  </a:lnTo>
                  <a:lnTo>
                    <a:pt x="199" y="79"/>
                  </a:lnTo>
                  <a:lnTo>
                    <a:pt x="200" y="79"/>
                  </a:lnTo>
                  <a:lnTo>
                    <a:pt x="200" y="80"/>
                  </a:lnTo>
                  <a:lnTo>
                    <a:pt x="201" y="80"/>
                  </a:lnTo>
                  <a:lnTo>
                    <a:pt x="201" y="81"/>
                  </a:lnTo>
                  <a:lnTo>
                    <a:pt x="202" y="81"/>
                  </a:lnTo>
                  <a:lnTo>
                    <a:pt x="202" y="81"/>
                  </a:lnTo>
                  <a:lnTo>
                    <a:pt x="203" y="82"/>
                  </a:lnTo>
                  <a:lnTo>
                    <a:pt x="203" y="82"/>
                  </a:lnTo>
                  <a:lnTo>
                    <a:pt x="204" y="83"/>
                  </a:lnTo>
                  <a:lnTo>
                    <a:pt x="204" y="83"/>
                  </a:lnTo>
                  <a:lnTo>
                    <a:pt x="204" y="84"/>
                  </a:lnTo>
                  <a:lnTo>
                    <a:pt x="205" y="84"/>
                  </a:lnTo>
                  <a:lnTo>
                    <a:pt x="205" y="84"/>
                  </a:lnTo>
                  <a:lnTo>
                    <a:pt x="206" y="85"/>
                  </a:lnTo>
                  <a:lnTo>
                    <a:pt x="206" y="85"/>
                  </a:lnTo>
                  <a:lnTo>
                    <a:pt x="207" y="86"/>
                  </a:lnTo>
                  <a:lnTo>
                    <a:pt x="207" y="86"/>
                  </a:lnTo>
                  <a:lnTo>
                    <a:pt x="208" y="86"/>
                  </a:lnTo>
                  <a:lnTo>
                    <a:pt x="208" y="87"/>
                  </a:lnTo>
                  <a:lnTo>
                    <a:pt x="209" y="87"/>
                  </a:lnTo>
                  <a:lnTo>
                    <a:pt x="209" y="88"/>
                  </a:lnTo>
                  <a:lnTo>
                    <a:pt x="210" y="88"/>
                  </a:lnTo>
                  <a:lnTo>
                    <a:pt x="210" y="88"/>
                  </a:lnTo>
                  <a:lnTo>
                    <a:pt x="211" y="89"/>
                  </a:lnTo>
                  <a:lnTo>
                    <a:pt x="211" y="89"/>
                  </a:lnTo>
                  <a:lnTo>
                    <a:pt x="212" y="89"/>
                  </a:lnTo>
                  <a:lnTo>
                    <a:pt x="212" y="90"/>
                  </a:lnTo>
                  <a:lnTo>
                    <a:pt x="213" y="90"/>
                  </a:lnTo>
                  <a:lnTo>
                    <a:pt x="213" y="90"/>
                  </a:lnTo>
                  <a:lnTo>
                    <a:pt x="214" y="91"/>
                  </a:lnTo>
                  <a:lnTo>
                    <a:pt x="214" y="91"/>
                  </a:lnTo>
                  <a:lnTo>
                    <a:pt x="215" y="92"/>
                  </a:lnTo>
                  <a:lnTo>
                    <a:pt x="215" y="92"/>
                  </a:lnTo>
                  <a:lnTo>
                    <a:pt x="216" y="92"/>
                  </a:lnTo>
                  <a:lnTo>
                    <a:pt x="216" y="93"/>
                  </a:lnTo>
                  <a:lnTo>
                    <a:pt x="217" y="93"/>
                  </a:lnTo>
                  <a:lnTo>
                    <a:pt x="217" y="93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9" y="95"/>
                  </a:lnTo>
                  <a:lnTo>
                    <a:pt x="219" y="95"/>
                  </a:lnTo>
                  <a:lnTo>
                    <a:pt x="220" y="95"/>
                  </a:lnTo>
                  <a:lnTo>
                    <a:pt x="220" y="96"/>
                  </a:lnTo>
                  <a:lnTo>
                    <a:pt x="221" y="96"/>
                  </a:lnTo>
                  <a:lnTo>
                    <a:pt x="221" y="96"/>
                  </a:lnTo>
                  <a:lnTo>
                    <a:pt x="222" y="96"/>
                  </a:lnTo>
                  <a:lnTo>
                    <a:pt x="222" y="97"/>
                  </a:lnTo>
                  <a:lnTo>
                    <a:pt x="223" y="97"/>
                  </a:lnTo>
                  <a:lnTo>
                    <a:pt x="223" y="97"/>
                  </a:lnTo>
                  <a:lnTo>
                    <a:pt x="224" y="98"/>
                  </a:lnTo>
                  <a:lnTo>
                    <a:pt x="224" y="98"/>
                  </a:lnTo>
                  <a:lnTo>
                    <a:pt x="225" y="98"/>
                  </a:lnTo>
                  <a:lnTo>
                    <a:pt x="225" y="98"/>
                  </a:lnTo>
                  <a:lnTo>
                    <a:pt x="226" y="99"/>
                  </a:lnTo>
                  <a:lnTo>
                    <a:pt x="226" y="99"/>
                  </a:lnTo>
                  <a:lnTo>
                    <a:pt x="227" y="99"/>
                  </a:lnTo>
                  <a:lnTo>
                    <a:pt x="227" y="100"/>
                  </a:lnTo>
                  <a:lnTo>
                    <a:pt x="228" y="100"/>
                  </a:lnTo>
                  <a:lnTo>
                    <a:pt x="228" y="100"/>
                  </a:lnTo>
                  <a:lnTo>
                    <a:pt x="229" y="100"/>
                  </a:lnTo>
                  <a:lnTo>
                    <a:pt x="229" y="101"/>
                  </a:lnTo>
                  <a:lnTo>
                    <a:pt x="230" y="101"/>
                  </a:lnTo>
                  <a:lnTo>
                    <a:pt x="230" y="101"/>
                  </a:lnTo>
                  <a:lnTo>
                    <a:pt x="231" y="101"/>
                  </a:lnTo>
                  <a:lnTo>
                    <a:pt x="231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3" y="103"/>
                  </a:lnTo>
                  <a:lnTo>
                    <a:pt x="233" y="103"/>
                  </a:lnTo>
                  <a:lnTo>
                    <a:pt x="234" y="103"/>
                  </a:lnTo>
                  <a:lnTo>
                    <a:pt x="234" y="103"/>
                  </a:lnTo>
                  <a:lnTo>
                    <a:pt x="235" y="103"/>
                  </a:lnTo>
                  <a:lnTo>
                    <a:pt x="235" y="104"/>
                  </a:lnTo>
                  <a:lnTo>
                    <a:pt x="236" y="104"/>
                  </a:lnTo>
                  <a:lnTo>
                    <a:pt x="236" y="104"/>
                  </a:lnTo>
                  <a:lnTo>
                    <a:pt x="237" y="104"/>
                  </a:lnTo>
                  <a:lnTo>
                    <a:pt x="237" y="105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39" y="105"/>
                  </a:lnTo>
                  <a:lnTo>
                    <a:pt x="239" y="105"/>
                  </a:lnTo>
                  <a:lnTo>
                    <a:pt x="240" y="105"/>
                  </a:lnTo>
                  <a:lnTo>
                    <a:pt x="240" y="106"/>
                  </a:lnTo>
                  <a:lnTo>
                    <a:pt x="241" y="106"/>
                  </a:lnTo>
                  <a:lnTo>
                    <a:pt x="241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3" y="106"/>
                  </a:lnTo>
                  <a:lnTo>
                    <a:pt x="243" y="107"/>
                  </a:lnTo>
                  <a:lnTo>
                    <a:pt x="244" y="107"/>
                  </a:lnTo>
                  <a:lnTo>
                    <a:pt x="244" y="107"/>
                  </a:lnTo>
                  <a:lnTo>
                    <a:pt x="245" y="107"/>
                  </a:lnTo>
                  <a:lnTo>
                    <a:pt x="245" y="107"/>
                  </a:lnTo>
                  <a:lnTo>
                    <a:pt x="246" y="107"/>
                  </a:lnTo>
                  <a:lnTo>
                    <a:pt x="246" y="107"/>
                  </a:lnTo>
                  <a:lnTo>
                    <a:pt x="247" y="108"/>
                  </a:lnTo>
                  <a:lnTo>
                    <a:pt x="247" y="108"/>
                  </a:lnTo>
                  <a:lnTo>
                    <a:pt x="248" y="108"/>
                  </a:lnTo>
                  <a:lnTo>
                    <a:pt x="248" y="108"/>
                  </a:lnTo>
                  <a:lnTo>
                    <a:pt x="249" y="108"/>
                  </a:lnTo>
                  <a:lnTo>
                    <a:pt x="249" y="108"/>
                  </a:lnTo>
                  <a:lnTo>
                    <a:pt x="250" y="108"/>
                  </a:lnTo>
                  <a:lnTo>
                    <a:pt x="250" y="108"/>
                  </a:lnTo>
                  <a:lnTo>
                    <a:pt x="251" y="108"/>
                  </a:lnTo>
                  <a:lnTo>
                    <a:pt x="251" y="108"/>
                  </a:lnTo>
                  <a:lnTo>
                    <a:pt x="252" y="109"/>
                  </a:lnTo>
                  <a:lnTo>
                    <a:pt x="252" y="109"/>
                  </a:lnTo>
                  <a:lnTo>
                    <a:pt x="253" y="109"/>
                  </a:lnTo>
                  <a:lnTo>
                    <a:pt x="253" y="109"/>
                  </a:lnTo>
                  <a:lnTo>
                    <a:pt x="254" y="109"/>
                  </a:lnTo>
                  <a:lnTo>
                    <a:pt x="254" y="109"/>
                  </a:lnTo>
                  <a:lnTo>
                    <a:pt x="255" y="109"/>
                  </a:lnTo>
                  <a:lnTo>
                    <a:pt x="255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7" y="109"/>
                  </a:lnTo>
                  <a:lnTo>
                    <a:pt x="257" y="109"/>
                  </a:lnTo>
                  <a:lnTo>
                    <a:pt x="258" y="109"/>
                  </a:lnTo>
                  <a:lnTo>
                    <a:pt x="258" y="109"/>
                  </a:lnTo>
                  <a:lnTo>
                    <a:pt x="259" y="109"/>
                  </a:lnTo>
                  <a:lnTo>
                    <a:pt x="259" y="109"/>
                  </a:lnTo>
                  <a:lnTo>
                    <a:pt x="260" y="109"/>
                  </a:lnTo>
                  <a:lnTo>
                    <a:pt x="260" y="109"/>
                  </a:lnTo>
                  <a:lnTo>
                    <a:pt x="261" y="109"/>
                  </a:lnTo>
                  <a:lnTo>
                    <a:pt x="261" y="109"/>
                  </a:lnTo>
                  <a:lnTo>
                    <a:pt x="262" y="109"/>
                  </a:lnTo>
                  <a:lnTo>
                    <a:pt x="262" y="109"/>
                  </a:lnTo>
                  <a:lnTo>
                    <a:pt x="263" y="109"/>
                  </a:lnTo>
                  <a:lnTo>
                    <a:pt x="263" y="109"/>
                  </a:lnTo>
                  <a:lnTo>
                    <a:pt x="264" y="109"/>
                  </a:lnTo>
                  <a:lnTo>
                    <a:pt x="264" y="109"/>
                  </a:lnTo>
                  <a:lnTo>
                    <a:pt x="265" y="109"/>
                  </a:lnTo>
                  <a:lnTo>
                    <a:pt x="265" y="109"/>
                  </a:lnTo>
                  <a:lnTo>
                    <a:pt x="266" y="109"/>
                  </a:lnTo>
                  <a:lnTo>
                    <a:pt x="266" y="109"/>
                  </a:lnTo>
                  <a:lnTo>
                    <a:pt x="267" y="109"/>
                  </a:lnTo>
                  <a:lnTo>
                    <a:pt x="267" y="109"/>
                  </a:lnTo>
                  <a:lnTo>
                    <a:pt x="268" y="109"/>
                  </a:lnTo>
                  <a:lnTo>
                    <a:pt x="268" y="109"/>
                  </a:lnTo>
                  <a:lnTo>
                    <a:pt x="269" y="109"/>
                  </a:lnTo>
                  <a:lnTo>
                    <a:pt x="269" y="109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1" y="108"/>
                  </a:lnTo>
                  <a:lnTo>
                    <a:pt x="271" y="108"/>
                  </a:lnTo>
                  <a:lnTo>
                    <a:pt x="272" y="108"/>
                  </a:lnTo>
                  <a:lnTo>
                    <a:pt x="272" y="108"/>
                  </a:lnTo>
                  <a:lnTo>
                    <a:pt x="273" y="108"/>
                  </a:lnTo>
                  <a:lnTo>
                    <a:pt x="273" y="108"/>
                  </a:lnTo>
                  <a:lnTo>
                    <a:pt x="274" y="108"/>
                  </a:lnTo>
                  <a:lnTo>
                    <a:pt x="274" y="107"/>
                  </a:lnTo>
                  <a:lnTo>
                    <a:pt x="275" y="107"/>
                  </a:lnTo>
                  <a:lnTo>
                    <a:pt x="275" y="107"/>
                  </a:lnTo>
                  <a:lnTo>
                    <a:pt x="276" y="107"/>
                  </a:lnTo>
                  <a:lnTo>
                    <a:pt x="276" y="107"/>
                  </a:lnTo>
                  <a:lnTo>
                    <a:pt x="277" y="107"/>
                  </a:lnTo>
                  <a:lnTo>
                    <a:pt x="277" y="107"/>
                  </a:lnTo>
                  <a:lnTo>
                    <a:pt x="278" y="106"/>
                  </a:lnTo>
                  <a:lnTo>
                    <a:pt x="278" y="106"/>
                  </a:lnTo>
                  <a:lnTo>
                    <a:pt x="279" y="106"/>
                  </a:lnTo>
                  <a:lnTo>
                    <a:pt x="279" y="106"/>
                  </a:lnTo>
                  <a:lnTo>
                    <a:pt x="280" y="106"/>
                  </a:lnTo>
                  <a:lnTo>
                    <a:pt x="280" y="106"/>
                  </a:lnTo>
                  <a:lnTo>
                    <a:pt x="281" y="106"/>
                  </a:lnTo>
                  <a:lnTo>
                    <a:pt x="281" y="105"/>
                  </a:lnTo>
                  <a:lnTo>
                    <a:pt x="282" y="105"/>
                  </a:lnTo>
                  <a:lnTo>
                    <a:pt x="282" y="105"/>
                  </a:lnTo>
                  <a:lnTo>
                    <a:pt x="283" y="105"/>
                  </a:lnTo>
                  <a:lnTo>
                    <a:pt x="283" y="105"/>
                  </a:lnTo>
                  <a:lnTo>
                    <a:pt x="284" y="105"/>
                  </a:lnTo>
                  <a:lnTo>
                    <a:pt x="284" y="104"/>
                  </a:lnTo>
                  <a:lnTo>
                    <a:pt x="284" y="104"/>
                  </a:lnTo>
                  <a:lnTo>
                    <a:pt x="285" y="104"/>
                  </a:lnTo>
                  <a:lnTo>
                    <a:pt x="285" y="104"/>
                  </a:lnTo>
                  <a:lnTo>
                    <a:pt x="286" y="103"/>
                  </a:lnTo>
                  <a:lnTo>
                    <a:pt x="286" y="103"/>
                  </a:lnTo>
                  <a:lnTo>
                    <a:pt x="287" y="103"/>
                  </a:lnTo>
                  <a:lnTo>
                    <a:pt x="287" y="103"/>
                  </a:lnTo>
                  <a:lnTo>
                    <a:pt x="288" y="103"/>
                  </a:lnTo>
                  <a:lnTo>
                    <a:pt x="288" y="102"/>
                  </a:lnTo>
                  <a:lnTo>
                    <a:pt x="289" y="102"/>
                  </a:lnTo>
                  <a:lnTo>
                    <a:pt x="289" y="102"/>
                  </a:lnTo>
                  <a:lnTo>
                    <a:pt x="290" y="102"/>
                  </a:lnTo>
                  <a:lnTo>
                    <a:pt x="290" y="101"/>
                  </a:lnTo>
                  <a:lnTo>
                    <a:pt x="291" y="101"/>
                  </a:lnTo>
                  <a:lnTo>
                    <a:pt x="291" y="101"/>
                  </a:lnTo>
                  <a:lnTo>
                    <a:pt x="292" y="101"/>
                  </a:lnTo>
                  <a:lnTo>
                    <a:pt x="292" y="100"/>
                  </a:lnTo>
                  <a:lnTo>
                    <a:pt x="293" y="100"/>
                  </a:lnTo>
                  <a:lnTo>
                    <a:pt x="293" y="100"/>
                  </a:lnTo>
                  <a:lnTo>
                    <a:pt x="294" y="100"/>
                  </a:lnTo>
                  <a:lnTo>
                    <a:pt x="294" y="99"/>
                  </a:lnTo>
                  <a:lnTo>
                    <a:pt x="295" y="99"/>
                  </a:lnTo>
                  <a:lnTo>
                    <a:pt x="295" y="99"/>
                  </a:lnTo>
                  <a:lnTo>
                    <a:pt x="296" y="98"/>
                  </a:lnTo>
                  <a:lnTo>
                    <a:pt x="296" y="98"/>
                  </a:lnTo>
                  <a:lnTo>
                    <a:pt x="297" y="98"/>
                  </a:lnTo>
                  <a:lnTo>
                    <a:pt x="297" y="98"/>
                  </a:lnTo>
                  <a:lnTo>
                    <a:pt x="298" y="97"/>
                  </a:lnTo>
                  <a:lnTo>
                    <a:pt x="298" y="97"/>
                  </a:lnTo>
                  <a:lnTo>
                    <a:pt x="299" y="97"/>
                  </a:lnTo>
                  <a:lnTo>
                    <a:pt x="299" y="96"/>
                  </a:lnTo>
                  <a:lnTo>
                    <a:pt x="299" y="96"/>
                  </a:lnTo>
                  <a:lnTo>
                    <a:pt x="300" y="96"/>
                  </a:lnTo>
                  <a:lnTo>
                    <a:pt x="300" y="96"/>
                  </a:lnTo>
                  <a:lnTo>
                    <a:pt x="301" y="95"/>
                  </a:lnTo>
                  <a:lnTo>
                    <a:pt x="301" y="95"/>
                  </a:lnTo>
                  <a:lnTo>
                    <a:pt x="302" y="95"/>
                  </a:lnTo>
                  <a:lnTo>
                    <a:pt x="302" y="94"/>
                  </a:lnTo>
                  <a:lnTo>
                    <a:pt x="303" y="94"/>
                  </a:lnTo>
                  <a:lnTo>
                    <a:pt x="303" y="94"/>
                  </a:lnTo>
                  <a:lnTo>
                    <a:pt x="304" y="93"/>
                  </a:lnTo>
                  <a:lnTo>
                    <a:pt x="304" y="93"/>
                  </a:lnTo>
                  <a:lnTo>
                    <a:pt x="305" y="93"/>
                  </a:lnTo>
                  <a:lnTo>
                    <a:pt x="305" y="92"/>
                  </a:lnTo>
                  <a:lnTo>
                    <a:pt x="306" y="92"/>
                  </a:lnTo>
                  <a:lnTo>
                    <a:pt x="306" y="92"/>
                  </a:lnTo>
                  <a:lnTo>
                    <a:pt x="307" y="91"/>
                  </a:lnTo>
                  <a:lnTo>
                    <a:pt x="307" y="91"/>
                  </a:lnTo>
                  <a:lnTo>
                    <a:pt x="308" y="90"/>
                  </a:lnTo>
                  <a:lnTo>
                    <a:pt x="308" y="90"/>
                  </a:lnTo>
                  <a:lnTo>
                    <a:pt x="309" y="90"/>
                  </a:lnTo>
                  <a:lnTo>
                    <a:pt x="309" y="89"/>
                  </a:lnTo>
                  <a:lnTo>
                    <a:pt x="310" y="89"/>
                  </a:lnTo>
                  <a:lnTo>
                    <a:pt x="310" y="89"/>
                  </a:lnTo>
                  <a:lnTo>
                    <a:pt x="311" y="88"/>
                  </a:lnTo>
                  <a:lnTo>
                    <a:pt x="311" y="88"/>
                  </a:lnTo>
                  <a:lnTo>
                    <a:pt x="312" y="88"/>
                  </a:lnTo>
                  <a:lnTo>
                    <a:pt x="312" y="87"/>
                  </a:lnTo>
                  <a:lnTo>
                    <a:pt x="313" y="87"/>
                  </a:lnTo>
                  <a:lnTo>
                    <a:pt x="313" y="86"/>
                  </a:lnTo>
                  <a:lnTo>
                    <a:pt x="313" y="86"/>
                  </a:lnTo>
                  <a:lnTo>
                    <a:pt x="314" y="86"/>
                  </a:lnTo>
                  <a:lnTo>
                    <a:pt x="314" y="85"/>
                  </a:lnTo>
                  <a:lnTo>
                    <a:pt x="315" y="85"/>
                  </a:lnTo>
                  <a:lnTo>
                    <a:pt x="315" y="84"/>
                  </a:lnTo>
                  <a:lnTo>
                    <a:pt x="316" y="84"/>
                  </a:lnTo>
                  <a:lnTo>
                    <a:pt x="316" y="84"/>
                  </a:lnTo>
                  <a:lnTo>
                    <a:pt x="317" y="83"/>
                  </a:lnTo>
                  <a:lnTo>
                    <a:pt x="317" y="83"/>
                  </a:lnTo>
                  <a:lnTo>
                    <a:pt x="318" y="82"/>
                  </a:lnTo>
                  <a:lnTo>
                    <a:pt x="318" y="82"/>
                  </a:lnTo>
                  <a:lnTo>
                    <a:pt x="319" y="81"/>
                  </a:lnTo>
                  <a:lnTo>
                    <a:pt x="319" y="81"/>
                  </a:lnTo>
                  <a:lnTo>
                    <a:pt x="320" y="81"/>
                  </a:lnTo>
                  <a:lnTo>
                    <a:pt x="320" y="80"/>
                  </a:lnTo>
                  <a:lnTo>
                    <a:pt x="321" y="80"/>
                  </a:lnTo>
                  <a:lnTo>
                    <a:pt x="321" y="79"/>
                  </a:lnTo>
                  <a:lnTo>
                    <a:pt x="322" y="79"/>
                  </a:lnTo>
                  <a:lnTo>
                    <a:pt x="322" y="79"/>
                  </a:lnTo>
                  <a:lnTo>
                    <a:pt x="323" y="78"/>
                  </a:lnTo>
                  <a:lnTo>
                    <a:pt x="323" y="78"/>
                  </a:lnTo>
                  <a:lnTo>
                    <a:pt x="324" y="77"/>
                  </a:lnTo>
                  <a:lnTo>
                    <a:pt x="324" y="77"/>
                  </a:lnTo>
                  <a:lnTo>
                    <a:pt x="325" y="76"/>
                  </a:lnTo>
                  <a:lnTo>
                    <a:pt x="325" y="76"/>
                  </a:lnTo>
                  <a:lnTo>
                    <a:pt x="326" y="75"/>
                  </a:lnTo>
                  <a:lnTo>
                    <a:pt x="326" y="75"/>
                  </a:lnTo>
                  <a:lnTo>
                    <a:pt x="327" y="75"/>
                  </a:lnTo>
                  <a:lnTo>
                    <a:pt x="327" y="74"/>
                  </a:lnTo>
                  <a:lnTo>
                    <a:pt x="327" y="74"/>
                  </a:lnTo>
                  <a:lnTo>
                    <a:pt x="328" y="73"/>
                  </a:lnTo>
                  <a:lnTo>
                    <a:pt x="328" y="73"/>
                  </a:lnTo>
                  <a:lnTo>
                    <a:pt x="329" y="72"/>
                  </a:lnTo>
                  <a:lnTo>
                    <a:pt x="329" y="72"/>
                  </a:lnTo>
                  <a:lnTo>
                    <a:pt x="330" y="71"/>
                  </a:lnTo>
                  <a:lnTo>
                    <a:pt x="330" y="71"/>
                  </a:lnTo>
                  <a:lnTo>
                    <a:pt x="331" y="70"/>
                  </a:lnTo>
                  <a:lnTo>
                    <a:pt x="331" y="70"/>
                  </a:lnTo>
                  <a:lnTo>
                    <a:pt x="332" y="70"/>
                  </a:lnTo>
                  <a:lnTo>
                    <a:pt x="332" y="69"/>
                  </a:lnTo>
                  <a:lnTo>
                    <a:pt x="333" y="69"/>
                  </a:lnTo>
                  <a:lnTo>
                    <a:pt x="333" y="68"/>
                  </a:lnTo>
                  <a:lnTo>
                    <a:pt x="334" y="68"/>
                  </a:lnTo>
                  <a:lnTo>
                    <a:pt x="334" y="67"/>
                  </a:lnTo>
                  <a:lnTo>
                    <a:pt x="335" y="67"/>
                  </a:lnTo>
                  <a:lnTo>
                    <a:pt x="335" y="66"/>
                  </a:lnTo>
                  <a:lnTo>
                    <a:pt x="336" y="66"/>
                  </a:lnTo>
                  <a:lnTo>
                    <a:pt x="336" y="66"/>
                  </a:lnTo>
                  <a:lnTo>
                    <a:pt x="337" y="65"/>
                  </a:lnTo>
                  <a:lnTo>
                    <a:pt x="337" y="65"/>
                  </a:lnTo>
                  <a:lnTo>
                    <a:pt x="338" y="64"/>
                  </a:lnTo>
                  <a:lnTo>
                    <a:pt x="338" y="64"/>
                  </a:lnTo>
                  <a:lnTo>
                    <a:pt x="339" y="63"/>
                  </a:lnTo>
                  <a:lnTo>
                    <a:pt x="339" y="63"/>
                  </a:lnTo>
                  <a:lnTo>
                    <a:pt x="340" y="62"/>
                  </a:lnTo>
                  <a:lnTo>
                    <a:pt x="340" y="62"/>
                  </a:lnTo>
                  <a:lnTo>
                    <a:pt x="341" y="61"/>
                  </a:lnTo>
                  <a:lnTo>
                    <a:pt x="341" y="61"/>
                  </a:lnTo>
                  <a:lnTo>
                    <a:pt x="341" y="60"/>
                  </a:lnTo>
                  <a:lnTo>
                    <a:pt x="342" y="60"/>
                  </a:lnTo>
                  <a:lnTo>
                    <a:pt x="342" y="59"/>
                  </a:lnTo>
                  <a:lnTo>
                    <a:pt x="343" y="59"/>
                  </a:lnTo>
                  <a:lnTo>
                    <a:pt x="343" y="58"/>
                  </a:lnTo>
                  <a:lnTo>
                    <a:pt x="344" y="58"/>
                  </a:lnTo>
                  <a:lnTo>
                    <a:pt x="344" y="57"/>
                  </a:lnTo>
                  <a:lnTo>
                    <a:pt x="345" y="57"/>
                  </a:lnTo>
                  <a:lnTo>
                    <a:pt x="345" y="57"/>
                  </a:lnTo>
                  <a:lnTo>
                    <a:pt x="346" y="56"/>
                  </a:lnTo>
                  <a:lnTo>
                    <a:pt x="346" y="56"/>
                  </a:lnTo>
                  <a:lnTo>
                    <a:pt x="347" y="55"/>
                  </a:lnTo>
                  <a:lnTo>
                    <a:pt x="347" y="55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1017" name="Freeform 249"/>
            <p:cNvSpPr>
              <a:spLocks noChangeAspect="1"/>
            </p:cNvSpPr>
            <p:nvPr/>
          </p:nvSpPr>
          <p:spPr bwMode="auto">
            <a:xfrm>
              <a:off x="3878" y="1056"/>
              <a:ext cx="69" cy="528"/>
            </a:xfrm>
            <a:custGeom>
              <a:avLst/>
              <a:gdLst/>
              <a:ahLst/>
              <a:cxnLst>
                <a:cxn ang="0">
                  <a:pos x="5" y="49"/>
                </a:cxn>
                <a:cxn ang="0">
                  <a:pos x="11" y="44"/>
                </a:cxn>
                <a:cxn ang="0">
                  <a:pos x="17" y="38"/>
                </a:cxn>
                <a:cxn ang="0">
                  <a:pos x="22" y="33"/>
                </a:cxn>
                <a:cxn ang="0">
                  <a:pos x="28" y="28"/>
                </a:cxn>
                <a:cxn ang="0">
                  <a:pos x="34" y="23"/>
                </a:cxn>
                <a:cxn ang="0">
                  <a:pos x="40" y="18"/>
                </a:cxn>
                <a:cxn ang="0">
                  <a:pos x="46" y="14"/>
                </a:cxn>
                <a:cxn ang="0">
                  <a:pos x="51" y="11"/>
                </a:cxn>
                <a:cxn ang="0">
                  <a:pos x="57" y="8"/>
                </a:cxn>
                <a:cxn ang="0">
                  <a:pos x="63" y="5"/>
                </a:cxn>
                <a:cxn ang="0">
                  <a:pos x="69" y="3"/>
                </a:cxn>
                <a:cxn ang="0">
                  <a:pos x="75" y="1"/>
                </a:cxn>
                <a:cxn ang="0">
                  <a:pos x="80" y="0"/>
                </a:cxn>
                <a:cxn ang="0">
                  <a:pos x="86" y="0"/>
                </a:cxn>
                <a:cxn ang="0">
                  <a:pos x="92" y="0"/>
                </a:cxn>
                <a:cxn ang="0">
                  <a:pos x="98" y="1"/>
                </a:cxn>
                <a:cxn ang="0">
                  <a:pos x="104" y="3"/>
                </a:cxn>
                <a:cxn ang="0">
                  <a:pos x="109" y="4"/>
                </a:cxn>
                <a:cxn ang="0">
                  <a:pos x="115" y="7"/>
                </a:cxn>
                <a:cxn ang="0">
                  <a:pos x="121" y="10"/>
                </a:cxn>
                <a:cxn ang="0">
                  <a:pos x="127" y="14"/>
                </a:cxn>
                <a:cxn ang="0">
                  <a:pos x="132" y="18"/>
                </a:cxn>
                <a:cxn ang="0">
                  <a:pos x="138" y="22"/>
                </a:cxn>
                <a:cxn ang="0">
                  <a:pos x="144" y="27"/>
                </a:cxn>
                <a:cxn ang="0">
                  <a:pos x="150" y="32"/>
                </a:cxn>
                <a:cxn ang="0">
                  <a:pos x="156" y="37"/>
                </a:cxn>
                <a:cxn ang="0">
                  <a:pos x="161" y="43"/>
                </a:cxn>
                <a:cxn ang="0">
                  <a:pos x="167" y="48"/>
                </a:cxn>
                <a:cxn ang="0">
                  <a:pos x="173" y="54"/>
                </a:cxn>
                <a:cxn ang="0">
                  <a:pos x="179" y="60"/>
                </a:cxn>
                <a:cxn ang="0">
                  <a:pos x="185" y="66"/>
                </a:cxn>
                <a:cxn ang="0">
                  <a:pos x="190" y="71"/>
                </a:cxn>
                <a:cxn ang="0">
                  <a:pos x="196" y="76"/>
                </a:cxn>
                <a:cxn ang="0">
                  <a:pos x="202" y="81"/>
                </a:cxn>
                <a:cxn ang="0">
                  <a:pos x="208" y="86"/>
                </a:cxn>
                <a:cxn ang="0">
                  <a:pos x="214" y="91"/>
                </a:cxn>
                <a:cxn ang="0">
                  <a:pos x="219" y="95"/>
                </a:cxn>
                <a:cxn ang="0">
                  <a:pos x="225" y="98"/>
                </a:cxn>
                <a:cxn ang="0">
                  <a:pos x="231" y="102"/>
                </a:cxn>
                <a:cxn ang="0">
                  <a:pos x="237" y="104"/>
                </a:cxn>
                <a:cxn ang="0">
                  <a:pos x="242" y="106"/>
                </a:cxn>
                <a:cxn ang="0">
                  <a:pos x="248" y="108"/>
                </a:cxn>
                <a:cxn ang="0">
                  <a:pos x="254" y="109"/>
                </a:cxn>
                <a:cxn ang="0">
                  <a:pos x="260" y="109"/>
                </a:cxn>
                <a:cxn ang="0">
                  <a:pos x="266" y="109"/>
                </a:cxn>
                <a:cxn ang="0">
                  <a:pos x="271" y="108"/>
                </a:cxn>
                <a:cxn ang="0">
                  <a:pos x="277" y="107"/>
                </a:cxn>
                <a:cxn ang="0">
                  <a:pos x="283" y="105"/>
                </a:cxn>
                <a:cxn ang="0">
                  <a:pos x="289" y="102"/>
                </a:cxn>
                <a:cxn ang="0">
                  <a:pos x="295" y="99"/>
                </a:cxn>
                <a:cxn ang="0">
                  <a:pos x="300" y="96"/>
                </a:cxn>
                <a:cxn ang="0">
                  <a:pos x="306" y="92"/>
                </a:cxn>
                <a:cxn ang="0">
                  <a:pos x="312" y="87"/>
                </a:cxn>
                <a:cxn ang="0">
                  <a:pos x="318" y="82"/>
                </a:cxn>
                <a:cxn ang="0">
                  <a:pos x="324" y="77"/>
                </a:cxn>
                <a:cxn ang="0">
                  <a:pos x="329" y="72"/>
                </a:cxn>
                <a:cxn ang="0">
                  <a:pos x="335" y="66"/>
                </a:cxn>
                <a:cxn ang="0">
                  <a:pos x="341" y="61"/>
                </a:cxn>
                <a:cxn ang="0">
                  <a:pos x="347" y="55"/>
                </a:cxn>
              </a:cxnLst>
              <a:rect l="0" t="0" r="r" b="b"/>
              <a:pathLst>
                <a:path w="347" h="109">
                  <a:moveTo>
                    <a:pt x="0" y="55"/>
                  </a:moveTo>
                  <a:lnTo>
                    <a:pt x="0" y="54"/>
                  </a:lnTo>
                  <a:lnTo>
                    <a:pt x="1" y="54"/>
                  </a:lnTo>
                  <a:lnTo>
                    <a:pt x="1" y="53"/>
                  </a:lnTo>
                  <a:lnTo>
                    <a:pt x="2" y="53"/>
                  </a:lnTo>
                  <a:lnTo>
                    <a:pt x="2" y="52"/>
                  </a:lnTo>
                  <a:lnTo>
                    <a:pt x="3" y="52"/>
                  </a:lnTo>
                  <a:lnTo>
                    <a:pt x="3" y="51"/>
                  </a:lnTo>
                  <a:lnTo>
                    <a:pt x="4" y="51"/>
                  </a:lnTo>
                  <a:lnTo>
                    <a:pt x="4" y="50"/>
                  </a:lnTo>
                  <a:lnTo>
                    <a:pt x="5" y="50"/>
                  </a:lnTo>
                  <a:lnTo>
                    <a:pt x="5" y="49"/>
                  </a:lnTo>
                  <a:lnTo>
                    <a:pt x="6" y="49"/>
                  </a:lnTo>
                  <a:lnTo>
                    <a:pt x="6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9" y="46"/>
                  </a:lnTo>
                  <a:lnTo>
                    <a:pt x="9" y="46"/>
                  </a:lnTo>
                  <a:lnTo>
                    <a:pt x="9" y="45"/>
                  </a:lnTo>
                  <a:lnTo>
                    <a:pt x="10" y="45"/>
                  </a:lnTo>
                  <a:lnTo>
                    <a:pt x="10" y="44"/>
                  </a:lnTo>
                  <a:lnTo>
                    <a:pt x="11" y="44"/>
                  </a:lnTo>
                  <a:lnTo>
                    <a:pt x="11" y="43"/>
                  </a:lnTo>
                  <a:lnTo>
                    <a:pt x="12" y="43"/>
                  </a:lnTo>
                  <a:lnTo>
                    <a:pt x="12" y="42"/>
                  </a:lnTo>
                  <a:lnTo>
                    <a:pt x="13" y="42"/>
                  </a:lnTo>
                  <a:lnTo>
                    <a:pt x="13" y="41"/>
                  </a:lnTo>
                  <a:lnTo>
                    <a:pt x="14" y="41"/>
                  </a:lnTo>
                  <a:lnTo>
                    <a:pt x="14" y="40"/>
                  </a:lnTo>
                  <a:lnTo>
                    <a:pt x="15" y="40"/>
                  </a:lnTo>
                  <a:lnTo>
                    <a:pt x="15" y="39"/>
                  </a:lnTo>
                  <a:lnTo>
                    <a:pt x="16" y="39"/>
                  </a:lnTo>
                  <a:lnTo>
                    <a:pt x="16" y="3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18" y="37"/>
                  </a:lnTo>
                  <a:lnTo>
                    <a:pt x="18" y="37"/>
                  </a:lnTo>
                  <a:lnTo>
                    <a:pt x="18" y="36"/>
                  </a:lnTo>
                  <a:lnTo>
                    <a:pt x="19" y="36"/>
                  </a:lnTo>
                  <a:lnTo>
                    <a:pt x="19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1" y="34"/>
                  </a:lnTo>
                  <a:lnTo>
                    <a:pt x="21" y="34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5" y="31"/>
                  </a:lnTo>
                  <a:lnTo>
                    <a:pt x="25" y="30"/>
                  </a:lnTo>
                  <a:lnTo>
                    <a:pt x="26" y="30"/>
                  </a:lnTo>
                  <a:lnTo>
                    <a:pt x="26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9" y="27"/>
                  </a:lnTo>
                  <a:lnTo>
                    <a:pt x="29" y="27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1" y="26"/>
                  </a:lnTo>
                  <a:lnTo>
                    <a:pt x="31" y="25"/>
                  </a:lnTo>
                  <a:lnTo>
                    <a:pt x="32" y="25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33" y="24"/>
                  </a:lnTo>
                  <a:lnTo>
                    <a:pt x="33" y="23"/>
                  </a:lnTo>
                  <a:lnTo>
                    <a:pt x="34" y="23"/>
                  </a:lnTo>
                  <a:lnTo>
                    <a:pt x="34" y="22"/>
                  </a:lnTo>
                  <a:lnTo>
                    <a:pt x="35" y="22"/>
                  </a:lnTo>
                  <a:lnTo>
                    <a:pt x="35" y="22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7" y="21"/>
                  </a:lnTo>
                  <a:lnTo>
                    <a:pt x="37" y="20"/>
                  </a:lnTo>
                  <a:lnTo>
                    <a:pt x="38" y="20"/>
                  </a:lnTo>
                  <a:lnTo>
                    <a:pt x="38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1" y="18"/>
                  </a:lnTo>
                  <a:lnTo>
                    <a:pt x="41" y="17"/>
                  </a:lnTo>
                  <a:lnTo>
                    <a:pt x="42" y="17"/>
                  </a:lnTo>
                  <a:lnTo>
                    <a:pt x="42" y="17"/>
                  </a:lnTo>
                  <a:lnTo>
                    <a:pt x="43" y="16"/>
                  </a:lnTo>
                  <a:lnTo>
                    <a:pt x="43" y="16"/>
                  </a:lnTo>
                  <a:lnTo>
                    <a:pt x="44" y="16"/>
                  </a:lnTo>
                  <a:lnTo>
                    <a:pt x="44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6" y="14"/>
                  </a:lnTo>
                  <a:lnTo>
                    <a:pt x="46" y="14"/>
                  </a:lnTo>
                  <a:lnTo>
                    <a:pt x="47" y="14"/>
                  </a:lnTo>
                  <a:lnTo>
                    <a:pt x="47" y="13"/>
                  </a:lnTo>
                  <a:lnTo>
                    <a:pt x="47" y="13"/>
                  </a:lnTo>
                  <a:lnTo>
                    <a:pt x="48" y="13"/>
                  </a:lnTo>
                  <a:lnTo>
                    <a:pt x="48" y="12"/>
                  </a:lnTo>
                  <a:lnTo>
                    <a:pt x="49" y="12"/>
                  </a:lnTo>
                  <a:lnTo>
                    <a:pt x="49" y="12"/>
                  </a:lnTo>
                  <a:lnTo>
                    <a:pt x="50" y="12"/>
                  </a:lnTo>
                  <a:lnTo>
                    <a:pt x="50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5" y="9"/>
                  </a:lnTo>
                  <a:lnTo>
                    <a:pt x="55" y="8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9" y="7"/>
                  </a:lnTo>
                  <a:lnTo>
                    <a:pt x="59" y="7"/>
                  </a:lnTo>
                  <a:lnTo>
                    <a:pt x="60" y="6"/>
                  </a:lnTo>
                  <a:lnTo>
                    <a:pt x="60" y="6"/>
                  </a:lnTo>
                  <a:lnTo>
                    <a:pt x="61" y="6"/>
                  </a:lnTo>
                  <a:lnTo>
                    <a:pt x="61" y="6"/>
                  </a:lnTo>
                  <a:lnTo>
                    <a:pt x="61" y="5"/>
                  </a:lnTo>
                  <a:lnTo>
                    <a:pt x="62" y="5"/>
                  </a:lnTo>
                  <a:lnTo>
                    <a:pt x="62" y="5"/>
                  </a:lnTo>
                  <a:lnTo>
                    <a:pt x="63" y="5"/>
                  </a:lnTo>
                  <a:lnTo>
                    <a:pt x="63" y="5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7" y="3"/>
                  </a:lnTo>
                  <a:lnTo>
                    <a:pt x="67" y="3"/>
                  </a:lnTo>
                  <a:lnTo>
                    <a:pt x="68" y="3"/>
                  </a:lnTo>
                  <a:lnTo>
                    <a:pt x="68" y="3"/>
                  </a:lnTo>
                  <a:lnTo>
                    <a:pt x="69" y="3"/>
                  </a:lnTo>
                  <a:lnTo>
                    <a:pt x="69" y="3"/>
                  </a:lnTo>
                  <a:lnTo>
                    <a:pt x="70" y="3"/>
                  </a:lnTo>
                  <a:lnTo>
                    <a:pt x="70" y="2"/>
                  </a:lnTo>
                  <a:lnTo>
                    <a:pt x="71" y="2"/>
                  </a:lnTo>
                  <a:lnTo>
                    <a:pt x="71" y="2"/>
                  </a:lnTo>
                  <a:lnTo>
                    <a:pt x="72" y="2"/>
                  </a:lnTo>
                  <a:lnTo>
                    <a:pt x="72" y="2"/>
                  </a:lnTo>
                  <a:lnTo>
                    <a:pt x="73" y="2"/>
                  </a:lnTo>
                  <a:lnTo>
                    <a:pt x="73" y="2"/>
                  </a:lnTo>
                  <a:lnTo>
                    <a:pt x="74" y="1"/>
                  </a:lnTo>
                  <a:lnTo>
                    <a:pt x="74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6" y="1"/>
                  </a:lnTo>
                  <a:lnTo>
                    <a:pt x="76" y="1"/>
                  </a:lnTo>
                  <a:lnTo>
                    <a:pt x="77" y="1"/>
                  </a:lnTo>
                  <a:lnTo>
                    <a:pt x="77" y="1"/>
                  </a:lnTo>
                  <a:lnTo>
                    <a:pt x="78" y="1"/>
                  </a:lnTo>
                  <a:lnTo>
                    <a:pt x="78" y="1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3" y="0"/>
                  </a:lnTo>
                  <a:lnTo>
                    <a:pt x="83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5" y="0"/>
                  </a:lnTo>
                  <a:lnTo>
                    <a:pt x="85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7" y="0"/>
                  </a:lnTo>
                  <a:lnTo>
                    <a:pt x="87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91" y="0"/>
                  </a:lnTo>
                  <a:lnTo>
                    <a:pt x="91" y="0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6" y="1"/>
                  </a:lnTo>
                  <a:lnTo>
                    <a:pt x="96" y="1"/>
                  </a:lnTo>
                  <a:lnTo>
                    <a:pt x="97" y="1"/>
                  </a:lnTo>
                  <a:lnTo>
                    <a:pt x="97" y="1"/>
                  </a:lnTo>
                  <a:lnTo>
                    <a:pt x="98" y="1"/>
                  </a:lnTo>
                  <a:lnTo>
                    <a:pt x="98" y="1"/>
                  </a:lnTo>
                  <a:lnTo>
                    <a:pt x="99" y="1"/>
                  </a:lnTo>
                  <a:lnTo>
                    <a:pt x="99" y="1"/>
                  </a:lnTo>
                  <a:lnTo>
                    <a:pt x="100" y="1"/>
                  </a:lnTo>
                  <a:lnTo>
                    <a:pt x="100" y="2"/>
                  </a:lnTo>
                  <a:lnTo>
                    <a:pt x="101" y="2"/>
                  </a:lnTo>
                  <a:lnTo>
                    <a:pt x="101" y="2"/>
                  </a:lnTo>
                  <a:lnTo>
                    <a:pt x="102" y="2"/>
                  </a:lnTo>
                  <a:lnTo>
                    <a:pt x="102" y="2"/>
                  </a:lnTo>
                  <a:lnTo>
                    <a:pt x="103" y="2"/>
                  </a:lnTo>
                  <a:lnTo>
                    <a:pt x="103" y="2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5" y="3"/>
                  </a:lnTo>
                  <a:lnTo>
                    <a:pt x="105" y="3"/>
                  </a:lnTo>
                  <a:lnTo>
                    <a:pt x="106" y="3"/>
                  </a:lnTo>
                  <a:lnTo>
                    <a:pt x="106" y="3"/>
                  </a:lnTo>
                  <a:lnTo>
                    <a:pt x="107" y="4"/>
                  </a:lnTo>
                  <a:lnTo>
                    <a:pt x="107" y="4"/>
                  </a:lnTo>
                  <a:lnTo>
                    <a:pt x="108" y="4"/>
                  </a:lnTo>
                  <a:lnTo>
                    <a:pt x="108" y="4"/>
                  </a:lnTo>
                  <a:lnTo>
                    <a:pt x="109" y="4"/>
                  </a:lnTo>
                  <a:lnTo>
                    <a:pt x="109" y="4"/>
                  </a:lnTo>
                  <a:lnTo>
                    <a:pt x="110" y="5"/>
                  </a:lnTo>
                  <a:lnTo>
                    <a:pt x="110" y="5"/>
                  </a:lnTo>
                  <a:lnTo>
                    <a:pt x="111" y="5"/>
                  </a:lnTo>
                  <a:lnTo>
                    <a:pt x="111" y="5"/>
                  </a:lnTo>
                  <a:lnTo>
                    <a:pt x="112" y="5"/>
                  </a:lnTo>
                  <a:lnTo>
                    <a:pt x="112" y="6"/>
                  </a:lnTo>
                  <a:lnTo>
                    <a:pt x="113" y="6"/>
                  </a:lnTo>
                  <a:lnTo>
                    <a:pt x="113" y="6"/>
                  </a:lnTo>
                  <a:lnTo>
                    <a:pt x="114" y="6"/>
                  </a:lnTo>
                  <a:lnTo>
                    <a:pt x="114" y="7"/>
                  </a:lnTo>
                  <a:lnTo>
                    <a:pt x="115" y="7"/>
                  </a:lnTo>
                  <a:lnTo>
                    <a:pt x="115" y="7"/>
                  </a:lnTo>
                  <a:lnTo>
                    <a:pt x="116" y="7"/>
                  </a:lnTo>
                  <a:lnTo>
                    <a:pt x="116" y="8"/>
                  </a:lnTo>
                  <a:lnTo>
                    <a:pt x="117" y="8"/>
                  </a:lnTo>
                  <a:lnTo>
                    <a:pt x="117" y="8"/>
                  </a:lnTo>
                  <a:lnTo>
                    <a:pt x="118" y="8"/>
                  </a:lnTo>
                  <a:lnTo>
                    <a:pt x="118" y="8"/>
                  </a:lnTo>
                  <a:lnTo>
                    <a:pt x="118" y="9"/>
                  </a:lnTo>
                  <a:lnTo>
                    <a:pt x="119" y="9"/>
                  </a:lnTo>
                  <a:lnTo>
                    <a:pt x="119" y="9"/>
                  </a:lnTo>
                  <a:lnTo>
                    <a:pt x="120" y="10"/>
                  </a:lnTo>
                  <a:lnTo>
                    <a:pt x="120" y="10"/>
                  </a:lnTo>
                  <a:lnTo>
                    <a:pt x="121" y="10"/>
                  </a:lnTo>
                  <a:lnTo>
                    <a:pt x="121" y="10"/>
                  </a:lnTo>
                  <a:lnTo>
                    <a:pt x="122" y="11"/>
                  </a:lnTo>
                  <a:lnTo>
                    <a:pt x="122" y="11"/>
                  </a:lnTo>
                  <a:lnTo>
                    <a:pt x="123" y="11"/>
                  </a:lnTo>
                  <a:lnTo>
                    <a:pt x="123" y="12"/>
                  </a:lnTo>
                  <a:lnTo>
                    <a:pt x="124" y="12"/>
                  </a:lnTo>
                  <a:lnTo>
                    <a:pt x="124" y="12"/>
                  </a:lnTo>
                  <a:lnTo>
                    <a:pt x="125" y="12"/>
                  </a:lnTo>
                  <a:lnTo>
                    <a:pt x="125" y="13"/>
                  </a:lnTo>
                  <a:lnTo>
                    <a:pt x="126" y="13"/>
                  </a:lnTo>
                  <a:lnTo>
                    <a:pt x="126" y="13"/>
                  </a:lnTo>
                  <a:lnTo>
                    <a:pt x="127" y="14"/>
                  </a:lnTo>
                  <a:lnTo>
                    <a:pt x="127" y="14"/>
                  </a:lnTo>
                  <a:lnTo>
                    <a:pt x="128" y="14"/>
                  </a:lnTo>
                  <a:lnTo>
                    <a:pt x="128" y="15"/>
                  </a:lnTo>
                  <a:lnTo>
                    <a:pt x="129" y="15"/>
                  </a:lnTo>
                  <a:lnTo>
                    <a:pt x="129" y="15"/>
                  </a:lnTo>
                  <a:lnTo>
                    <a:pt x="130" y="16"/>
                  </a:lnTo>
                  <a:lnTo>
                    <a:pt x="130" y="16"/>
                  </a:lnTo>
                  <a:lnTo>
                    <a:pt x="131" y="16"/>
                  </a:lnTo>
                  <a:lnTo>
                    <a:pt x="131" y="17"/>
                  </a:lnTo>
                  <a:lnTo>
                    <a:pt x="132" y="17"/>
                  </a:lnTo>
                  <a:lnTo>
                    <a:pt x="132" y="17"/>
                  </a:lnTo>
                  <a:lnTo>
                    <a:pt x="132" y="18"/>
                  </a:lnTo>
                  <a:lnTo>
                    <a:pt x="133" y="18"/>
                  </a:lnTo>
                  <a:lnTo>
                    <a:pt x="133" y="18"/>
                  </a:lnTo>
                  <a:lnTo>
                    <a:pt x="134" y="19"/>
                  </a:lnTo>
                  <a:lnTo>
                    <a:pt x="134" y="19"/>
                  </a:lnTo>
                  <a:lnTo>
                    <a:pt x="135" y="19"/>
                  </a:lnTo>
                  <a:lnTo>
                    <a:pt x="135" y="20"/>
                  </a:lnTo>
                  <a:lnTo>
                    <a:pt x="136" y="20"/>
                  </a:lnTo>
                  <a:lnTo>
                    <a:pt x="136" y="21"/>
                  </a:lnTo>
                  <a:lnTo>
                    <a:pt x="137" y="21"/>
                  </a:lnTo>
                  <a:lnTo>
                    <a:pt x="137" y="21"/>
                  </a:lnTo>
                  <a:lnTo>
                    <a:pt x="138" y="22"/>
                  </a:lnTo>
                  <a:lnTo>
                    <a:pt x="138" y="22"/>
                  </a:lnTo>
                  <a:lnTo>
                    <a:pt x="139" y="22"/>
                  </a:lnTo>
                  <a:lnTo>
                    <a:pt x="139" y="23"/>
                  </a:lnTo>
                  <a:lnTo>
                    <a:pt x="140" y="23"/>
                  </a:lnTo>
                  <a:lnTo>
                    <a:pt x="140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2" y="25"/>
                  </a:lnTo>
                  <a:lnTo>
                    <a:pt x="142" y="25"/>
                  </a:lnTo>
                  <a:lnTo>
                    <a:pt x="143" y="26"/>
                  </a:lnTo>
                  <a:lnTo>
                    <a:pt x="143" y="26"/>
                  </a:lnTo>
                  <a:lnTo>
                    <a:pt x="144" y="26"/>
                  </a:lnTo>
                  <a:lnTo>
                    <a:pt x="144" y="27"/>
                  </a:lnTo>
                  <a:lnTo>
                    <a:pt x="145" y="27"/>
                  </a:lnTo>
                  <a:lnTo>
                    <a:pt x="145" y="28"/>
                  </a:lnTo>
                  <a:lnTo>
                    <a:pt x="146" y="28"/>
                  </a:lnTo>
                  <a:lnTo>
                    <a:pt x="146" y="29"/>
                  </a:lnTo>
                  <a:lnTo>
                    <a:pt x="147" y="29"/>
                  </a:lnTo>
                  <a:lnTo>
                    <a:pt x="147" y="29"/>
                  </a:lnTo>
                  <a:lnTo>
                    <a:pt x="147" y="30"/>
                  </a:lnTo>
                  <a:lnTo>
                    <a:pt x="148" y="30"/>
                  </a:lnTo>
                  <a:lnTo>
                    <a:pt x="148" y="31"/>
                  </a:lnTo>
                  <a:lnTo>
                    <a:pt x="149" y="31"/>
                  </a:lnTo>
                  <a:lnTo>
                    <a:pt x="149" y="31"/>
                  </a:lnTo>
                  <a:lnTo>
                    <a:pt x="150" y="32"/>
                  </a:lnTo>
                  <a:lnTo>
                    <a:pt x="150" y="32"/>
                  </a:lnTo>
                  <a:lnTo>
                    <a:pt x="151" y="33"/>
                  </a:lnTo>
                  <a:lnTo>
                    <a:pt x="151" y="33"/>
                  </a:lnTo>
                  <a:lnTo>
                    <a:pt x="152" y="34"/>
                  </a:lnTo>
                  <a:lnTo>
                    <a:pt x="152" y="34"/>
                  </a:lnTo>
                  <a:lnTo>
                    <a:pt x="153" y="35"/>
                  </a:lnTo>
                  <a:lnTo>
                    <a:pt x="153" y="35"/>
                  </a:lnTo>
                  <a:lnTo>
                    <a:pt x="154" y="35"/>
                  </a:lnTo>
                  <a:lnTo>
                    <a:pt x="154" y="36"/>
                  </a:lnTo>
                  <a:lnTo>
                    <a:pt x="155" y="36"/>
                  </a:lnTo>
                  <a:lnTo>
                    <a:pt x="155" y="37"/>
                  </a:lnTo>
                  <a:lnTo>
                    <a:pt x="156" y="37"/>
                  </a:lnTo>
                  <a:lnTo>
                    <a:pt x="156" y="38"/>
                  </a:lnTo>
                  <a:lnTo>
                    <a:pt x="157" y="38"/>
                  </a:lnTo>
                  <a:lnTo>
                    <a:pt x="157" y="39"/>
                  </a:lnTo>
                  <a:lnTo>
                    <a:pt x="158" y="39"/>
                  </a:lnTo>
                  <a:lnTo>
                    <a:pt x="158" y="39"/>
                  </a:lnTo>
                  <a:lnTo>
                    <a:pt x="159" y="40"/>
                  </a:lnTo>
                  <a:lnTo>
                    <a:pt x="159" y="40"/>
                  </a:lnTo>
                  <a:lnTo>
                    <a:pt x="160" y="41"/>
                  </a:lnTo>
                  <a:lnTo>
                    <a:pt x="160" y="41"/>
                  </a:lnTo>
                  <a:lnTo>
                    <a:pt x="161" y="42"/>
                  </a:lnTo>
                  <a:lnTo>
                    <a:pt x="161" y="42"/>
                  </a:lnTo>
                  <a:lnTo>
                    <a:pt x="161" y="43"/>
                  </a:lnTo>
                  <a:lnTo>
                    <a:pt x="162" y="43"/>
                  </a:lnTo>
                  <a:lnTo>
                    <a:pt x="162" y="44"/>
                  </a:lnTo>
                  <a:lnTo>
                    <a:pt x="163" y="44"/>
                  </a:lnTo>
                  <a:lnTo>
                    <a:pt x="163" y="45"/>
                  </a:lnTo>
                  <a:lnTo>
                    <a:pt x="164" y="45"/>
                  </a:lnTo>
                  <a:lnTo>
                    <a:pt x="164" y="46"/>
                  </a:lnTo>
                  <a:lnTo>
                    <a:pt x="165" y="46"/>
                  </a:lnTo>
                  <a:lnTo>
                    <a:pt x="165" y="47"/>
                  </a:lnTo>
                  <a:lnTo>
                    <a:pt x="166" y="47"/>
                  </a:lnTo>
                  <a:lnTo>
                    <a:pt x="166" y="48"/>
                  </a:lnTo>
                  <a:lnTo>
                    <a:pt x="167" y="48"/>
                  </a:lnTo>
                  <a:lnTo>
                    <a:pt x="167" y="48"/>
                  </a:lnTo>
                  <a:lnTo>
                    <a:pt x="168" y="49"/>
                  </a:lnTo>
                  <a:lnTo>
                    <a:pt x="168" y="49"/>
                  </a:lnTo>
                  <a:lnTo>
                    <a:pt x="169" y="50"/>
                  </a:lnTo>
                  <a:lnTo>
                    <a:pt x="169" y="50"/>
                  </a:lnTo>
                  <a:lnTo>
                    <a:pt x="170" y="51"/>
                  </a:lnTo>
                  <a:lnTo>
                    <a:pt x="170" y="51"/>
                  </a:lnTo>
                  <a:lnTo>
                    <a:pt x="171" y="52"/>
                  </a:lnTo>
                  <a:lnTo>
                    <a:pt x="171" y="52"/>
                  </a:lnTo>
                  <a:lnTo>
                    <a:pt x="172" y="53"/>
                  </a:lnTo>
                  <a:lnTo>
                    <a:pt x="172" y="53"/>
                  </a:lnTo>
                  <a:lnTo>
                    <a:pt x="173" y="54"/>
                  </a:lnTo>
                  <a:lnTo>
                    <a:pt x="173" y="54"/>
                  </a:lnTo>
                  <a:lnTo>
                    <a:pt x="174" y="55"/>
                  </a:lnTo>
                  <a:lnTo>
                    <a:pt x="174" y="55"/>
                  </a:lnTo>
                  <a:lnTo>
                    <a:pt x="175" y="56"/>
                  </a:lnTo>
                  <a:lnTo>
                    <a:pt x="175" y="56"/>
                  </a:lnTo>
                  <a:lnTo>
                    <a:pt x="175" y="57"/>
                  </a:lnTo>
                  <a:lnTo>
                    <a:pt x="176" y="57"/>
                  </a:lnTo>
                  <a:lnTo>
                    <a:pt x="176" y="57"/>
                  </a:lnTo>
                  <a:lnTo>
                    <a:pt x="177" y="58"/>
                  </a:lnTo>
                  <a:lnTo>
                    <a:pt x="177" y="58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9" y="60"/>
                  </a:lnTo>
                  <a:lnTo>
                    <a:pt x="179" y="60"/>
                  </a:lnTo>
                  <a:lnTo>
                    <a:pt x="180" y="61"/>
                  </a:lnTo>
                  <a:lnTo>
                    <a:pt x="180" y="61"/>
                  </a:lnTo>
                  <a:lnTo>
                    <a:pt x="181" y="62"/>
                  </a:lnTo>
                  <a:lnTo>
                    <a:pt x="181" y="62"/>
                  </a:lnTo>
                  <a:lnTo>
                    <a:pt x="182" y="63"/>
                  </a:lnTo>
                  <a:lnTo>
                    <a:pt x="182" y="63"/>
                  </a:lnTo>
                  <a:lnTo>
                    <a:pt x="183" y="64"/>
                  </a:lnTo>
                  <a:lnTo>
                    <a:pt x="183" y="64"/>
                  </a:lnTo>
                  <a:lnTo>
                    <a:pt x="184" y="65"/>
                  </a:lnTo>
                  <a:lnTo>
                    <a:pt x="184" y="65"/>
                  </a:lnTo>
                  <a:lnTo>
                    <a:pt x="185" y="66"/>
                  </a:lnTo>
                  <a:lnTo>
                    <a:pt x="185" y="66"/>
                  </a:lnTo>
                  <a:lnTo>
                    <a:pt x="186" y="66"/>
                  </a:lnTo>
                  <a:lnTo>
                    <a:pt x="186" y="67"/>
                  </a:lnTo>
                  <a:lnTo>
                    <a:pt x="187" y="67"/>
                  </a:lnTo>
                  <a:lnTo>
                    <a:pt x="187" y="68"/>
                  </a:lnTo>
                  <a:lnTo>
                    <a:pt x="188" y="68"/>
                  </a:lnTo>
                  <a:lnTo>
                    <a:pt x="188" y="69"/>
                  </a:lnTo>
                  <a:lnTo>
                    <a:pt x="189" y="69"/>
                  </a:lnTo>
                  <a:lnTo>
                    <a:pt x="189" y="70"/>
                  </a:lnTo>
                  <a:lnTo>
                    <a:pt x="189" y="70"/>
                  </a:lnTo>
                  <a:lnTo>
                    <a:pt x="190" y="70"/>
                  </a:lnTo>
                  <a:lnTo>
                    <a:pt x="190" y="71"/>
                  </a:lnTo>
                  <a:lnTo>
                    <a:pt x="191" y="71"/>
                  </a:lnTo>
                  <a:lnTo>
                    <a:pt x="191" y="72"/>
                  </a:lnTo>
                  <a:lnTo>
                    <a:pt x="192" y="72"/>
                  </a:lnTo>
                  <a:lnTo>
                    <a:pt x="192" y="73"/>
                  </a:lnTo>
                  <a:lnTo>
                    <a:pt x="193" y="73"/>
                  </a:lnTo>
                  <a:lnTo>
                    <a:pt x="193" y="74"/>
                  </a:lnTo>
                  <a:lnTo>
                    <a:pt x="194" y="74"/>
                  </a:lnTo>
                  <a:lnTo>
                    <a:pt x="194" y="75"/>
                  </a:lnTo>
                  <a:lnTo>
                    <a:pt x="195" y="75"/>
                  </a:lnTo>
                  <a:lnTo>
                    <a:pt x="195" y="75"/>
                  </a:lnTo>
                  <a:lnTo>
                    <a:pt x="196" y="76"/>
                  </a:lnTo>
                  <a:lnTo>
                    <a:pt x="196" y="76"/>
                  </a:lnTo>
                  <a:lnTo>
                    <a:pt x="197" y="77"/>
                  </a:lnTo>
                  <a:lnTo>
                    <a:pt x="197" y="77"/>
                  </a:lnTo>
                  <a:lnTo>
                    <a:pt x="198" y="78"/>
                  </a:lnTo>
                  <a:lnTo>
                    <a:pt x="198" y="78"/>
                  </a:lnTo>
                  <a:lnTo>
                    <a:pt x="199" y="79"/>
                  </a:lnTo>
                  <a:lnTo>
                    <a:pt x="199" y="79"/>
                  </a:lnTo>
                  <a:lnTo>
                    <a:pt x="200" y="79"/>
                  </a:lnTo>
                  <a:lnTo>
                    <a:pt x="200" y="80"/>
                  </a:lnTo>
                  <a:lnTo>
                    <a:pt x="201" y="80"/>
                  </a:lnTo>
                  <a:lnTo>
                    <a:pt x="201" y="81"/>
                  </a:lnTo>
                  <a:lnTo>
                    <a:pt x="202" y="81"/>
                  </a:lnTo>
                  <a:lnTo>
                    <a:pt x="202" y="81"/>
                  </a:lnTo>
                  <a:lnTo>
                    <a:pt x="203" y="82"/>
                  </a:lnTo>
                  <a:lnTo>
                    <a:pt x="203" y="82"/>
                  </a:lnTo>
                  <a:lnTo>
                    <a:pt x="204" y="83"/>
                  </a:lnTo>
                  <a:lnTo>
                    <a:pt x="204" y="83"/>
                  </a:lnTo>
                  <a:lnTo>
                    <a:pt x="204" y="84"/>
                  </a:lnTo>
                  <a:lnTo>
                    <a:pt x="205" y="84"/>
                  </a:lnTo>
                  <a:lnTo>
                    <a:pt x="205" y="84"/>
                  </a:lnTo>
                  <a:lnTo>
                    <a:pt x="206" y="85"/>
                  </a:lnTo>
                  <a:lnTo>
                    <a:pt x="206" y="85"/>
                  </a:lnTo>
                  <a:lnTo>
                    <a:pt x="207" y="86"/>
                  </a:lnTo>
                  <a:lnTo>
                    <a:pt x="207" y="86"/>
                  </a:lnTo>
                  <a:lnTo>
                    <a:pt x="208" y="86"/>
                  </a:lnTo>
                  <a:lnTo>
                    <a:pt x="208" y="87"/>
                  </a:lnTo>
                  <a:lnTo>
                    <a:pt x="209" y="87"/>
                  </a:lnTo>
                  <a:lnTo>
                    <a:pt x="209" y="88"/>
                  </a:lnTo>
                  <a:lnTo>
                    <a:pt x="210" y="88"/>
                  </a:lnTo>
                  <a:lnTo>
                    <a:pt x="210" y="88"/>
                  </a:lnTo>
                  <a:lnTo>
                    <a:pt x="211" y="89"/>
                  </a:lnTo>
                  <a:lnTo>
                    <a:pt x="211" y="89"/>
                  </a:lnTo>
                  <a:lnTo>
                    <a:pt x="212" y="89"/>
                  </a:lnTo>
                  <a:lnTo>
                    <a:pt x="212" y="90"/>
                  </a:lnTo>
                  <a:lnTo>
                    <a:pt x="213" y="90"/>
                  </a:lnTo>
                  <a:lnTo>
                    <a:pt x="213" y="90"/>
                  </a:lnTo>
                  <a:lnTo>
                    <a:pt x="214" y="91"/>
                  </a:lnTo>
                  <a:lnTo>
                    <a:pt x="214" y="91"/>
                  </a:lnTo>
                  <a:lnTo>
                    <a:pt x="215" y="92"/>
                  </a:lnTo>
                  <a:lnTo>
                    <a:pt x="215" y="92"/>
                  </a:lnTo>
                  <a:lnTo>
                    <a:pt x="216" y="92"/>
                  </a:lnTo>
                  <a:lnTo>
                    <a:pt x="216" y="93"/>
                  </a:lnTo>
                  <a:lnTo>
                    <a:pt x="217" y="93"/>
                  </a:lnTo>
                  <a:lnTo>
                    <a:pt x="217" y="93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9" y="95"/>
                  </a:lnTo>
                  <a:lnTo>
                    <a:pt x="219" y="95"/>
                  </a:lnTo>
                  <a:lnTo>
                    <a:pt x="220" y="95"/>
                  </a:lnTo>
                  <a:lnTo>
                    <a:pt x="220" y="96"/>
                  </a:lnTo>
                  <a:lnTo>
                    <a:pt x="221" y="96"/>
                  </a:lnTo>
                  <a:lnTo>
                    <a:pt x="221" y="96"/>
                  </a:lnTo>
                  <a:lnTo>
                    <a:pt x="222" y="96"/>
                  </a:lnTo>
                  <a:lnTo>
                    <a:pt x="222" y="97"/>
                  </a:lnTo>
                  <a:lnTo>
                    <a:pt x="223" y="97"/>
                  </a:lnTo>
                  <a:lnTo>
                    <a:pt x="223" y="97"/>
                  </a:lnTo>
                  <a:lnTo>
                    <a:pt x="224" y="98"/>
                  </a:lnTo>
                  <a:lnTo>
                    <a:pt x="224" y="98"/>
                  </a:lnTo>
                  <a:lnTo>
                    <a:pt x="225" y="98"/>
                  </a:lnTo>
                  <a:lnTo>
                    <a:pt x="225" y="98"/>
                  </a:lnTo>
                  <a:lnTo>
                    <a:pt x="226" y="99"/>
                  </a:lnTo>
                  <a:lnTo>
                    <a:pt x="226" y="99"/>
                  </a:lnTo>
                  <a:lnTo>
                    <a:pt x="227" y="99"/>
                  </a:lnTo>
                  <a:lnTo>
                    <a:pt x="227" y="100"/>
                  </a:lnTo>
                  <a:lnTo>
                    <a:pt x="228" y="100"/>
                  </a:lnTo>
                  <a:lnTo>
                    <a:pt x="228" y="100"/>
                  </a:lnTo>
                  <a:lnTo>
                    <a:pt x="229" y="100"/>
                  </a:lnTo>
                  <a:lnTo>
                    <a:pt x="229" y="101"/>
                  </a:lnTo>
                  <a:lnTo>
                    <a:pt x="230" y="101"/>
                  </a:lnTo>
                  <a:lnTo>
                    <a:pt x="230" y="101"/>
                  </a:lnTo>
                  <a:lnTo>
                    <a:pt x="231" y="101"/>
                  </a:lnTo>
                  <a:lnTo>
                    <a:pt x="231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3" y="103"/>
                  </a:lnTo>
                  <a:lnTo>
                    <a:pt x="233" y="103"/>
                  </a:lnTo>
                  <a:lnTo>
                    <a:pt x="234" y="103"/>
                  </a:lnTo>
                  <a:lnTo>
                    <a:pt x="234" y="103"/>
                  </a:lnTo>
                  <a:lnTo>
                    <a:pt x="235" y="103"/>
                  </a:lnTo>
                  <a:lnTo>
                    <a:pt x="235" y="104"/>
                  </a:lnTo>
                  <a:lnTo>
                    <a:pt x="236" y="104"/>
                  </a:lnTo>
                  <a:lnTo>
                    <a:pt x="236" y="104"/>
                  </a:lnTo>
                  <a:lnTo>
                    <a:pt x="237" y="104"/>
                  </a:lnTo>
                  <a:lnTo>
                    <a:pt x="237" y="105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39" y="105"/>
                  </a:lnTo>
                  <a:lnTo>
                    <a:pt x="239" y="105"/>
                  </a:lnTo>
                  <a:lnTo>
                    <a:pt x="240" y="105"/>
                  </a:lnTo>
                  <a:lnTo>
                    <a:pt x="240" y="106"/>
                  </a:lnTo>
                  <a:lnTo>
                    <a:pt x="241" y="106"/>
                  </a:lnTo>
                  <a:lnTo>
                    <a:pt x="241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3" y="106"/>
                  </a:lnTo>
                  <a:lnTo>
                    <a:pt x="243" y="107"/>
                  </a:lnTo>
                  <a:lnTo>
                    <a:pt x="244" y="107"/>
                  </a:lnTo>
                  <a:lnTo>
                    <a:pt x="244" y="107"/>
                  </a:lnTo>
                  <a:lnTo>
                    <a:pt x="245" y="107"/>
                  </a:lnTo>
                  <a:lnTo>
                    <a:pt x="245" y="107"/>
                  </a:lnTo>
                  <a:lnTo>
                    <a:pt x="246" y="107"/>
                  </a:lnTo>
                  <a:lnTo>
                    <a:pt x="246" y="107"/>
                  </a:lnTo>
                  <a:lnTo>
                    <a:pt x="247" y="108"/>
                  </a:lnTo>
                  <a:lnTo>
                    <a:pt x="247" y="108"/>
                  </a:lnTo>
                  <a:lnTo>
                    <a:pt x="248" y="108"/>
                  </a:lnTo>
                  <a:lnTo>
                    <a:pt x="248" y="108"/>
                  </a:lnTo>
                  <a:lnTo>
                    <a:pt x="249" y="108"/>
                  </a:lnTo>
                  <a:lnTo>
                    <a:pt x="249" y="108"/>
                  </a:lnTo>
                  <a:lnTo>
                    <a:pt x="250" y="108"/>
                  </a:lnTo>
                  <a:lnTo>
                    <a:pt x="250" y="108"/>
                  </a:lnTo>
                  <a:lnTo>
                    <a:pt x="251" y="108"/>
                  </a:lnTo>
                  <a:lnTo>
                    <a:pt x="251" y="108"/>
                  </a:lnTo>
                  <a:lnTo>
                    <a:pt x="252" y="109"/>
                  </a:lnTo>
                  <a:lnTo>
                    <a:pt x="252" y="109"/>
                  </a:lnTo>
                  <a:lnTo>
                    <a:pt x="253" y="109"/>
                  </a:lnTo>
                  <a:lnTo>
                    <a:pt x="253" y="109"/>
                  </a:lnTo>
                  <a:lnTo>
                    <a:pt x="254" y="109"/>
                  </a:lnTo>
                  <a:lnTo>
                    <a:pt x="254" y="109"/>
                  </a:lnTo>
                  <a:lnTo>
                    <a:pt x="255" y="109"/>
                  </a:lnTo>
                  <a:lnTo>
                    <a:pt x="255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7" y="109"/>
                  </a:lnTo>
                  <a:lnTo>
                    <a:pt x="257" y="109"/>
                  </a:lnTo>
                  <a:lnTo>
                    <a:pt x="258" y="109"/>
                  </a:lnTo>
                  <a:lnTo>
                    <a:pt x="258" y="109"/>
                  </a:lnTo>
                  <a:lnTo>
                    <a:pt x="259" y="109"/>
                  </a:lnTo>
                  <a:lnTo>
                    <a:pt x="259" y="109"/>
                  </a:lnTo>
                  <a:lnTo>
                    <a:pt x="260" y="109"/>
                  </a:lnTo>
                  <a:lnTo>
                    <a:pt x="260" y="109"/>
                  </a:lnTo>
                  <a:lnTo>
                    <a:pt x="261" y="109"/>
                  </a:lnTo>
                  <a:lnTo>
                    <a:pt x="261" y="109"/>
                  </a:lnTo>
                  <a:lnTo>
                    <a:pt x="262" y="109"/>
                  </a:lnTo>
                  <a:lnTo>
                    <a:pt x="262" y="109"/>
                  </a:lnTo>
                  <a:lnTo>
                    <a:pt x="263" y="109"/>
                  </a:lnTo>
                  <a:lnTo>
                    <a:pt x="263" y="109"/>
                  </a:lnTo>
                  <a:lnTo>
                    <a:pt x="264" y="109"/>
                  </a:lnTo>
                  <a:lnTo>
                    <a:pt x="264" y="109"/>
                  </a:lnTo>
                  <a:lnTo>
                    <a:pt x="265" y="109"/>
                  </a:lnTo>
                  <a:lnTo>
                    <a:pt x="265" y="109"/>
                  </a:lnTo>
                  <a:lnTo>
                    <a:pt x="266" y="109"/>
                  </a:lnTo>
                  <a:lnTo>
                    <a:pt x="266" y="109"/>
                  </a:lnTo>
                  <a:lnTo>
                    <a:pt x="267" y="109"/>
                  </a:lnTo>
                  <a:lnTo>
                    <a:pt x="267" y="109"/>
                  </a:lnTo>
                  <a:lnTo>
                    <a:pt x="268" y="109"/>
                  </a:lnTo>
                  <a:lnTo>
                    <a:pt x="268" y="109"/>
                  </a:lnTo>
                  <a:lnTo>
                    <a:pt x="269" y="109"/>
                  </a:lnTo>
                  <a:lnTo>
                    <a:pt x="269" y="109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1" y="108"/>
                  </a:lnTo>
                  <a:lnTo>
                    <a:pt x="271" y="108"/>
                  </a:lnTo>
                  <a:lnTo>
                    <a:pt x="272" y="108"/>
                  </a:lnTo>
                  <a:lnTo>
                    <a:pt x="272" y="108"/>
                  </a:lnTo>
                  <a:lnTo>
                    <a:pt x="273" y="108"/>
                  </a:lnTo>
                  <a:lnTo>
                    <a:pt x="273" y="108"/>
                  </a:lnTo>
                  <a:lnTo>
                    <a:pt x="274" y="108"/>
                  </a:lnTo>
                  <a:lnTo>
                    <a:pt x="274" y="107"/>
                  </a:lnTo>
                  <a:lnTo>
                    <a:pt x="275" y="107"/>
                  </a:lnTo>
                  <a:lnTo>
                    <a:pt x="275" y="107"/>
                  </a:lnTo>
                  <a:lnTo>
                    <a:pt x="276" y="107"/>
                  </a:lnTo>
                  <a:lnTo>
                    <a:pt x="276" y="107"/>
                  </a:lnTo>
                  <a:lnTo>
                    <a:pt x="277" y="107"/>
                  </a:lnTo>
                  <a:lnTo>
                    <a:pt x="277" y="107"/>
                  </a:lnTo>
                  <a:lnTo>
                    <a:pt x="278" y="106"/>
                  </a:lnTo>
                  <a:lnTo>
                    <a:pt x="278" y="106"/>
                  </a:lnTo>
                  <a:lnTo>
                    <a:pt x="279" y="106"/>
                  </a:lnTo>
                  <a:lnTo>
                    <a:pt x="279" y="106"/>
                  </a:lnTo>
                  <a:lnTo>
                    <a:pt x="280" y="106"/>
                  </a:lnTo>
                  <a:lnTo>
                    <a:pt x="280" y="106"/>
                  </a:lnTo>
                  <a:lnTo>
                    <a:pt x="281" y="106"/>
                  </a:lnTo>
                  <a:lnTo>
                    <a:pt x="281" y="105"/>
                  </a:lnTo>
                  <a:lnTo>
                    <a:pt x="282" y="105"/>
                  </a:lnTo>
                  <a:lnTo>
                    <a:pt x="282" y="105"/>
                  </a:lnTo>
                  <a:lnTo>
                    <a:pt x="283" y="105"/>
                  </a:lnTo>
                  <a:lnTo>
                    <a:pt x="283" y="105"/>
                  </a:lnTo>
                  <a:lnTo>
                    <a:pt x="284" y="105"/>
                  </a:lnTo>
                  <a:lnTo>
                    <a:pt x="284" y="104"/>
                  </a:lnTo>
                  <a:lnTo>
                    <a:pt x="284" y="104"/>
                  </a:lnTo>
                  <a:lnTo>
                    <a:pt x="285" y="104"/>
                  </a:lnTo>
                  <a:lnTo>
                    <a:pt x="285" y="104"/>
                  </a:lnTo>
                  <a:lnTo>
                    <a:pt x="286" y="103"/>
                  </a:lnTo>
                  <a:lnTo>
                    <a:pt x="286" y="103"/>
                  </a:lnTo>
                  <a:lnTo>
                    <a:pt x="287" y="103"/>
                  </a:lnTo>
                  <a:lnTo>
                    <a:pt x="287" y="103"/>
                  </a:lnTo>
                  <a:lnTo>
                    <a:pt x="288" y="103"/>
                  </a:lnTo>
                  <a:lnTo>
                    <a:pt x="288" y="102"/>
                  </a:lnTo>
                  <a:lnTo>
                    <a:pt x="289" y="102"/>
                  </a:lnTo>
                  <a:lnTo>
                    <a:pt x="289" y="102"/>
                  </a:lnTo>
                  <a:lnTo>
                    <a:pt x="290" y="102"/>
                  </a:lnTo>
                  <a:lnTo>
                    <a:pt x="290" y="101"/>
                  </a:lnTo>
                  <a:lnTo>
                    <a:pt x="291" y="101"/>
                  </a:lnTo>
                  <a:lnTo>
                    <a:pt x="291" y="101"/>
                  </a:lnTo>
                  <a:lnTo>
                    <a:pt x="292" y="101"/>
                  </a:lnTo>
                  <a:lnTo>
                    <a:pt x="292" y="100"/>
                  </a:lnTo>
                  <a:lnTo>
                    <a:pt x="293" y="100"/>
                  </a:lnTo>
                  <a:lnTo>
                    <a:pt x="293" y="100"/>
                  </a:lnTo>
                  <a:lnTo>
                    <a:pt x="294" y="100"/>
                  </a:lnTo>
                  <a:lnTo>
                    <a:pt x="294" y="99"/>
                  </a:lnTo>
                  <a:lnTo>
                    <a:pt x="295" y="99"/>
                  </a:lnTo>
                  <a:lnTo>
                    <a:pt x="295" y="99"/>
                  </a:lnTo>
                  <a:lnTo>
                    <a:pt x="296" y="98"/>
                  </a:lnTo>
                  <a:lnTo>
                    <a:pt x="296" y="98"/>
                  </a:lnTo>
                  <a:lnTo>
                    <a:pt x="297" y="98"/>
                  </a:lnTo>
                  <a:lnTo>
                    <a:pt x="297" y="98"/>
                  </a:lnTo>
                  <a:lnTo>
                    <a:pt x="298" y="97"/>
                  </a:lnTo>
                  <a:lnTo>
                    <a:pt x="298" y="97"/>
                  </a:lnTo>
                  <a:lnTo>
                    <a:pt x="299" y="97"/>
                  </a:lnTo>
                  <a:lnTo>
                    <a:pt x="299" y="96"/>
                  </a:lnTo>
                  <a:lnTo>
                    <a:pt x="299" y="96"/>
                  </a:lnTo>
                  <a:lnTo>
                    <a:pt x="300" y="96"/>
                  </a:lnTo>
                  <a:lnTo>
                    <a:pt x="300" y="96"/>
                  </a:lnTo>
                  <a:lnTo>
                    <a:pt x="301" y="95"/>
                  </a:lnTo>
                  <a:lnTo>
                    <a:pt x="301" y="95"/>
                  </a:lnTo>
                  <a:lnTo>
                    <a:pt x="302" y="95"/>
                  </a:lnTo>
                  <a:lnTo>
                    <a:pt x="302" y="94"/>
                  </a:lnTo>
                  <a:lnTo>
                    <a:pt x="303" y="94"/>
                  </a:lnTo>
                  <a:lnTo>
                    <a:pt x="303" y="94"/>
                  </a:lnTo>
                  <a:lnTo>
                    <a:pt x="304" y="93"/>
                  </a:lnTo>
                  <a:lnTo>
                    <a:pt x="304" y="93"/>
                  </a:lnTo>
                  <a:lnTo>
                    <a:pt x="305" y="93"/>
                  </a:lnTo>
                  <a:lnTo>
                    <a:pt x="305" y="92"/>
                  </a:lnTo>
                  <a:lnTo>
                    <a:pt x="306" y="92"/>
                  </a:lnTo>
                  <a:lnTo>
                    <a:pt x="306" y="92"/>
                  </a:lnTo>
                  <a:lnTo>
                    <a:pt x="307" y="91"/>
                  </a:lnTo>
                  <a:lnTo>
                    <a:pt x="307" y="91"/>
                  </a:lnTo>
                  <a:lnTo>
                    <a:pt x="308" y="90"/>
                  </a:lnTo>
                  <a:lnTo>
                    <a:pt x="308" y="90"/>
                  </a:lnTo>
                  <a:lnTo>
                    <a:pt x="309" y="90"/>
                  </a:lnTo>
                  <a:lnTo>
                    <a:pt x="309" y="89"/>
                  </a:lnTo>
                  <a:lnTo>
                    <a:pt x="310" y="89"/>
                  </a:lnTo>
                  <a:lnTo>
                    <a:pt x="310" y="89"/>
                  </a:lnTo>
                  <a:lnTo>
                    <a:pt x="311" y="88"/>
                  </a:lnTo>
                  <a:lnTo>
                    <a:pt x="311" y="88"/>
                  </a:lnTo>
                  <a:lnTo>
                    <a:pt x="312" y="88"/>
                  </a:lnTo>
                  <a:lnTo>
                    <a:pt x="312" y="87"/>
                  </a:lnTo>
                  <a:lnTo>
                    <a:pt x="313" y="87"/>
                  </a:lnTo>
                  <a:lnTo>
                    <a:pt x="313" y="86"/>
                  </a:lnTo>
                  <a:lnTo>
                    <a:pt x="313" y="86"/>
                  </a:lnTo>
                  <a:lnTo>
                    <a:pt x="314" y="86"/>
                  </a:lnTo>
                  <a:lnTo>
                    <a:pt x="314" y="85"/>
                  </a:lnTo>
                  <a:lnTo>
                    <a:pt x="315" y="85"/>
                  </a:lnTo>
                  <a:lnTo>
                    <a:pt x="315" y="84"/>
                  </a:lnTo>
                  <a:lnTo>
                    <a:pt x="316" y="84"/>
                  </a:lnTo>
                  <a:lnTo>
                    <a:pt x="316" y="84"/>
                  </a:lnTo>
                  <a:lnTo>
                    <a:pt x="317" y="83"/>
                  </a:lnTo>
                  <a:lnTo>
                    <a:pt x="317" y="83"/>
                  </a:lnTo>
                  <a:lnTo>
                    <a:pt x="318" y="82"/>
                  </a:lnTo>
                  <a:lnTo>
                    <a:pt x="318" y="82"/>
                  </a:lnTo>
                  <a:lnTo>
                    <a:pt x="319" y="81"/>
                  </a:lnTo>
                  <a:lnTo>
                    <a:pt x="319" y="81"/>
                  </a:lnTo>
                  <a:lnTo>
                    <a:pt x="320" y="81"/>
                  </a:lnTo>
                  <a:lnTo>
                    <a:pt x="320" y="80"/>
                  </a:lnTo>
                  <a:lnTo>
                    <a:pt x="321" y="80"/>
                  </a:lnTo>
                  <a:lnTo>
                    <a:pt x="321" y="79"/>
                  </a:lnTo>
                  <a:lnTo>
                    <a:pt x="322" y="79"/>
                  </a:lnTo>
                  <a:lnTo>
                    <a:pt x="322" y="79"/>
                  </a:lnTo>
                  <a:lnTo>
                    <a:pt x="323" y="78"/>
                  </a:lnTo>
                  <a:lnTo>
                    <a:pt x="323" y="78"/>
                  </a:lnTo>
                  <a:lnTo>
                    <a:pt x="324" y="77"/>
                  </a:lnTo>
                  <a:lnTo>
                    <a:pt x="324" y="77"/>
                  </a:lnTo>
                  <a:lnTo>
                    <a:pt x="325" y="76"/>
                  </a:lnTo>
                  <a:lnTo>
                    <a:pt x="325" y="76"/>
                  </a:lnTo>
                  <a:lnTo>
                    <a:pt x="326" y="75"/>
                  </a:lnTo>
                  <a:lnTo>
                    <a:pt x="326" y="75"/>
                  </a:lnTo>
                  <a:lnTo>
                    <a:pt x="327" y="75"/>
                  </a:lnTo>
                  <a:lnTo>
                    <a:pt x="327" y="74"/>
                  </a:lnTo>
                  <a:lnTo>
                    <a:pt x="327" y="74"/>
                  </a:lnTo>
                  <a:lnTo>
                    <a:pt x="328" y="73"/>
                  </a:lnTo>
                  <a:lnTo>
                    <a:pt x="328" y="73"/>
                  </a:lnTo>
                  <a:lnTo>
                    <a:pt x="329" y="72"/>
                  </a:lnTo>
                  <a:lnTo>
                    <a:pt x="329" y="72"/>
                  </a:lnTo>
                  <a:lnTo>
                    <a:pt x="330" y="71"/>
                  </a:lnTo>
                  <a:lnTo>
                    <a:pt x="330" y="71"/>
                  </a:lnTo>
                  <a:lnTo>
                    <a:pt x="331" y="70"/>
                  </a:lnTo>
                  <a:lnTo>
                    <a:pt x="331" y="70"/>
                  </a:lnTo>
                  <a:lnTo>
                    <a:pt x="332" y="70"/>
                  </a:lnTo>
                  <a:lnTo>
                    <a:pt x="332" y="69"/>
                  </a:lnTo>
                  <a:lnTo>
                    <a:pt x="333" y="69"/>
                  </a:lnTo>
                  <a:lnTo>
                    <a:pt x="333" y="68"/>
                  </a:lnTo>
                  <a:lnTo>
                    <a:pt x="334" y="68"/>
                  </a:lnTo>
                  <a:lnTo>
                    <a:pt x="334" y="67"/>
                  </a:lnTo>
                  <a:lnTo>
                    <a:pt x="335" y="67"/>
                  </a:lnTo>
                  <a:lnTo>
                    <a:pt x="335" y="66"/>
                  </a:lnTo>
                  <a:lnTo>
                    <a:pt x="336" y="66"/>
                  </a:lnTo>
                  <a:lnTo>
                    <a:pt x="336" y="66"/>
                  </a:lnTo>
                  <a:lnTo>
                    <a:pt x="337" y="65"/>
                  </a:lnTo>
                  <a:lnTo>
                    <a:pt x="337" y="65"/>
                  </a:lnTo>
                  <a:lnTo>
                    <a:pt x="338" y="64"/>
                  </a:lnTo>
                  <a:lnTo>
                    <a:pt x="338" y="64"/>
                  </a:lnTo>
                  <a:lnTo>
                    <a:pt x="339" y="63"/>
                  </a:lnTo>
                  <a:lnTo>
                    <a:pt x="339" y="63"/>
                  </a:lnTo>
                  <a:lnTo>
                    <a:pt x="340" y="62"/>
                  </a:lnTo>
                  <a:lnTo>
                    <a:pt x="340" y="62"/>
                  </a:lnTo>
                  <a:lnTo>
                    <a:pt x="341" y="61"/>
                  </a:lnTo>
                  <a:lnTo>
                    <a:pt x="341" y="61"/>
                  </a:lnTo>
                  <a:lnTo>
                    <a:pt x="341" y="60"/>
                  </a:lnTo>
                  <a:lnTo>
                    <a:pt x="342" y="60"/>
                  </a:lnTo>
                  <a:lnTo>
                    <a:pt x="342" y="59"/>
                  </a:lnTo>
                  <a:lnTo>
                    <a:pt x="343" y="59"/>
                  </a:lnTo>
                  <a:lnTo>
                    <a:pt x="343" y="58"/>
                  </a:lnTo>
                  <a:lnTo>
                    <a:pt x="344" y="58"/>
                  </a:lnTo>
                  <a:lnTo>
                    <a:pt x="344" y="57"/>
                  </a:lnTo>
                  <a:lnTo>
                    <a:pt x="345" y="57"/>
                  </a:lnTo>
                  <a:lnTo>
                    <a:pt x="345" y="57"/>
                  </a:lnTo>
                  <a:lnTo>
                    <a:pt x="346" y="56"/>
                  </a:lnTo>
                  <a:lnTo>
                    <a:pt x="346" y="56"/>
                  </a:lnTo>
                  <a:lnTo>
                    <a:pt x="347" y="55"/>
                  </a:lnTo>
                  <a:lnTo>
                    <a:pt x="347" y="55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1018" name="Freeform 250"/>
            <p:cNvSpPr>
              <a:spLocks noChangeAspect="1"/>
            </p:cNvSpPr>
            <p:nvPr/>
          </p:nvSpPr>
          <p:spPr bwMode="auto">
            <a:xfrm>
              <a:off x="3947" y="1056"/>
              <a:ext cx="69" cy="528"/>
            </a:xfrm>
            <a:custGeom>
              <a:avLst/>
              <a:gdLst/>
              <a:ahLst/>
              <a:cxnLst>
                <a:cxn ang="0">
                  <a:pos x="5" y="49"/>
                </a:cxn>
                <a:cxn ang="0">
                  <a:pos x="11" y="44"/>
                </a:cxn>
                <a:cxn ang="0">
                  <a:pos x="17" y="38"/>
                </a:cxn>
                <a:cxn ang="0">
                  <a:pos x="22" y="33"/>
                </a:cxn>
                <a:cxn ang="0">
                  <a:pos x="28" y="28"/>
                </a:cxn>
                <a:cxn ang="0">
                  <a:pos x="34" y="23"/>
                </a:cxn>
                <a:cxn ang="0">
                  <a:pos x="40" y="18"/>
                </a:cxn>
                <a:cxn ang="0">
                  <a:pos x="46" y="14"/>
                </a:cxn>
                <a:cxn ang="0">
                  <a:pos x="51" y="11"/>
                </a:cxn>
                <a:cxn ang="0">
                  <a:pos x="57" y="8"/>
                </a:cxn>
                <a:cxn ang="0">
                  <a:pos x="63" y="5"/>
                </a:cxn>
                <a:cxn ang="0">
                  <a:pos x="69" y="3"/>
                </a:cxn>
                <a:cxn ang="0">
                  <a:pos x="75" y="1"/>
                </a:cxn>
                <a:cxn ang="0">
                  <a:pos x="80" y="0"/>
                </a:cxn>
                <a:cxn ang="0">
                  <a:pos x="86" y="0"/>
                </a:cxn>
                <a:cxn ang="0">
                  <a:pos x="92" y="0"/>
                </a:cxn>
                <a:cxn ang="0">
                  <a:pos x="98" y="1"/>
                </a:cxn>
                <a:cxn ang="0">
                  <a:pos x="104" y="3"/>
                </a:cxn>
                <a:cxn ang="0">
                  <a:pos x="109" y="4"/>
                </a:cxn>
                <a:cxn ang="0">
                  <a:pos x="115" y="7"/>
                </a:cxn>
                <a:cxn ang="0">
                  <a:pos x="121" y="10"/>
                </a:cxn>
                <a:cxn ang="0">
                  <a:pos x="127" y="14"/>
                </a:cxn>
                <a:cxn ang="0">
                  <a:pos x="132" y="18"/>
                </a:cxn>
                <a:cxn ang="0">
                  <a:pos x="138" y="22"/>
                </a:cxn>
                <a:cxn ang="0">
                  <a:pos x="144" y="27"/>
                </a:cxn>
                <a:cxn ang="0">
                  <a:pos x="150" y="32"/>
                </a:cxn>
                <a:cxn ang="0">
                  <a:pos x="156" y="37"/>
                </a:cxn>
                <a:cxn ang="0">
                  <a:pos x="161" y="43"/>
                </a:cxn>
                <a:cxn ang="0">
                  <a:pos x="167" y="48"/>
                </a:cxn>
                <a:cxn ang="0">
                  <a:pos x="173" y="54"/>
                </a:cxn>
                <a:cxn ang="0">
                  <a:pos x="179" y="60"/>
                </a:cxn>
                <a:cxn ang="0">
                  <a:pos x="185" y="66"/>
                </a:cxn>
                <a:cxn ang="0">
                  <a:pos x="190" y="71"/>
                </a:cxn>
                <a:cxn ang="0">
                  <a:pos x="196" y="76"/>
                </a:cxn>
                <a:cxn ang="0">
                  <a:pos x="202" y="81"/>
                </a:cxn>
                <a:cxn ang="0">
                  <a:pos x="208" y="86"/>
                </a:cxn>
                <a:cxn ang="0">
                  <a:pos x="214" y="91"/>
                </a:cxn>
                <a:cxn ang="0">
                  <a:pos x="219" y="95"/>
                </a:cxn>
                <a:cxn ang="0">
                  <a:pos x="225" y="98"/>
                </a:cxn>
                <a:cxn ang="0">
                  <a:pos x="231" y="102"/>
                </a:cxn>
                <a:cxn ang="0">
                  <a:pos x="237" y="104"/>
                </a:cxn>
                <a:cxn ang="0">
                  <a:pos x="242" y="106"/>
                </a:cxn>
                <a:cxn ang="0">
                  <a:pos x="248" y="108"/>
                </a:cxn>
                <a:cxn ang="0">
                  <a:pos x="254" y="109"/>
                </a:cxn>
                <a:cxn ang="0">
                  <a:pos x="260" y="109"/>
                </a:cxn>
                <a:cxn ang="0">
                  <a:pos x="266" y="109"/>
                </a:cxn>
                <a:cxn ang="0">
                  <a:pos x="271" y="108"/>
                </a:cxn>
                <a:cxn ang="0">
                  <a:pos x="277" y="107"/>
                </a:cxn>
                <a:cxn ang="0">
                  <a:pos x="283" y="105"/>
                </a:cxn>
                <a:cxn ang="0">
                  <a:pos x="289" y="102"/>
                </a:cxn>
                <a:cxn ang="0">
                  <a:pos x="295" y="99"/>
                </a:cxn>
                <a:cxn ang="0">
                  <a:pos x="300" y="96"/>
                </a:cxn>
                <a:cxn ang="0">
                  <a:pos x="306" y="92"/>
                </a:cxn>
                <a:cxn ang="0">
                  <a:pos x="312" y="87"/>
                </a:cxn>
                <a:cxn ang="0">
                  <a:pos x="318" y="82"/>
                </a:cxn>
                <a:cxn ang="0">
                  <a:pos x="324" y="77"/>
                </a:cxn>
                <a:cxn ang="0">
                  <a:pos x="329" y="72"/>
                </a:cxn>
                <a:cxn ang="0">
                  <a:pos x="335" y="66"/>
                </a:cxn>
                <a:cxn ang="0">
                  <a:pos x="341" y="61"/>
                </a:cxn>
                <a:cxn ang="0">
                  <a:pos x="347" y="55"/>
                </a:cxn>
              </a:cxnLst>
              <a:rect l="0" t="0" r="r" b="b"/>
              <a:pathLst>
                <a:path w="347" h="109">
                  <a:moveTo>
                    <a:pt x="0" y="55"/>
                  </a:moveTo>
                  <a:lnTo>
                    <a:pt x="0" y="54"/>
                  </a:lnTo>
                  <a:lnTo>
                    <a:pt x="1" y="54"/>
                  </a:lnTo>
                  <a:lnTo>
                    <a:pt x="1" y="53"/>
                  </a:lnTo>
                  <a:lnTo>
                    <a:pt x="2" y="53"/>
                  </a:lnTo>
                  <a:lnTo>
                    <a:pt x="2" y="52"/>
                  </a:lnTo>
                  <a:lnTo>
                    <a:pt x="3" y="52"/>
                  </a:lnTo>
                  <a:lnTo>
                    <a:pt x="3" y="51"/>
                  </a:lnTo>
                  <a:lnTo>
                    <a:pt x="4" y="51"/>
                  </a:lnTo>
                  <a:lnTo>
                    <a:pt x="4" y="50"/>
                  </a:lnTo>
                  <a:lnTo>
                    <a:pt x="5" y="50"/>
                  </a:lnTo>
                  <a:lnTo>
                    <a:pt x="5" y="49"/>
                  </a:lnTo>
                  <a:lnTo>
                    <a:pt x="6" y="49"/>
                  </a:lnTo>
                  <a:lnTo>
                    <a:pt x="6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9" y="46"/>
                  </a:lnTo>
                  <a:lnTo>
                    <a:pt x="9" y="46"/>
                  </a:lnTo>
                  <a:lnTo>
                    <a:pt x="9" y="45"/>
                  </a:lnTo>
                  <a:lnTo>
                    <a:pt x="10" y="45"/>
                  </a:lnTo>
                  <a:lnTo>
                    <a:pt x="10" y="44"/>
                  </a:lnTo>
                  <a:lnTo>
                    <a:pt x="11" y="44"/>
                  </a:lnTo>
                  <a:lnTo>
                    <a:pt x="11" y="43"/>
                  </a:lnTo>
                  <a:lnTo>
                    <a:pt x="12" y="43"/>
                  </a:lnTo>
                  <a:lnTo>
                    <a:pt x="12" y="42"/>
                  </a:lnTo>
                  <a:lnTo>
                    <a:pt x="13" y="42"/>
                  </a:lnTo>
                  <a:lnTo>
                    <a:pt x="13" y="41"/>
                  </a:lnTo>
                  <a:lnTo>
                    <a:pt x="14" y="41"/>
                  </a:lnTo>
                  <a:lnTo>
                    <a:pt x="14" y="40"/>
                  </a:lnTo>
                  <a:lnTo>
                    <a:pt x="15" y="40"/>
                  </a:lnTo>
                  <a:lnTo>
                    <a:pt x="15" y="39"/>
                  </a:lnTo>
                  <a:lnTo>
                    <a:pt x="16" y="39"/>
                  </a:lnTo>
                  <a:lnTo>
                    <a:pt x="16" y="3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18" y="37"/>
                  </a:lnTo>
                  <a:lnTo>
                    <a:pt x="18" y="37"/>
                  </a:lnTo>
                  <a:lnTo>
                    <a:pt x="18" y="36"/>
                  </a:lnTo>
                  <a:lnTo>
                    <a:pt x="19" y="36"/>
                  </a:lnTo>
                  <a:lnTo>
                    <a:pt x="19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1" y="34"/>
                  </a:lnTo>
                  <a:lnTo>
                    <a:pt x="21" y="34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5" y="31"/>
                  </a:lnTo>
                  <a:lnTo>
                    <a:pt x="25" y="30"/>
                  </a:lnTo>
                  <a:lnTo>
                    <a:pt x="26" y="30"/>
                  </a:lnTo>
                  <a:lnTo>
                    <a:pt x="26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9" y="27"/>
                  </a:lnTo>
                  <a:lnTo>
                    <a:pt x="29" y="27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1" y="26"/>
                  </a:lnTo>
                  <a:lnTo>
                    <a:pt x="31" y="25"/>
                  </a:lnTo>
                  <a:lnTo>
                    <a:pt x="32" y="25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33" y="24"/>
                  </a:lnTo>
                  <a:lnTo>
                    <a:pt x="33" y="23"/>
                  </a:lnTo>
                  <a:lnTo>
                    <a:pt x="34" y="23"/>
                  </a:lnTo>
                  <a:lnTo>
                    <a:pt x="34" y="22"/>
                  </a:lnTo>
                  <a:lnTo>
                    <a:pt x="35" y="22"/>
                  </a:lnTo>
                  <a:lnTo>
                    <a:pt x="35" y="22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7" y="21"/>
                  </a:lnTo>
                  <a:lnTo>
                    <a:pt x="37" y="20"/>
                  </a:lnTo>
                  <a:lnTo>
                    <a:pt x="38" y="20"/>
                  </a:lnTo>
                  <a:lnTo>
                    <a:pt x="38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1" y="18"/>
                  </a:lnTo>
                  <a:lnTo>
                    <a:pt x="41" y="17"/>
                  </a:lnTo>
                  <a:lnTo>
                    <a:pt x="42" y="17"/>
                  </a:lnTo>
                  <a:lnTo>
                    <a:pt x="42" y="17"/>
                  </a:lnTo>
                  <a:lnTo>
                    <a:pt x="43" y="16"/>
                  </a:lnTo>
                  <a:lnTo>
                    <a:pt x="43" y="16"/>
                  </a:lnTo>
                  <a:lnTo>
                    <a:pt x="44" y="16"/>
                  </a:lnTo>
                  <a:lnTo>
                    <a:pt x="44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6" y="14"/>
                  </a:lnTo>
                  <a:lnTo>
                    <a:pt x="46" y="14"/>
                  </a:lnTo>
                  <a:lnTo>
                    <a:pt x="47" y="14"/>
                  </a:lnTo>
                  <a:lnTo>
                    <a:pt x="47" y="13"/>
                  </a:lnTo>
                  <a:lnTo>
                    <a:pt x="47" y="13"/>
                  </a:lnTo>
                  <a:lnTo>
                    <a:pt x="48" y="13"/>
                  </a:lnTo>
                  <a:lnTo>
                    <a:pt x="48" y="12"/>
                  </a:lnTo>
                  <a:lnTo>
                    <a:pt x="49" y="12"/>
                  </a:lnTo>
                  <a:lnTo>
                    <a:pt x="49" y="12"/>
                  </a:lnTo>
                  <a:lnTo>
                    <a:pt x="50" y="12"/>
                  </a:lnTo>
                  <a:lnTo>
                    <a:pt x="50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5" y="9"/>
                  </a:lnTo>
                  <a:lnTo>
                    <a:pt x="55" y="8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9" y="7"/>
                  </a:lnTo>
                  <a:lnTo>
                    <a:pt x="59" y="7"/>
                  </a:lnTo>
                  <a:lnTo>
                    <a:pt x="60" y="6"/>
                  </a:lnTo>
                  <a:lnTo>
                    <a:pt x="60" y="6"/>
                  </a:lnTo>
                  <a:lnTo>
                    <a:pt x="61" y="6"/>
                  </a:lnTo>
                  <a:lnTo>
                    <a:pt x="61" y="6"/>
                  </a:lnTo>
                  <a:lnTo>
                    <a:pt x="61" y="5"/>
                  </a:lnTo>
                  <a:lnTo>
                    <a:pt x="62" y="5"/>
                  </a:lnTo>
                  <a:lnTo>
                    <a:pt x="62" y="5"/>
                  </a:lnTo>
                  <a:lnTo>
                    <a:pt x="63" y="5"/>
                  </a:lnTo>
                  <a:lnTo>
                    <a:pt x="63" y="5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7" y="3"/>
                  </a:lnTo>
                  <a:lnTo>
                    <a:pt x="67" y="3"/>
                  </a:lnTo>
                  <a:lnTo>
                    <a:pt x="68" y="3"/>
                  </a:lnTo>
                  <a:lnTo>
                    <a:pt x="68" y="3"/>
                  </a:lnTo>
                  <a:lnTo>
                    <a:pt x="69" y="3"/>
                  </a:lnTo>
                  <a:lnTo>
                    <a:pt x="69" y="3"/>
                  </a:lnTo>
                  <a:lnTo>
                    <a:pt x="70" y="3"/>
                  </a:lnTo>
                  <a:lnTo>
                    <a:pt x="70" y="2"/>
                  </a:lnTo>
                  <a:lnTo>
                    <a:pt x="71" y="2"/>
                  </a:lnTo>
                  <a:lnTo>
                    <a:pt x="71" y="2"/>
                  </a:lnTo>
                  <a:lnTo>
                    <a:pt x="72" y="2"/>
                  </a:lnTo>
                  <a:lnTo>
                    <a:pt x="72" y="2"/>
                  </a:lnTo>
                  <a:lnTo>
                    <a:pt x="73" y="2"/>
                  </a:lnTo>
                  <a:lnTo>
                    <a:pt x="73" y="2"/>
                  </a:lnTo>
                  <a:lnTo>
                    <a:pt x="74" y="1"/>
                  </a:lnTo>
                  <a:lnTo>
                    <a:pt x="74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6" y="1"/>
                  </a:lnTo>
                  <a:lnTo>
                    <a:pt x="76" y="1"/>
                  </a:lnTo>
                  <a:lnTo>
                    <a:pt x="77" y="1"/>
                  </a:lnTo>
                  <a:lnTo>
                    <a:pt x="77" y="1"/>
                  </a:lnTo>
                  <a:lnTo>
                    <a:pt x="78" y="1"/>
                  </a:lnTo>
                  <a:lnTo>
                    <a:pt x="78" y="1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3" y="0"/>
                  </a:lnTo>
                  <a:lnTo>
                    <a:pt x="83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5" y="0"/>
                  </a:lnTo>
                  <a:lnTo>
                    <a:pt x="85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7" y="0"/>
                  </a:lnTo>
                  <a:lnTo>
                    <a:pt x="87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91" y="0"/>
                  </a:lnTo>
                  <a:lnTo>
                    <a:pt x="91" y="0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6" y="1"/>
                  </a:lnTo>
                  <a:lnTo>
                    <a:pt x="96" y="1"/>
                  </a:lnTo>
                  <a:lnTo>
                    <a:pt x="97" y="1"/>
                  </a:lnTo>
                  <a:lnTo>
                    <a:pt x="97" y="1"/>
                  </a:lnTo>
                  <a:lnTo>
                    <a:pt x="98" y="1"/>
                  </a:lnTo>
                  <a:lnTo>
                    <a:pt x="98" y="1"/>
                  </a:lnTo>
                  <a:lnTo>
                    <a:pt x="99" y="1"/>
                  </a:lnTo>
                  <a:lnTo>
                    <a:pt x="99" y="1"/>
                  </a:lnTo>
                  <a:lnTo>
                    <a:pt x="100" y="1"/>
                  </a:lnTo>
                  <a:lnTo>
                    <a:pt x="100" y="2"/>
                  </a:lnTo>
                  <a:lnTo>
                    <a:pt x="101" y="2"/>
                  </a:lnTo>
                  <a:lnTo>
                    <a:pt x="101" y="2"/>
                  </a:lnTo>
                  <a:lnTo>
                    <a:pt x="102" y="2"/>
                  </a:lnTo>
                  <a:lnTo>
                    <a:pt x="102" y="2"/>
                  </a:lnTo>
                  <a:lnTo>
                    <a:pt x="103" y="2"/>
                  </a:lnTo>
                  <a:lnTo>
                    <a:pt x="103" y="2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5" y="3"/>
                  </a:lnTo>
                  <a:lnTo>
                    <a:pt x="105" y="3"/>
                  </a:lnTo>
                  <a:lnTo>
                    <a:pt x="106" y="3"/>
                  </a:lnTo>
                  <a:lnTo>
                    <a:pt x="106" y="3"/>
                  </a:lnTo>
                  <a:lnTo>
                    <a:pt x="107" y="4"/>
                  </a:lnTo>
                  <a:lnTo>
                    <a:pt x="107" y="4"/>
                  </a:lnTo>
                  <a:lnTo>
                    <a:pt x="108" y="4"/>
                  </a:lnTo>
                  <a:lnTo>
                    <a:pt x="108" y="4"/>
                  </a:lnTo>
                  <a:lnTo>
                    <a:pt x="109" y="4"/>
                  </a:lnTo>
                  <a:lnTo>
                    <a:pt x="109" y="4"/>
                  </a:lnTo>
                  <a:lnTo>
                    <a:pt x="110" y="5"/>
                  </a:lnTo>
                  <a:lnTo>
                    <a:pt x="110" y="5"/>
                  </a:lnTo>
                  <a:lnTo>
                    <a:pt x="111" y="5"/>
                  </a:lnTo>
                  <a:lnTo>
                    <a:pt x="111" y="5"/>
                  </a:lnTo>
                  <a:lnTo>
                    <a:pt x="112" y="5"/>
                  </a:lnTo>
                  <a:lnTo>
                    <a:pt x="112" y="6"/>
                  </a:lnTo>
                  <a:lnTo>
                    <a:pt x="113" y="6"/>
                  </a:lnTo>
                  <a:lnTo>
                    <a:pt x="113" y="6"/>
                  </a:lnTo>
                  <a:lnTo>
                    <a:pt x="114" y="6"/>
                  </a:lnTo>
                  <a:lnTo>
                    <a:pt x="114" y="7"/>
                  </a:lnTo>
                  <a:lnTo>
                    <a:pt x="115" y="7"/>
                  </a:lnTo>
                  <a:lnTo>
                    <a:pt x="115" y="7"/>
                  </a:lnTo>
                  <a:lnTo>
                    <a:pt x="116" y="7"/>
                  </a:lnTo>
                  <a:lnTo>
                    <a:pt x="116" y="8"/>
                  </a:lnTo>
                  <a:lnTo>
                    <a:pt x="117" y="8"/>
                  </a:lnTo>
                  <a:lnTo>
                    <a:pt x="117" y="8"/>
                  </a:lnTo>
                  <a:lnTo>
                    <a:pt x="118" y="8"/>
                  </a:lnTo>
                  <a:lnTo>
                    <a:pt x="118" y="8"/>
                  </a:lnTo>
                  <a:lnTo>
                    <a:pt x="118" y="9"/>
                  </a:lnTo>
                  <a:lnTo>
                    <a:pt x="119" y="9"/>
                  </a:lnTo>
                  <a:lnTo>
                    <a:pt x="119" y="9"/>
                  </a:lnTo>
                  <a:lnTo>
                    <a:pt x="120" y="10"/>
                  </a:lnTo>
                  <a:lnTo>
                    <a:pt x="120" y="10"/>
                  </a:lnTo>
                  <a:lnTo>
                    <a:pt x="121" y="10"/>
                  </a:lnTo>
                  <a:lnTo>
                    <a:pt x="121" y="10"/>
                  </a:lnTo>
                  <a:lnTo>
                    <a:pt x="122" y="11"/>
                  </a:lnTo>
                  <a:lnTo>
                    <a:pt x="122" y="11"/>
                  </a:lnTo>
                  <a:lnTo>
                    <a:pt x="123" y="11"/>
                  </a:lnTo>
                  <a:lnTo>
                    <a:pt x="123" y="12"/>
                  </a:lnTo>
                  <a:lnTo>
                    <a:pt x="124" y="12"/>
                  </a:lnTo>
                  <a:lnTo>
                    <a:pt x="124" y="12"/>
                  </a:lnTo>
                  <a:lnTo>
                    <a:pt x="125" y="12"/>
                  </a:lnTo>
                  <a:lnTo>
                    <a:pt x="125" y="13"/>
                  </a:lnTo>
                  <a:lnTo>
                    <a:pt x="126" y="13"/>
                  </a:lnTo>
                  <a:lnTo>
                    <a:pt x="126" y="13"/>
                  </a:lnTo>
                  <a:lnTo>
                    <a:pt x="127" y="14"/>
                  </a:lnTo>
                  <a:lnTo>
                    <a:pt x="127" y="14"/>
                  </a:lnTo>
                  <a:lnTo>
                    <a:pt x="128" y="14"/>
                  </a:lnTo>
                  <a:lnTo>
                    <a:pt x="128" y="15"/>
                  </a:lnTo>
                  <a:lnTo>
                    <a:pt x="129" y="15"/>
                  </a:lnTo>
                  <a:lnTo>
                    <a:pt x="129" y="15"/>
                  </a:lnTo>
                  <a:lnTo>
                    <a:pt x="130" y="16"/>
                  </a:lnTo>
                  <a:lnTo>
                    <a:pt x="130" y="16"/>
                  </a:lnTo>
                  <a:lnTo>
                    <a:pt x="131" y="16"/>
                  </a:lnTo>
                  <a:lnTo>
                    <a:pt x="131" y="17"/>
                  </a:lnTo>
                  <a:lnTo>
                    <a:pt x="132" y="17"/>
                  </a:lnTo>
                  <a:lnTo>
                    <a:pt x="132" y="17"/>
                  </a:lnTo>
                  <a:lnTo>
                    <a:pt x="132" y="18"/>
                  </a:lnTo>
                  <a:lnTo>
                    <a:pt x="133" y="18"/>
                  </a:lnTo>
                  <a:lnTo>
                    <a:pt x="133" y="18"/>
                  </a:lnTo>
                  <a:lnTo>
                    <a:pt x="134" y="19"/>
                  </a:lnTo>
                  <a:lnTo>
                    <a:pt x="134" y="19"/>
                  </a:lnTo>
                  <a:lnTo>
                    <a:pt x="135" y="19"/>
                  </a:lnTo>
                  <a:lnTo>
                    <a:pt x="135" y="20"/>
                  </a:lnTo>
                  <a:lnTo>
                    <a:pt x="136" y="20"/>
                  </a:lnTo>
                  <a:lnTo>
                    <a:pt x="136" y="21"/>
                  </a:lnTo>
                  <a:lnTo>
                    <a:pt x="137" y="21"/>
                  </a:lnTo>
                  <a:lnTo>
                    <a:pt x="137" y="21"/>
                  </a:lnTo>
                  <a:lnTo>
                    <a:pt x="138" y="22"/>
                  </a:lnTo>
                  <a:lnTo>
                    <a:pt x="138" y="22"/>
                  </a:lnTo>
                  <a:lnTo>
                    <a:pt x="139" y="22"/>
                  </a:lnTo>
                  <a:lnTo>
                    <a:pt x="139" y="23"/>
                  </a:lnTo>
                  <a:lnTo>
                    <a:pt x="140" y="23"/>
                  </a:lnTo>
                  <a:lnTo>
                    <a:pt x="140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2" y="25"/>
                  </a:lnTo>
                  <a:lnTo>
                    <a:pt x="142" y="25"/>
                  </a:lnTo>
                  <a:lnTo>
                    <a:pt x="143" y="26"/>
                  </a:lnTo>
                  <a:lnTo>
                    <a:pt x="143" y="26"/>
                  </a:lnTo>
                  <a:lnTo>
                    <a:pt x="144" y="26"/>
                  </a:lnTo>
                  <a:lnTo>
                    <a:pt x="144" y="27"/>
                  </a:lnTo>
                  <a:lnTo>
                    <a:pt x="145" y="27"/>
                  </a:lnTo>
                  <a:lnTo>
                    <a:pt x="145" y="28"/>
                  </a:lnTo>
                  <a:lnTo>
                    <a:pt x="146" y="28"/>
                  </a:lnTo>
                  <a:lnTo>
                    <a:pt x="146" y="29"/>
                  </a:lnTo>
                  <a:lnTo>
                    <a:pt x="147" y="29"/>
                  </a:lnTo>
                  <a:lnTo>
                    <a:pt x="147" y="29"/>
                  </a:lnTo>
                  <a:lnTo>
                    <a:pt x="147" y="30"/>
                  </a:lnTo>
                  <a:lnTo>
                    <a:pt x="148" y="30"/>
                  </a:lnTo>
                  <a:lnTo>
                    <a:pt x="148" y="31"/>
                  </a:lnTo>
                  <a:lnTo>
                    <a:pt x="149" y="31"/>
                  </a:lnTo>
                  <a:lnTo>
                    <a:pt x="149" y="31"/>
                  </a:lnTo>
                  <a:lnTo>
                    <a:pt x="150" y="32"/>
                  </a:lnTo>
                  <a:lnTo>
                    <a:pt x="150" y="32"/>
                  </a:lnTo>
                  <a:lnTo>
                    <a:pt x="151" y="33"/>
                  </a:lnTo>
                  <a:lnTo>
                    <a:pt x="151" y="33"/>
                  </a:lnTo>
                  <a:lnTo>
                    <a:pt x="152" y="34"/>
                  </a:lnTo>
                  <a:lnTo>
                    <a:pt x="152" y="34"/>
                  </a:lnTo>
                  <a:lnTo>
                    <a:pt x="153" y="35"/>
                  </a:lnTo>
                  <a:lnTo>
                    <a:pt x="153" y="35"/>
                  </a:lnTo>
                  <a:lnTo>
                    <a:pt x="154" y="35"/>
                  </a:lnTo>
                  <a:lnTo>
                    <a:pt x="154" y="36"/>
                  </a:lnTo>
                  <a:lnTo>
                    <a:pt x="155" y="36"/>
                  </a:lnTo>
                  <a:lnTo>
                    <a:pt x="155" y="37"/>
                  </a:lnTo>
                  <a:lnTo>
                    <a:pt x="156" y="37"/>
                  </a:lnTo>
                  <a:lnTo>
                    <a:pt x="156" y="38"/>
                  </a:lnTo>
                  <a:lnTo>
                    <a:pt x="157" y="38"/>
                  </a:lnTo>
                  <a:lnTo>
                    <a:pt x="157" y="39"/>
                  </a:lnTo>
                  <a:lnTo>
                    <a:pt x="158" y="39"/>
                  </a:lnTo>
                  <a:lnTo>
                    <a:pt x="158" y="39"/>
                  </a:lnTo>
                  <a:lnTo>
                    <a:pt x="159" y="40"/>
                  </a:lnTo>
                  <a:lnTo>
                    <a:pt x="159" y="40"/>
                  </a:lnTo>
                  <a:lnTo>
                    <a:pt x="160" y="41"/>
                  </a:lnTo>
                  <a:lnTo>
                    <a:pt x="160" y="41"/>
                  </a:lnTo>
                  <a:lnTo>
                    <a:pt x="161" y="42"/>
                  </a:lnTo>
                  <a:lnTo>
                    <a:pt x="161" y="42"/>
                  </a:lnTo>
                  <a:lnTo>
                    <a:pt x="161" y="43"/>
                  </a:lnTo>
                  <a:lnTo>
                    <a:pt x="162" y="43"/>
                  </a:lnTo>
                  <a:lnTo>
                    <a:pt x="162" y="44"/>
                  </a:lnTo>
                  <a:lnTo>
                    <a:pt x="163" y="44"/>
                  </a:lnTo>
                  <a:lnTo>
                    <a:pt x="163" y="45"/>
                  </a:lnTo>
                  <a:lnTo>
                    <a:pt x="164" y="45"/>
                  </a:lnTo>
                  <a:lnTo>
                    <a:pt x="164" y="46"/>
                  </a:lnTo>
                  <a:lnTo>
                    <a:pt x="165" y="46"/>
                  </a:lnTo>
                  <a:lnTo>
                    <a:pt x="165" y="47"/>
                  </a:lnTo>
                  <a:lnTo>
                    <a:pt x="166" y="47"/>
                  </a:lnTo>
                  <a:lnTo>
                    <a:pt x="166" y="48"/>
                  </a:lnTo>
                  <a:lnTo>
                    <a:pt x="167" y="48"/>
                  </a:lnTo>
                  <a:lnTo>
                    <a:pt x="167" y="48"/>
                  </a:lnTo>
                  <a:lnTo>
                    <a:pt x="168" y="49"/>
                  </a:lnTo>
                  <a:lnTo>
                    <a:pt x="168" y="49"/>
                  </a:lnTo>
                  <a:lnTo>
                    <a:pt x="169" y="50"/>
                  </a:lnTo>
                  <a:lnTo>
                    <a:pt x="169" y="50"/>
                  </a:lnTo>
                  <a:lnTo>
                    <a:pt x="170" y="51"/>
                  </a:lnTo>
                  <a:lnTo>
                    <a:pt x="170" y="51"/>
                  </a:lnTo>
                  <a:lnTo>
                    <a:pt x="171" y="52"/>
                  </a:lnTo>
                  <a:lnTo>
                    <a:pt x="171" y="52"/>
                  </a:lnTo>
                  <a:lnTo>
                    <a:pt x="172" y="53"/>
                  </a:lnTo>
                  <a:lnTo>
                    <a:pt x="172" y="53"/>
                  </a:lnTo>
                  <a:lnTo>
                    <a:pt x="173" y="54"/>
                  </a:lnTo>
                  <a:lnTo>
                    <a:pt x="173" y="54"/>
                  </a:lnTo>
                  <a:lnTo>
                    <a:pt x="174" y="55"/>
                  </a:lnTo>
                  <a:lnTo>
                    <a:pt x="174" y="55"/>
                  </a:lnTo>
                  <a:lnTo>
                    <a:pt x="175" y="56"/>
                  </a:lnTo>
                  <a:lnTo>
                    <a:pt x="175" y="56"/>
                  </a:lnTo>
                  <a:lnTo>
                    <a:pt x="175" y="57"/>
                  </a:lnTo>
                  <a:lnTo>
                    <a:pt x="176" y="57"/>
                  </a:lnTo>
                  <a:lnTo>
                    <a:pt x="176" y="57"/>
                  </a:lnTo>
                  <a:lnTo>
                    <a:pt x="177" y="58"/>
                  </a:lnTo>
                  <a:lnTo>
                    <a:pt x="177" y="58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9" y="60"/>
                  </a:lnTo>
                  <a:lnTo>
                    <a:pt x="179" y="60"/>
                  </a:lnTo>
                  <a:lnTo>
                    <a:pt x="180" y="61"/>
                  </a:lnTo>
                  <a:lnTo>
                    <a:pt x="180" y="61"/>
                  </a:lnTo>
                  <a:lnTo>
                    <a:pt x="181" y="62"/>
                  </a:lnTo>
                  <a:lnTo>
                    <a:pt x="181" y="62"/>
                  </a:lnTo>
                  <a:lnTo>
                    <a:pt x="182" y="63"/>
                  </a:lnTo>
                  <a:lnTo>
                    <a:pt x="182" y="63"/>
                  </a:lnTo>
                  <a:lnTo>
                    <a:pt x="183" y="64"/>
                  </a:lnTo>
                  <a:lnTo>
                    <a:pt x="183" y="64"/>
                  </a:lnTo>
                  <a:lnTo>
                    <a:pt x="184" y="65"/>
                  </a:lnTo>
                  <a:lnTo>
                    <a:pt x="184" y="65"/>
                  </a:lnTo>
                  <a:lnTo>
                    <a:pt x="185" y="66"/>
                  </a:lnTo>
                  <a:lnTo>
                    <a:pt x="185" y="66"/>
                  </a:lnTo>
                  <a:lnTo>
                    <a:pt x="186" y="66"/>
                  </a:lnTo>
                  <a:lnTo>
                    <a:pt x="186" y="67"/>
                  </a:lnTo>
                  <a:lnTo>
                    <a:pt x="187" y="67"/>
                  </a:lnTo>
                  <a:lnTo>
                    <a:pt x="187" y="68"/>
                  </a:lnTo>
                  <a:lnTo>
                    <a:pt x="188" y="68"/>
                  </a:lnTo>
                  <a:lnTo>
                    <a:pt x="188" y="69"/>
                  </a:lnTo>
                  <a:lnTo>
                    <a:pt x="189" y="69"/>
                  </a:lnTo>
                  <a:lnTo>
                    <a:pt x="189" y="70"/>
                  </a:lnTo>
                  <a:lnTo>
                    <a:pt x="189" y="70"/>
                  </a:lnTo>
                  <a:lnTo>
                    <a:pt x="190" y="70"/>
                  </a:lnTo>
                  <a:lnTo>
                    <a:pt x="190" y="71"/>
                  </a:lnTo>
                  <a:lnTo>
                    <a:pt x="191" y="71"/>
                  </a:lnTo>
                  <a:lnTo>
                    <a:pt x="191" y="72"/>
                  </a:lnTo>
                  <a:lnTo>
                    <a:pt x="192" y="72"/>
                  </a:lnTo>
                  <a:lnTo>
                    <a:pt x="192" y="73"/>
                  </a:lnTo>
                  <a:lnTo>
                    <a:pt x="193" y="73"/>
                  </a:lnTo>
                  <a:lnTo>
                    <a:pt x="193" y="74"/>
                  </a:lnTo>
                  <a:lnTo>
                    <a:pt x="194" y="74"/>
                  </a:lnTo>
                  <a:lnTo>
                    <a:pt x="194" y="75"/>
                  </a:lnTo>
                  <a:lnTo>
                    <a:pt x="195" y="75"/>
                  </a:lnTo>
                  <a:lnTo>
                    <a:pt x="195" y="75"/>
                  </a:lnTo>
                  <a:lnTo>
                    <a:pt x="196" y="76"/>
                  </a:lnTo>
                  <a:lnTo>
                    <a:pt x="196" y="76"/>
                  </a:lnTo>
                  <a:lnTo>
                    <a:pt x="197" y="77"/>
                  </a:lnTo>
                  <a:lnTo>
                    <a:pt x="197" y="77"/>
                  </a:lnTo>
                  <a:lnTo>
                    <a:pt x="198" y="78"/>
                  </a:lnTo>
                  <a:lnTo>
                    <a:pt x="198" y="78"/>
                  </a:lnTo>
                  <a:lnTo>
                    <a:pt x="199" y="79"/>
                  </a:lnTo>
                  <a:lnTo>
                    <a:pt x="199" y="79"/>
                  </a:lnTo>
                  <a:lnTo>
                    <a:pt x="200" y="79"/>
                  </a:lnTo>
                  <a:lnTo>
                    <a:pt x="200" y="80"/>
                  </a:lnTo>
                  <a:lnTo>
                    <a:pt x="201" y="80"/>
                  </a:lnTo>
                  <a:lnTo>
                    <a:pt x="201" y="81"/>
                  </a:lnTo>
                  <a:lnTo>
                    <a:pt x="202" y="81"/>
                  </a:lnTo>
                  <a:lnTo>
                    <a:pt x="202" y="81"/>
                  </a:lnTo>
                  <a:lnTo>
                    <a:pt x="203" y="82"/>
                  </a:lnTo>
                  <a:lnTo>
                    <a:pt x="203" y="82"/>
                  </a:lnTo>
                  <a:lnTo>
                    <a:pt x="204" y="83"/>
                  </a:lnTo>
                  <a:lnTo>
                    <a:pt x="204" y="83"/>
                  </a:lnTo>
                  <a:lnTo>
                    <a:pt x="204" y="84"/>
                  </a:lnTo>
                  <a:lnTo>
                    <a:pt x="205" y="84"/>
                  </a:lnTo>
                  <a:lnTo>
                    <a:pt x="205" y="84"/>
                  </a:lnTo>
                  <a:lnTo>
                    <a:pt x="206" y="85"/>
                  </a:lnTo>
                  <a:lnTo>
                    <a:pt x="206" y="85"/>
                  </a:lnTo>
                  <a:lnTo>
                    <a:pt x="207" y="86"/>
                  </a:lnTo>
                  <a:lnTo>
                    <a:pt x="207" y="86"/>
                  </a:lnTo>
                  <a:lnTo>
                    <a:pt x="208" y="86"/>
                  </a:lnTo>
                  <a:lnTo>
                    <a:pt x="208" y="87"/>
                  </a:lnTo>
                  <a:lnTo>
                    <a:pt x="209" y="87"/>
                  </a:lnTo>
                  <a:lnTo>
                    <a:pt x="209" y="88"/>
                  </a:lnTo>
                  <a:lnTo>
                    <a:pt x="210" y="88"/>
                  </a:lnTo>
                  <a:lnTo>
                    <a:pt x="210" y="88"/>
                  </a:lnTo>
                  <a:lnTo>
                    <a:pt x="211" y="89"/>
                  </a:lnTo>
                  <a:lnTo>
                    <a:pt x="211" y="89"/>
                  </a:lnTo>
                  <a:lnTo>
                    <a:pt x="212" y="89"/>
                  </a:lnTo>
                  <a:lnTo>
                    <a:pt x="212" y="90"/>
                  </a:lnTo>
                  <a:lnTo>
                    <a:pt x="213" y="90"/>
                  </a:lnTo>
                  <a:lnTo>
                    <a:pt x="213" y="90"/>
                  </a:lnTo>
                  <a:lnTo>
                    <a:pt x="214" y="91"/>
                  </a:lnTo>
                  <a:lnTo>
                    <a:pt x="214" y="91"/>
                  </a:lnTo>
                  <a:lnTo>
                    <a:pt x="215" y="92"/>
                  </a:lnTo>
                  <a:lnTo>
                    <a:pt x="215" y="92"/>
                  </a:lnTo>
                  <a:lnTo>
                    <a:pt x="216" y="92"/>
                  </a:lnTo>
                  <a:lnTo>
                    <a:pt x="216" y="93"/>
                  </a:lnTo>
                  <a:lnTo>
                    <a:pt x="217" y="93"/>
                  </a:lnTo>
                  <a:lnTo>
                    <a:pt x="217" y="93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9" y="95"/>
                  </a:lnTo>
                  <a:lnTo>
                    <a:pt x="219" y="95"/>
                  </a:lnTo>
                  <a:lnTo>
                    <a:pt x="220" y="95"/>
                  </a:lnTo>
                  <a:lnTo>
                    <a:pt x="220" y="96"/>
                  </a:lnTo>
                  <a:lnTo>
                    <a:pt x="221" y="96"/>
                  </a:lnTo>
                  <a:lnTo>
                    <a:pt x="221" y="96"/>
                  </a:lnTo>
                  <a:lnTo>
                    <a:pt x="222" y="96"/>
                  </a:lnTo>
                  <a:lnTo>
                    <a:pt x="222" y="97"/>
                  </a:lnTo>
                  <a:lnTo>
                    <a:pt x="223" y="97"/>
                  </a:lnTo>
                  <a:lnTo>
                    <a:pt x="223" y="97"/>
                  </a:lnTo>
                  <a:lnTo>
                    <a:pt x="224" y="98"/>
                  </a:lnTo>
                  <a:lnTo>
                    <a:pt x="224" y="98"/>
                  </a:lnTo>
                  <a:lnTo>
                    <a:pt x="225" y="98"/>
                  </a:lnTo>
                  <a:lnTo>
                    <a:pt x="225" y="98"/>
                  </a:lnTo>
                  <a:lnTo>
                    <a:pt x="226" y="99"/>
                  </a:lnTo>
                  <a:lnTo>
                    <a:pt x="226" y="99"/>
                  </a:lnTo>
                  <a:lnTo>
                    <a:pt x="227" y="99"/>
                  </a:lnTo>
                  <a:lnTo>
                    <a:pt x="227" y="100"/>
                  </a:lnTo>
                  <a:lnTo>
                    <a:pt x="228" y="100"/>
                  </a:lnTo>
                  <a:lnTo>
                    <a:pt x="228" y="100"/>
                  </a:lnTo>
                  <a:lnTo>
                    <a:pt x="229" y="100"/>
                  </a:lnTo>
                  <a:lnTo>
                    <a:pt x="229" y="101"/>
                  </a:lnTo>
                  <a:lnTo>
                    <a:pt x="230" y="101"/>
                  </a:lnTo>
                  <a:lnTo>
                    <a:pt x="230" y="101"/>
                  </a:lnTo>
                  <a:lnTo>
                    <a:pt x="231" y="101"/>
                  </a:lnTo>
                  <a:lnTo>
                    <a:pt x="231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3" y="103"/>
                  </a:lnTo>
                  <a:lnTo>
                    <a:pt x="233" y="103"/>
                  </a:lnTo>
                  <a:lnTo>
                    <a:pt x="234" y="103"/>
                  </a:lnTo>
                  <a:lnTo>
                    <a:pt x="234" y="103"/>
                  </a:lnTo>
                  <a:lnTo>
                    <a:pt x="235" y="103"/>
                  </a:lnTo>
                  <a:lnTo>
                    <a:pt x="235" y="104"/>
                  </a:lnTo>
                  <a:lnTo>
                    <a:pt x="236" y="104"/>
                  </a:lnTo>
                  <a:lnTo>
                    <a:pt x="236" y="104"/>
                  </a:lnTo>
                  <a:lnTo>
                    <a:pt x="237" y="104"/>
                  </a:lnTo>
                  <a:lnTo>
                    <a:pt x="237" y="105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39" y="105"/>
                  </a:lnTo>
                  <a:lnTo>
                    <a:pt x="239" y="105"/>
                  </a:lnTo>
                  <a:lnTo>
                    <a:pt x="240" y="105"/>
                  </a:lnTo>
                  <a:lnTo>
                    <a:pt x="240" y="106"/>
                  </a:lnTo>
                  <a:lnTo>
                    <a:pt x="241" y="106"/>
                  </a:lnTo>
                  <a:lnTo>
                    <a:pt x="241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3" y="106"/>
                  </a:lnTo>
                  <a:lnTo>
                    <a:pt x="243" y="107"/>
                  </a:lnTo>
                  <a:lnTo>
                    <a:pt x="244" y="107"/>
                  </a:lnTo>
                  <a:lnTo>
                    <a:pt x="244" y="107"/>
                  </a:lnTo>
                  <a:lnTo>
                    <a:pt x="245" y="107"/>
                  </a:lnTo>
                  <a:lnTo>
                    <a:pt x="245" y="107"/>
                  </a:lnTo>
                  <a:lnTo>
                    <a:pt x="246" y="107"/>
                  </a:lnTo>
                  <a:lnTo>
                    <a:pt x="246" y="107"/>
                  </a:lnTo>
                  <a:lnTo>
                    <a:pt x="247" y="108"/>
                  </a:lnTo>
                  <a:lnTo>
                    <a:pt x="247" y="108"/>
                  </a:lnTo>
                  <a:lnTo>
                    <a:pt x="248" y="108"/>
                  </a:lnTo>
                  <a:lnTo>
                    <a:pt x="248" y="108"/>
                  </a:lnTo>
                  <a:lnTo>
                    <a:pt x="249" y="108"/>
                  </a:lnTo>
                  <a:lnTo>
                    <a:pt x="249" y="108"/>
                  </a:lnTo>
                  <a:lnTo>
                    <a:pt x="250" y="108"/>
                  </a:lnTo>
                  <a:lnTo>
                    <a:pt x="250" y="108"/>
                  </a:lnTo>
                  <a:lnTo>
                    <a:pt x="251" y="108"/>
                  </a:lnTo>
                  <a:lnTo>
                    <a:pt x="251" y="108"/>
                  </a:lnTo>
                  <a:lnTo>
                    <a:pt x="252" y="109"/>
                  </a:lnTo>
                  <a:lnTo>
                    <a:pt x="252" y="109"/>
                  </a:lnTo>
                  <a:lnTo>
                    <a:pt x="253" y="109"/>
                  </a:lnTo>
                  <a:lnTo>
                    <a:pt x="253" y="109"/>
                  </a:lnTo>
                  <a:lnTo>
                    <a:pt x="254" y="109"/>
                  </a:lnTo>
                  <a:lnTo>
                    <a:pt x="254" y="109"/>
                  </a:lnTo>
                  <a:lnTo>
                    <a:pt x="255" y="109"/>
                  </a:lnTo>
                  <a:lnTo>
                    <a:pt x="255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7" y="109"/>
                  </a:lnTo>
                  <a:lnTo>
                    <a:pt x="257" y="109"/>
                  </a:lnTo>
                  <a:lnTo>
                    <a:pt x="258" y="109"/>
                  </a:lnTo>
                  <a:lnTo>
                    <a:pt x="258" y="109"/>
                  </a:lnTo>
                  <a:lnTo>
                    <a:pt x="259" y="109"/>
                  </a:lnTo>
                  <a:lnTo>
                    <a:pt x="259" y="109"/>
                  </a:lnTo>
                  <a:lnTo>
                    <a:pt x="260" y="109"/>
                  </a:lnTo>
                  <a:lnTo>
                    <a:pt x="260" y="109"/>
                  </a:lnTo>
                  <a:lnTo>
                    <a:pt x="261" y="109"/>
                  </a:lnTo>
                  <a:lnTo>
                    <a:pt x="261" y="109"/>
                  </a:lnTo>
                  <a:lnTo>
                    <a:pt x="262" y="109"/>
                  </a:lnTo>
                  <a:lnTo>
                    <a:pt x="262" y="109"/>
                  </a:lnTo>
                  <a:lnTo>
                    <a:pt x="263" y="109"/>
                  </a:lnTo>
                  <a:lnTo>
                    <a:pt x="263" y="109"/>
                  </a:lnTo>
                  <a:lnTo>
                    <a:pt x="264" y="109"/>
                  </a:lnTo>
                  <a:lnTo>
                    <a:pt x="264" y="109"/>
                  </a:lnTo>
                  <a:lnTo>
                    <a:pt x="265" y="109"/>
                  </a:lnTo>
                  <a:lnTo>
                    <a:pt x="265" y="109"/>
                  </a:lnTo>
                  <a:lnTo>
                    <a:pt x="266" y="109"/>
                  </a:lnTo>
                  <a:lnTo>
                    <a:pt x="266" y="109"/>
                  </a:lnTo>
                  <a:lnTo>
                    <a:pt x="267" y="109"/>
                  </a:lnTo>
                  <a:lnTo>
                    <a:pt x="267" y="109"/>
                  </a:lnTo>
                  <a:lnTo>
                    <a:pt x="268" y="109"/>
                  </a:lnTo>
                  <a:lnTo>
                    <a:pt x="268" y="109"/>
                  </a:lnTo>
                  <a:lnTo>
                    <a:pt x="269" y="109"/>
                  </a:lnTo>
                  <a:lnTo>
                    <a:pt x="269" y="109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1" y="108"/>
                  </a:lnTo>
                  <a:lnTo>
                    <a:pt x="271" y="108"/>
                  </a:lnTo>
                  <a:lnTo>
                    <a:pt x="272" y="108"/>
                  </a:lnTo>
                  <a:lnTo>
                    <a:pt x="272" y="108"/>
                  </a:lnTo>
                  <a:lnTo>
                    <a:pt x="273" y="108"/>
                  </a:lnTo>
                  <a:lnTo>
                    <a:pt x="273" y="108"/>
                  </a:lnTo>
                  <a:lnTo>
                    <a:pt x="274" y="108"/>
                  </a:lnTo>
                  <a:lnTo>
                    <a:pt x="274" y="107"/>
                  </a:lnTo>
                  <a:lnTo>
                    <a:pt x="275" y="107"/>
                  </a:lnTo>
                  <a:lnTo>
                    <a:pt x="275" y="107"/>
                  </a:lnTo>
                  <a:lnTo>
                    <a:pt x="276" y="107"/>
                  </a:lnTo>
                  <a:lnTo>
                    <a:pt x="276" y="107"/>
                  </a:lnTo>
                  <a:lnTo>
                    <a:pt x="277" y="107"/>
                  </a:lnTo>
                  <a:lnTo>
                    <a:pt x="277" y="107"/>
                  </a:lnTo>
                  <a:lnTo>
                    <a:pt x="278" y="106"/>
                  </a:lnTo>
                  <a:lnTo>
                    <a:pt x="278" y="106"/>
                  </a:lnTo>
                  <a:lnTo>
                    <a:pt x="279" y="106"/>
                  </a:lnTo>
                  <a:lnTo>
                    <a:pt x="279" y="106"/>
                  </a:lnTo>
                  <a:lnTo>
                    <a:pt x="280" y="106"/>
                  </a:lnTo>
                  <a:lnTo>
                    <a:pt x="280" y="106"/>
                  </a:lnTo>
                  <a:lnTo>
                    <a:pt x="281" y="106"/>
                  </a:lnTo>
                  <a:lnTo>
                    <a:pt x="281" y="105"/>
                  </a:lnTo>
                  <a:lnTo>
                    <a:pt x="282" y="105"/>
                  </a:lnTo>
                  <a:lnTo>
                    <a:pt x="282" y="105"/>
                  </a:lnTo>
                  <a:lnTo>
                    <a:pt x="283" y="105"/>
                  </a:lnTo>
                  <a:lnTo>
                    <a:pt x="283" y="105"/>
                  </a:lnTo>
                  <a:lnTo>
                    <a:pt x="284" y="105"/>
                  </a:lnTo>
                  <a:lnTo>
                    <a:pt x="284" y="104"/>
                  </a:lnTo>
                  <a:lnTo>
                    <a:pt x="284" y="104"/>
                  </a:lnTo>
                  <a:lnTo>
                    <a:pt x="285" y="104"/>
                  </a:lnTo>
                  <a:lnTo>
                    <a:pt x="285" y="104"/>
                  </a:lnTo>
                  <a:lnTo>
                    <a:pt x="286" y="103"/>
                  </a:lnTo>
                  <a:lnTo>
                    <a:pt x="286" y="103"/>
                  </a:lnTo>
                  <a:lnTo>
                    <a:pt x="287" y="103"/>
                  </a:lnTo>
                  <a:lnTo>
                    <a:pt x="287" y="103"/>
                  </a:lnTo>
                  <a:lnTo>
                    <a:pt x="288" y="103"/>
                  </a:lnTo>
                  <a:lnTo>
                    <a:pt x="288" y="102"/>
                  </a:lnTo>
                  <a:lnTo>
                    <a:pt x="289" y="102"/>
                  </a:lnTo>
                  <a:lnTo>
                    <a:pt x="289" y="102"/>
                  </a:lnTo>
                  <a:lnTo>
                    <a:pt x="290" y="102"/>
                  </a:lnTo>
                  <a:lnTo>
                    <a:pt x="290" y="101"/>
                  </a:lnTo>
                  <a:lnTo>
                    <a:pt x="291" y="101"/>
                  </a:lnTo>
                  <a:lnTo>
                    <a:pt x="291" y="101"/>
                  </a:lnTo>
                  <a:lnTo>
                    <a:pt x="292" y="101"/>
                  </a:lnTo>
                  <a:lnTo>
                    <a:pt x="292" y="100"/>
                  </a:lnTo>
                  <a:lnTo>
                    <a:pt x="293" y="100"/>
                  </a:lnTo>
                  <a:lnTo>
                    <a:pt x="293" y="100"/>
                  </a:lnTo>
                  <a:lnTo>
                    <a:pt x="294" y="100"/>
                  </a:lnTo>
                  <a:lnTo>
                    <a:pt x="294" y="99"/>
                  </a:lnTo>
                  <a:lnTo>
                    <a:pt x="295" y="99"/>
                  </a:lnTo>
                  <a:lnTo>
                    <a:pt x="295" y="99"/>
                  </a:lnTo>
                  <a:lnTo>
                    <a:pt x="296" y="98"/>
                  </a:lnTo>
                  <a:lnTo>
                    <a:pt x="296" y="98"/>
                  </a:lnTo>
                  <a:lnTo>
                    <a:pt x="297" y="98"/>
                  </a:lnTo>
                  <a:lnTo>
                    <a:pt x="297" y="98"/>
                  </a:lnTo>
                  <a:lnTo>
                    <a:pt x="298" y="97"/>
                  </a:lnTo>
                  <a:lnTo>
                    <a:pt x="298" y="97"/>
                  </a:lnTo>
                  <a:lnTo>
                    <a:pt x="299" y="97"/>
                  </a:lnTo>
                  <a:lnTo>
                    <a:pt x="299" y="96"/>
                  </a:lnTo>
                  <a:lnTo>
                    <a:pt x="299" y="96"/>
                  </a:lnTo>
                  <a:lnTo>
                    <a:pt x="300" y="96"/>
                  </a:lnTo>
                  <a:lnTo>
                    <a:pt x="300" y="96"/>
                  </a:lnTo>
                  <a:lnTo>
                    <a:pt x="301" y="95"/>
                  </a:lnTo>
                  <a:lnTo>
                    <a:pt x="301" y="95"/>
                  </a:lnTo>
                  <a:lnTo>
                    <a:pt x="302" y="95"/>
                  </a:lnTo>
                  <a:lnTo>
                    <a:pt x="302" y="94"/>
                  </a:lnTo>
                  <a:lnTo>
                    <a:pt x="303" y="94"/>
                  </a:lnTo>
                  <a:lnTo>
                    <a:pt x="303" y="94"/>
                  </a:lnTo>
                  <a:lnTo>
                    <a:pt x="304" y="93"/>
                  </a:lnTo>
                  <a:lnTo>
                    <a:pt x="304" y="93"/>
                  </a:lnTo>
                  <a:lnTo>
                    <a:pt x="305" y="93"/>
                  </a:lnTo>
                  <a:lnTo>
                    <a:pt x="305" y="92"/>
                  </a:lnTo>
                  <a:lnTo>
                    <a:pt x="306" y="92"/>
                  </a:lnTo>
                  <a:lnTo>
                    <a:pt x="306" y="92"/>
                  </a:lnTo>
                  <a:lnTo>
                    <a:pt x="307" y="91"/>
                  </a:lnTo>
                  <a:lnTo>
                    <a:pt x="307" y="91"/>
                  </a:lnTo>
                  <a:lnTo>
                    <a:pt x="308" y="90"/>
                  </a:lnTo>
                  <a:lnTo>
                    <a:pt x="308" y="90"/>
                  </a:lnTo>
                  <a:lnTo>
                    <a:pt x="309" y="90"/>
                  </a:lnTo>
                  <a:lnTo>
                    <a:pt x="309" y="89"/>
                  </a:lnTo>
                  <a:lnTo>
                    <a:pt x="310" y="89"/>
                  </a:lnTo>
                  <a:lnTo>
                    <a:pt x="310" y="89"/>
                  </a:lnTo>
                  <a:lnTo>
                    <a:pt x="311" y="88"/>
                  </a:lnTo>
                  <a:lnTo>
                    <a:pt x="311" y="88"/>
                  </a:lnTo>
                  <a:lnTo>
                    <a:pt x="312" y="88"/>
                  </a:lnTo>
                  <a:lnTo>
                    <a:pt x="312" y="87"/>
                  </a:lnTo>
                  <a:lnTo>
                    <a:pt x="313" y="87"/>
                  </a:lnTo>
                  <a:lnTo>
                    <a:pt x="313" y="86"/>
                  </a:lnTo>
                  <a:lnTo>
                    <a:pt x="313" y="86"/>
                  </a:lnTo>
                  <a:lnTo>
                    <a:pt x="314" y="86"/>
                  </a:lnTo>
                  <a:lnTo>
                    <a:pt x="314" y="85"/>
                  </a:lnTo>
                  <a:lnTo>
                    <a:pt x="315" y="85"/>
                  </a:lnTo>
                  <a:lnTo>
                    <a:pt x="315" y="84"/>
                  </a:lnTo>
                  <a:lnTo>
                    <a:pt x="316" y="84"/>
                  </a:lnTo>
                  <a:lnTo>
                    <a:pt x="316" y="84"/>
                  </a:lnTo>
                  <a:lnTo>
                    <a:pt x="317" y="83"/>
                  </a:lnTo>
                  <a:lnTo>
                    <a:pt x="317" y="83"/>
                  </a:lnTo>
                  <a:lnTo>
                    <a:pt x="318" y="82"/>
                  </a:lnTo>
                  <a:lnTo>
                    <a:pt x="318" y="82"/>
                  </a:lnTo>
                  <a:lnTo>
                    <a:pt x="319" y="81"/>
                  </a:lnTo>
                  <a:lnTo>
                    <a:pt x="319" y="81"/>
                  </a:lnTo>
                  <a:lnTo>
                    <a:pt x="320" y="81"/>
                  </a:lnTo>
                  <a:lnTo>
                    <a:pt x="320" y="80"/>
                  </a:lnTo>
                  <a:lnTo>
                    <a:pt x="321" y="80"/>
                  </a:lnTo>
                  <a:lnTo>
                    <a:pt x="321" y="79"/>
                  </a:lnTo>
                  <a:lnTo>
                    <a:pt x="322" y="79"/>
                  </a:lnTo>
                  <a:lnTo>
                    <a:pt x="322" y="79"/>
                  </a:lnTo>
                  <a:lnTo>
                    <a:pt x="323" y="78"/>
                  </a:lnTo>
                  <a:lnTo>
                    <a:pt x="323" y="78"/>
                  </a:lnTo>
                  <a:lnTo>
                    <a:pt x="324" y="77"/>
                  </a:lnTo>
                  <a:lnTo>
                    <a:pt x="324" y="77"/>
                  </a:lnTo>
                  <a:lnTo>
                    <a:pt x="325" y="76"/>
                  </a:lnTo>
                  <a:lnTo>
                    <a:pt x="325" y="76"/>
                  </a:lnTo>
                  <a:lnTo>
                    <a:pt x="326" y="75"/>
                  </a:lnTo>
                  <a:lnTo>
                    <a:pt x="326" y="75"/>
                  </a:lnTo>
                  <a:lnTo>
                    <a:pt x="327" y="75"/>
                  </a:lnTo>
                  <a:lnTo>
                    <a:pt x="327" y="74"/>
                  </a:lnTo>
                  <a:lnTo>
                    <a:pt x="327" y="74"/>
                  </a:lnTo>
                  <a:lnTo>
                    <a:pt x="328" y="73"/>
                  </a:lnTo>
                  <a:lnTo>
                    <a:pt x="328" y="73"/>
                  </a:lnTo>
                  <a:lnTo>
                    <a:pt x="329" y="72"/>
                  </a:lnTo>
                  <a:lnTo>
                    <a:pt x="329" y="72"/>
                  </a:lnTo>
                  <a:lnTo>
                    <a:pt x="330" y="71"/>
                  </a:lnTo>
                  <a:lnTo>
                    <a:pt x="330" y="71"/>
                  </a:lnTo>
                  <a:lnTo>
                    <a:pt x="331" y="70"/>
                  </a:lnTo>
                  <a:lnTo>
                    <a:pt x="331" y="70"/>
                  </a:lnTo>
                  <a:lnTo>
                    <a:pt x="332" y="70"/>
                  </a:lnTo>
                  <a:lnTo>
                    <a:pt x="332" y="69"/>
                  </a:lnTo>
                  <a:lnTo>
                    <a:pt x="333" y="69"/>
                  </a:lnTo>
                  <a:lnTo>
                    <a:pt x="333" y="68"/>
                  </a:lnTo>
                  <a:lnTo>
                    <a:pt x="334" y="68"/>
                  </a:lnTo>
                  <a:lnTo>
                    <a:pt x="334" y="67"/>
                  </a:lnTo>
                  <a:lnTo>
                    <a:pt x="335" y="67"/>
                  </a:lnTo>
                  <a:lnTo>
                    <a:pt x="335" y="66"/>
                  </a:lnTo>
                  <a:lnTo>
                    <a:pt x="336" y="66"/>
                  </a:lnTo>
                  <a:lnTo>
                    <a:pt x="336" y="66"/>
                  </a:lnTo>
                  <a:lnTo>
                    <a:pt x="337" y="65"/>
                  </a:lnTo>
                  <a:lnTo>
                    <a:pt x="337" y="65"/>
                  </a:lnTo>
                  <a:lnTo>
                    <a:pt x="338" y="64"/>
                  </a:lnTo>
                  <a:lnTo>
                    <a:pt x="338" y="64"/>
                  </a:lnTo>
                  <a:lnTo>
                    <a:pt x="339" y="63"/>
                  </a:lnTo>
                  <a:lnTo>
                    <a:pt x="339" y="63"/>
                  </a:lnTo>
                  <a:lnTo>
                    <a:pt x="340" y="62"/>
                  </a:lnTo>
                  <a:lnTo>
                    <a:pt x="340" y="62"/>
                  </a:lnTo>
                  <a:lnTo>
                    <a:pt x="341" y="61"/>
                  </a:lnTo>
                  <a:lnTo>
                    <a:pt x="341" y="61"/>
                  </a:lnTo>
                  <a:lnTo>
                    <a:pt x="341" y="60"/>
                  </a:lnTo>
                  <a:lnTo>
                    <a:pt x="342" y="60"/>
                  </a:lnTo>
                  <a:lnTo>
                    <a:pt x="342" y="59"/>
                  </a:lnTo>
                  <a:lnTo>
                    <a:pt x="343" y="59"/>
                  </a:lnTo>
                  <a:lnTo>
                    <a:pt x="343" y="58"/>
                  </a:lnTo>
                  <a:lnTo>
                    <a:pt x="344" y="58"/>
                  </a:lnTo>
                  <a:lnTo>
                    <a:pt x="344" y="57"/>
                  </a:lnTo>
                  <a:lnTo>
                    <a:pt x="345" y="57"/>
                  </a:lnTo>
                  <a:lnTo>
                    <a:pt x="345" y="57"/>
                  </a:lnTo>
                  <a:lnTo>
                    <a:pt x="346" y="56"/>
                  </a:lnTo>
                  <a:lnTo>
                    <a:pt x="346" y="56"/>
                  </a:lnTo>
                  <a:lnTo>
                    <a:pt x="347" y="55"/>
                  </a:lnTo>
                  <a:lnTo>
                    <a:pt x="347" y="55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1019" name="Freeform 251"/>
            <p:cNvSpPr>
              <a:spLocks noChangeAspect="1"/>
            </p:cNvSpPr>
            <p:nvPr/>
          </p:nvSpPr>
          <p:spPr bwMode="auto">
            <a:xfrm>
              <a:off x="4017" y="1056"/>
              <a:ext cx="69" cy="528"/>
            </a:xfrm>
            <a:custGeom>
              <a:avLst/>
              <a:gdLst/>
              <a:ahLst/>
              <a:cxnLst>
                <a:cxn ang="0">
                  <a:pos x="5" y="49"/>
                </a:cxn>
                <a:cxn ang="0">
                  <a:pos x="11" y="44"/>
                </a:cxn>
                <a:cxn ang="0">
                  <a:pos x="17" y="38"/>
                </a:cxn>
                <a:cxn ang="0">
                  <a:pos x="22" y="33"/>
                </a:cxn>
                <a:cxn ang="0">
                  <a:pos x="28" y="28"/>
                </a:cxn>
                <a:cxn ang="0">
                  <a:pos x="34" y="23"/>
                </a:cxn>
                <a:cxn ang="0">
                  <a:pos x="40" y="18"/>
                </a:cxn>
                <a:cxn ang="0">
                  <a:pos x="46" y="14"/>
                </a:cxn>
                <a:cxn ang="0">
                  <a:pos x="51" y="11"/>
                </a:cxn>
                <a:cxn ang="0">
                  <a:pos x="57" y="8"/>
                </a:cxn>
                <a:cxn ang="0">
                  <a:pos x="63" y="5"/>
                </a:cxn>
                <a:cxn ang="0">
                  <a:pos x="69" y="3"/>
                </a:cxn>
                <a:cxn ang="0">
                  <a:pos x="75" y="1"/>
                </a:cxn>
                <a:cxn ang="0">
                  <a:pos x="80" y="0"/>
                </a:cxn>
                <a:cxn ang="0">
                  <a:pos x="86" y="0"/>
                </a:cxn>
                <a:cxn ang="0">
                  <a:pos x="92" y="0"/>
                </a:cxn>
                <a:cxn ang="0">
                  <a:pos x="98" y="1"/>
                </a:cxn>
                <a:cxn ang="0">
                  <a:pos x="104" y="3"/>
                </a:cxn>
                <a:cxn ang="0">
                  <a:pos x="109" y="4"/>
                </a:cxn>
                <a:cxn ang="0">
                  <a:pos x="115" y="7"/>
                </a:cxn>
                <a:cxn ang="0">
                  <a:pos x="121" y="10"/>
                </a:cxn>
                <a:cxn ang="0">
                  <a:pos x="127" y="14"/>
                </a:cxn>
                <a:cxn ang="0">
                  <a:pos x="132" y="18"/>
                </a:cxn>
                <a:cxn ang="0">
                  <a:pos x="138" y="22"/>
                </a:cxn>
                <a:cxn ang="0">
                  <a:pos x="144" y="27"/>
                </a:cxn>
                <a:cxn ang="0">
                  <a:pos x="150" y="32"/>
                </a:cxn>
                <a:cxn ang="0">
                  <a:pos x="156" y="37"/>
                </a:cxn>
                <a:cxn ang="0">
                  <a:pos x="161" y="43"/>
                </a:cxn>
                <a:cxn ang="0">
                  <a:pos x="167" y="48"/>
                </a:cxn>
                <a:cxn ang="0">
                  <a:pos x="173" y="54"/>
                </a:cxn>
                <a:cxn ang="0">
                  <a:pos x="179" y="60"/>
                </a:cxn>
                <a:cxn ang="0">
                  <a:pos x="185" y="66"/>
                </a:cxn>
                <a:cxn ang="0">
                  <a:pos x="190" y="71"/>
                </a:cxn>
                <a:cxn ang="0">
                  <a:pos x="196" y="76"/>
                </a:cxn>
                <a:cxn ang="0">
                  <a:pos x="202" y="81"/>
                </a:cxn>
                <a:cxn ang="0">
                  <a:pos x="208" y="86"/>
                </a:cxn>
                <a:cxn ang="0">
                  <a:pos x="214" y="91"/>
                </a:cxn>
                <a:cxn ang="0">
                  <a:pos x="219" y="95"/>
                </a:cxn>
                <a:cxn ang="0">
                  <a:pos x="225" y="98"/>
                </a:cxn>
                <a:cxn ang="0">
                  <a:pos x="231" y="102"/>
                </a:cxn>
                <a:cxn ang="0">
                  <a:pos x="237" y="104"/>
                </a:cxn>
                <a:cxn ang="0">
                  <a:pos x="242" y="106"/>
                </a:cxn>
                <a:cxn ang="0">
                  <a:pos x="248" y="108"/>
                </a:cxn>
                <a:cxn ang="0">
                  <a:pos x="254" y="109"/>
                </a:cxn>
                <a:cxn ang="0">
                  <a:pos x="260" y="109"/>
                </a:cxn>
                <a:cxn ang="0">
                  <a:pos x="266" y="109"/>
                </a:cxn>
                <a:cxn ang="0">
                  <a:pos x="271" y="108"/>
                </a:cxn>
                <a:cxn ang="0">
                  <a:pos x="277" y="107"/>
                </a:cxn>
                <a:cxn ang="0">
                  <a:pos x="283" y="105"/>
                </a:cxn>
                <a:cxn ang="0">
                  <a:pos x="289" y="102"/>
                </a:cxn>
                <a:cxn ang="0">
                  <a:pos x="295" y="99"/>
                </a:cxn>
                <a:cxn ang="0">
                  <a:pos x="300" y="96"/>
                </a:cxn>
                <a:cxn ang="0">
                  <a:pos x="306" y="92"/>
                </a:cxn>
                <a:cxn ang="0">
                  <a:pos x="312" y="87"/>
                </a:cxn>
                <a:cxn ang="0">
                  <a:pos x="318" y="82"/>
                </a:cxn>
                <a:cxn ang="0">
                  <a:pos x="324" y="77"/>
                </a:cxn>
                <a:cxn ang="0">
                  <a:pos x="329" y="72"/>
                </a:cxn>
                <a:cxn ang="0">
                  <a:pos x="335" y="66"/>
                </a:cxn>
                <a:cxn ang="0">
                  <a:pos x="341" y="61"/>
                </a:cxn>
                <a:cxn ang="0">
                  <a:pos x="347" y="55"/>
                </a:cxn>
              </a:cxnLst>
              <a:rect l="0" t="0" r="r" b="b"/>
              <a:pathLst>
                <a:path w="347" h="109">
                  <a:moveTo>
                    <a:pt x="0" y="55"/>
                  </a:moveTo>
                  <a:lnTo>
                    <a:pt x="0" y="54"/>
                  </a:lnTo>
                  <a:lnTo>
                    <a:pt x="1" y="54"/>
                  </a:lnTo>
                  <a:lnTo>
                    <a:pt x="1" y="53"/>
                  </a:lnTo>
                  <a:lnTo>
                    <a:pt x="2" y="53"/>
                  </a:lnTo>
                  <a:lnTo>
                    <a:pt x="2" y="52"/>
                  </a:lnTo>
                  <a:lnTo>
                    <a:pt x="3" y="52"/>
                  </a:lnTo>
                  <a:lnTo>
                    <a:pt x="3" y="51"/>
                  </a:lnTo>
                  <a:lnTo>
                    <a:pt x="4" y="51"/>
                  </a:lnTo>
                  <a:lnTo>
                    <a:pt x="4" y="50"/>
                  </a:lnTo>
                  <a:lnTo>
                    <a:pt x="5" y="50"/>
                  </a:lnTo>
                  <a:lnTo>
                    <a:pt x="5" y="49"/>
                  </a:lnTo>
                  <a:lnTo>
                    <a:pt x="6" y="49"/>
                  </a:lnTo>
                  <a:lnTo>
                    <a:pt x="6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9" y="46"/>
                  </a:lnTo>
                  <a:lnTo>
                    <a:pt x="9" y="46"/>
                  </a:lnTo>
                  <a:lnTo>
                    <a:pt x="9" y="45"/>
                  </a:lnTo>
                  <a:lnTo>
                    <a:pt x="10" y="45"/>
                  </a:lnTo>
                  <a:lnTo>
                    <a:pt x="10" y="44"/>
                  </a:lnTo>
                  <a:lnTo>
                    <a:pt x="11" y="44"/>
                  </a:lnTo>
                  <a:lnTo>
                    <a:pt x="11" y="43"/>
                  </a:lnTo>
                  <a:lnTo>
                    <a:pt x="12" y="43"/>
                  </a:lnTo>
                  <a:lnTo>
                    <a:pt x="12" y="42"/>
                  </a:lnTo>
                  <a:lnTo>
                    <a:pt x="13" y="42"/>
                  </a:lnTo>
                  <a:lnTo>
                    <a:pt x="13" y="41"/>
                  </a:lnTo>
                  <a:lnTo>
                    <a:pt x="14" y="41"/>
                  </a:lnTo>
                  <a:lnTo>
                    <a:pt x="14" y="40"/>
                  </a:lnTo>
                  <a:lnTo>
                    <a:pt x="15" y="40"/>
                  </a:lnTo>
                  <a:lnTo>
                    <a:pt x="15" y="39"/>
                  </a:lnTo>
                  <a:lnTo>
                    <a:pt x="16" y="39"/>
                  </a:lnTo>
                  <a:lnTo>
                    <a:pt x="16" y="3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18" y="37"/>
                  </a:lnTo>
                  <a:lnTo>
                    <a:pt x="18" y="37"/>
                  </a:lnTo>
                  <a:lnTo>
                    <a:pt x="18" y="36"/>
                  </a:lnTo>
                  <a:lnTo>
                    <a:pt x="19" y="36"/>
                  </a:lnTo>
                  <a:lnTo>
                    <a:pt x="19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1" y="34"/>
                  </a:lnTo>
                  <a:lnTo>
                    <a:pt x="21" y="34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5" y="31"/>
                  </a:lnTo>
                  <a:lnTo>
                    <a:pt x="25" y="30"/>
                  </a:lnTo>
                  <a:lnTo>
                    <a:pt x="26" y="30"/>
                  </a:lnTo>
                  <a:lnTo>
                    <a:pt x="26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9" y="27"/>
                  </a:lnTo>
                  <a:lnTo>
                    <a:pt x="29" y="27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1" y="26"/>
                  </a:lnTo>
                  <a:lnTo>
                    <a:pt x="31" y="25"/>
                  </a:lnTo>
                  <a:lnTo>
                    <a:pt x="32" y="25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33" y="24"/>
                  </a:lnTo>
                  <a:lnTo>
                    <a:pt x="33" y="23"/>
                  </a:lnTo>
                  <a:lnTo>
                    <a:pt x="34" y="23"/>
                  </a:lnTo>
                  <a:lnTo>
                    <a:pt x="34" y="22"/>
                  </a:lnTo>
                  <a:lnTo>
                    <a:pt x="35" y="22"/>
                  </a:lnTo>
                  <a:lnTo>
                    <a:pt x="35" y="22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7" y="21"/>
                  </a:lnTo>
                  <a:lnTo>
                    <a:pt x="37" y="20"/>
                  </a:lnTo>
                  <a:lnTo>
                    <a:pt x="38" y="20"/>
                  </a:lnTo>
                  <a:lnTo>
                    <a:pt x="38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1" y="18"/>
                  </a:lnTo>
                  <a:lnTo>
                    <a:pt x="41" y="17"/>
                  </a:lnTo>
                  <a:lnTo>
                    <a:pt x="42" y="17"/>
                  </a:lnTo>
                  <a:lnTo>
                    <a:pt x="42" y="17"/>
                  </a:lnTo>
                  <a:lnTo>
                    <a:pt x="43" y="16"/>
                  </a:lnTo>
                  <a:lnTo>
                    <a:pt x="43" y="16"/>
                  </a:lnTo>
                  <a:lnTo>
                    <a:pt x="44" y="16"/>
                  </a:lnTo>
                  <a:lnTo>
                    <a:pt x="44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6" y="14"/>
                  </a:lnTo>
                  <a:lnTo>
                    <a:pt x="46" y="14"/>
                  </a:lnTo>
                  <a:lnTo>
                    <a:pt x="47" y="14"/>
                  </a:lnTo>
                  <a:lnTo>
                    <a:pt x="47" y="13"/>
                  </a:lnTo>
                  <a:lnTo>
                    <a:pt x="47" y="13"/>
                  </a:lnTo>
                  <a:lnTo>
                    <a:pt x="48" y="13"/>
                  </a:lnTo>
                  <a:lnTo>
                    <a:pt x="48" y="12"/>
                  </a:lnTo>
                  <a:lnTo>
                    <a:pt x="49" y="12"/>
                  </a:lnTo>
                  <a:lnTo>
                    <a:pt x="49" y="12"/>
                  </a:lnTo>
                  <a:lnTo>
                    <a:pt x="50" y="12"/>
                  </a:lnTo>
                  <a:lnTo>
                    <a:pt x="50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5" y="9"/>
                  </a:lnTo>
                  <a:lnTo>
                    <a:pt x="55" y="8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9" y="7"/>
                  </a:lnTo>
                  <a:lnTo>
                    <a:pt x="59" y="7"/>
                  </a:lnTo>
                  <a:lnTo>
                    <a:pt x="60" y="6"/>
                  </a:lnTo>
                  <a:lnTo>
                    <a:pt x="60" y="6"/>
                  </a:lnTo>
                  <a:lnTo>
                    <a:pt x="61" y="6"/>
                  </a:lnTo>
                  <a:lnTo>
                    <a:pt x="61" y="6"/>
                  </a:lnTo>
                  <a:lnTo>
                    <a:pt x="61" y="5"/>
                  </a:lnTo>
                  <a:lnTo>
                    <a:pt x="62" y="5"/>
                  </a:lnTo>
                  <a:lnTo>
                    <a:pt x="62" y="5"/>
                  </a:lnTo>
                  <a:lnTo>
                    <a:pt x="63" y="5"/>
                  </a:lnTo>
                  <a:lnTo>
                    <a:pt x="63" y="5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7" y="3"/>
                  </a:lnTo>
                  <a:lnTo>
                    <a:pt x="67" y="3"/>
                  </a:lnTo>
                  <a:lnTo>
                    <a:pt x="68" y="3"/>
                  </a:lnTo>
                  <a:lnTo>
                    <a:pt x="68" y="3"/>
                  </a:lnTo>
                  <a:lnTo>
                    <a:pt x="69" y="3"/>
                  </a:lnTo>
                  <a:lnTo>
                    <a:pt x="69" y="3"/>
                  </a:lnTo>
                  <a:lnTo>
                    <a:pt x="70" y="3"/>
                  </a:lnTo>
                  <a:lnTo>
                    <a:pt x="70" y="2"/>
                  </a:lnTo>
                  <a:lnTo>
                    <a:pt x="71" y="2"/>
                  </a:lnTo>
                  <a:lnTo>
                    <a:pt x="71" y="2"/>
                  </a:lnTo>
                  <a:lnTo>
                    <a:pt x="72" y="2"/>
                  </a:lnTo>
                  <a:lnTo>
                    <a:pt x="72" y="2"/>
                  </a:lnTo>
                  <a:lnTo>
                    <a:pt x="73" y="2"/>
                  </a:lnTo>
                  <a:lnTo>
                    <a:pt x="73" y="2"/>
                  </a:lnTo>
                  <a:lnTo>
                    <a:pt x="74" y="1"/>
                  </a:lnTo>
                  <a:lnTo>
                    <a:pt x="74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6" y="1"/>
                  </a:lnTo>
                  <a:lnTo>
                    <a:pt x="76" y="1"/>
                  </a:lnTo>
                  <a:lnTo>
                    <a:pt x="77" y="1"/>
                  </a:lnTo>
                  <a:lnTo>
                    <a:pt x="77" y="1"/>
                  </a:lnTo>
                  <a:lnTo>
                    <a:pt x="78" y="1"/>
                  </a:lnTo>
                  <a:lnTo>
                    <a:pt x="78" y="1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3" y="0"/>
                  </a:lnTo>
                  <a:lnTo>
                    <a:pt x="83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5" y="0"/>
                  </a:lnTo>
                  <a:lnTo>
                    <a:pt x="85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7" y="0"/>
                  </a:lnTo>
                  <a:lnTo>
                    <a:pt x="87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91" y="0"/>
                  </a:lnTo>
                  <a:lnTo>
                    <a:pt x="91" y="0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6" y="1"/>
                  </a:lnTo>
                  <a:lnTo>
                    <a:pt x="96" y="1"/>
                  </a:lnTo>
                  <a:lnTo>
                    <a:pt x="97" y="1"/>
                  </a:lnTo>
                  <a:lnTo>
                    <a:pt x="97" y="1"/>
                  </a:lnTo>
                  <a:lnTo>
                    <a:pt x="98" y="1"/>
                  </a:lnTo>
                  <a:lnTo>
                    <a:pt x="98" y="1"/>
                  </a:lnTo>
                  <a:lnTo>
                    <a:pt x="99" y="1"/>
                  </a:lnTo>
                  <a:lnTo>
                    <a:pt x="99" y="1"/>
                  </a:lnTo>
                  <a:lnTo>
                    <a:pt x="100" y="1"/>
                  </a:lnTo>
                  <a:lnTo>
                    <a:pt x="100" y="2"/>
                  </a:lnTo>
                  <a:lnTo>
                    <a:pt x="101" y="2"/>
                  </a:lnTo>
                  <a:lnTo>
                    <a:pt x="101" y="2"/>
                  </a:lnTo>
                  <a:lnTo>
                    <a:pt x="102" y="2"/>
                  </a:lnTo>
                  <a:lnTo>
                    <a:pt x="102" y="2"/>
                  </a:lnTo>
                  <a:lnTo>
                    <a:pt x="103" y="2"/>
                  </a:lnTo>
                  <a:lnTo>
                    <a:pt x="103" y="2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5" y="3"/>
                  </a:lnTo>
                  <a:lnTo>
                    <a:pt x="105" y="3"/>
                  </a:lnTo>
                  <a:lnTo>
                    <a:pt x="106" y="3"/>
                  </a:lnTo>
                  <a:lnTo>
                    <a:pt x="106" y="3"/>
                  </a:lnTo>
                  <a:lnTo>
                    <a:pt x="107" y="4"/>
                  </a:lnTo>
                  <a:lnTo>
                    <a:pt x="107" y="4"/>
                  </a:lnTo>
                  <a:lnTo>
                    <a:pt x="108" y="4"/>
                  </a:lnTo>
                  <a:lnTo>
                    <a:pt x="108" y="4"/>
                  </a:lnTo>
                  <a:lnTo>
                    <a:pt x="109" y="4"/>
                  </a:lnTo>
                  <a:lnTo>
                    <a:pt x="109" y="4"/>
                  </a:lnTo>
                  <a:lnTo>
                    <a:pt x="110" y="5"/>
                  </a:lnTo>
                  <a:lnTo>
                    <a:pt x="110" y="5"/>
                  </a:lnTo>
                  <a:lnTo>
                    <a:pt x="111" y="5"/>
                  </a:lnTo>
                  <a:lnTo>
                    <a:pt x="111" y="5"/>
                  </a:lnTo>
                  <a:lnTo>
                    <a:pt x="112" y="5"/>
                  </a:lnTo>
                  <a:lnTo>
                    <a:pt x="112" y="6"/>
                  </a:lnTo>
                  <a:lnTo>
                    <a:pt x="113" y="6"/>
                  </a:lnTo>
                  <a:lnTo>
                    <a:pt x="113" y="6"/>
                  </a:lnTo>
                  <a:lnTo>
                    <a:pt x="114" y="6"/>
                  </a:lnTo>
                  <a:lnTo>
                    <a:pt x="114" y="7"/>
                  </a:lnTo>
                  <a:lnTo>
                    <a:pt x="115" y="7"/>
                  </a:lnTo>
                  <a:lnTo>
                    <a:pt x="115" y="7"/>
                  </a:lnTo>
                  <a:lnTo>
                    <a:pt x="116" y="7"/>
                  </a:lnTo>
                  <a:lnTo>
                    <a:pt x="116" y="8"/>
                  </a:lnTo>
                  <a:lnTo>
                    <a:pt x="117" y="8"/>
                  </a:lnTo>
                  <a:lnTo>
                    <a:pt x="117" y="8"/>
                  </a:lnTo>
                  <a:lnTo>
                    <a:pt x="118" y="8"/>
                  </a:lnTo>
                  <a:lnTo>
                    <a:pt x="118" y="8"/>
                  </a:lnTo>
                  <a:lnTo>
                    <a:pt x="118" y="9"/>
                  </a:lnTo>
                  <a:lnTo>
                    <a:pt x="119" y="9"/>
                  </a:lnTo>
                  <a:lnTo>
                    <a:pt x="119" y="9"/>
                  </a:lnTo>
                  <a:lnTo>
                    <a:pt x="120" y="10"/>
                  </a:lnTo>
                  <a:lnTo>
                    <a:pt x="120" y="10"/>
                  </a:lnTo>
                  <a:lnTo>
                    <a:pt x="121" y="10"/>
                  </a:lnTo>
                  <a:lnTo>
                    <a:pt x="121" y="10"/>
                  </a:lnTo>
                  <a:lnTo>
                    <a:pt x="122" y="11"/>
                  </a:lnTo>
                  <a:lnTo>
                    <a:pt x="122" y="11"/>
                  </a:lnTo>
                  <a:lnTo>
                    <a:pt x="123" y="11"/>
                  </a:lnTo>
                  <a:lnTo>
                    <a:pt x="123" y="12"/>
                  </a:lnTo>
                  <a:lnTo>
                    <a:pt x="124" y="12"/>
                  </a:lnTo>
                  <a:lnTo>
                    <a:pt x="124" y="12"/>
                  </a:lnTo>
                  <a:lnTo>
                    <a:pt x="125" y="12"/>
                  </a:lnTo>
                  <a:lnTo>
                    <a:pt x="125" y="13"/>
                  </a:lnTo>
                  <a:lnTo>
                    <a:pt x="126" y="13"/>
                  </a:lnTo>
                  <a:lnTo>
                    <a:pt x="126" y="13"/>
                  </a:lnTo>
                  <a:lnTo>
                    <a:pt x="127" y="14"/>
                  </a:lnTo>
                  <a:lnTo>
                    <a:pt x="127" y="14"/>
                  </a:lnTo>
                  <a:lnTo>
                    <a:pt x="128" y="14"/>
                  </a:lnTo>
                  <a:lnTo>
                    <a:pt x="128" y="15"/>
                  </a:lnTo>
                  <a:lnTo>
                    <a:pt x="129" y="15"/>
                  </a:lnTo>
                  <a:lnTo>
                    <a:pt x="129" y="15"/>
                  </a:lnTo>
                  <a:lnTo>
                    <a:pt x="130" y="16"/>
                  </a:lnTo>
                  <a:lnTo>
                    <a:pt x="130" y="16"/>
                  </a:lnTo>
                  <a:lnTo>
                    <a:pt x="131" y="16"/>
                  </a:lnTo>
                  <a:lnTo>
                    <a:pt x="131" y="17"/>
                  </a:lnTo>
                  <a:lnTo>
                    <a:pt x="132" y="17"/>
                  </a:lnTo>
                  <a:lnTo>
                    <a:pt x="132" y="17"/>
                  </a:lnTo>
                  <a:lnTo>
                    <a:pt x="132" y="18"/>
                  </a:lnTo>
                  <a:lnTo>
                    <a:pt x="133" y="18"/>
                  </a:lnTo>
                  <a:lnTo>
                    <a:pt x="133" y="18"/>
                  </a:lnTo>
                  <a:lnTo>
                    <a:pt x="134" y="19"/>
                  </a:lnTo>
                  <a:lnTo>
                    <a:pt x="134" y="19"/>
                  </a:lnTo>
                  <a:lnTo>
                    <a:pt x="135" y="19"/>
                  </a:lnTo>
                  <a:lnTo>
                    <a:pt x="135" y="20"/>
                  </a:lnTo>
                  <a:lnTo>
                    <a:pt x="136" y="20"/>
                  </a:lnTo>
                  <a:lnTo>
                    <a:pt x="136" y="21"/>
                  </a:lnTo>
                  <a:lnTo>
                    <a:pt x="137" y="21"/>
                  </a:lnTo>
                  <a:lnTo>
                    <a:pt x="137" y="21"/>
                  </a:lnTo>
                  <a:lnTo>
                    <a:pt x="138" y="22"/>
                  </a:lnTo>
                  <a:lnTo>
                    <a:pt x="138" y="22"/>
                  </a:lnTo>
                  <a:lnTo>
                    <a:pt x="139" y="22"/>
                  </a:lnTo>
                  <a:lnTo>
                    <a:pt x="139" y="23"/>
                  </a:lnTo>
                  <a:lnTo>
                    <a:pt x="140" y="23"/>
                  </a:lnTo>
                  <a:lnTo>
                    <a:pt x="140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2" y="25"/>
                  </a:lnTo>
                  <a:lnTo>
                    <a:pt x="142" y="25"/>
                  </a:lnTo>
                  <a:lnTo>
                    <a:pt x="143" y="26"/>
                  </a:lnTo>
                  <a:lnTo>
                    <a:pt x="143" y="26"/>
                  </a:lnTo>
                  <a:lnTo>
                    <a:pt x="144" y="26"/>
                  </a:lnTo>
                  <a:lnTo>
                    <a:pt x="144" y="27"/>
                  </a:lnTo>
                  <a:lnTo>
                    <a:pt x="145" y="27"/>
                  </a:lnTo>
                  <a:lnTo>
                    <a:pt x="145" y="28"/>
                  </a:lnTo>
                  <a:lnTo>
                    <a:pt x="146" y="28"/>
                  </a:lnTo>
                  <a:lnTo>
                    <a:pt x="146" y="29"/>
                  </a:lnTo>
                  <a:lnTo>
                    <a:pt x="147" y="29"/>
                  </a:lnTo>
                  <a:lnTo>
                    <a:pt x="147" y="29"/>
                  </a:lnTo>
                  <a:lnTo>
                    <a:pt x="147" y="30"/>
                  </a:lnTo>
                  <a:lnTo>
                    <a:pt x="148" y="30"/>
                  </a:lnTo>
                  <a:lnTo>
                    <a:pt x="148" y="31"/>
                  </a:lnTo>
                  <a:lnTo>
                    <a:pt x="149" y="31"/>
                  </a:lnTo>
                  <a:lnTo>
                    <a:pt x="149" y="31"/>
                  </a:lnTo>
                  <a:lnTo>
                    <a:pt x="150" y="32"/>
                  </a:lnTo>
                  <a:lnTo>
                    <a:pt x="150" y="32"/>
                  </a:lnTo>
                  <a:lnTo>
                    <a:pt x="151" y="33"/>
                  </a:lnTo>
                  <a:lnTo>
                    <a:pt x="151" y="33"/>
                  </a:lnTo>
                  <a:lnTo>
                    <a:pt x="152" y="34"/>
                  </a:lnTo>
                  <a:lnTo>
                    <a:pt x="152" y="34"/>
                  </a:lnTo>
                  <a:lnTo>
                    <a:pt x="153" y="35"/>
                  </a:lnTo>
                  <a:lnTo>
                    <a:pt x="153" y="35"/>
                  </a:lnTo>
                  <a:lnTo>
                    <a:pt x="154" y="35"/>
                  </a:lnTo>
                  <a:lnTo>
                    <a:pt x="154" y="36"/>
                  </a:lnTo>
                  <a:lnTo>
                    <a:pt x="155" y="36"/>
                  </a:lnTo>
                  <a:lnTo>
                    <a:pt x="155" y="37"/>
                  </a:lnTo>
                  <a:lnTo>
                    <a:pt x="156" y="37"/>
                  </a:lnTo>
                  <a:lnTo>
                    <a:pt x="156" y="38"/>
                  </a:lnTo>
                  <a:lnTo>
                    <a:pt x="157" y="38"/>
                  </a:lnTo>
                  <a:lnTo>
                    <a:pt x="157" y="39"/>
                  </a:lnTo>
                  <a:lnTo>
                    <a:pt x="158" y="39"/>
                  </a:lnTo>
                  <a:lnTo>
                    <a:pt x="158" y="39"/>
                  </a:lnTo>
                  <a:lnTo>
                    <a:pt x="159" y="40"/>
                  </a:lnTo>
                  <a:lnTo>
                    <a:pt x="159" y="40"/>
                  </a:lnTo>
                  <a:lnTo>
                    <a:pt x="160" y="41"/>
                  </a:lnTo>
                  <a:lnTo>
                    <a:pt x="160" y="41"/>
                  </a:lnTo>
                  <a:lnTo>
                    <a:pt x="161" y="42"/>
                  </a:lnTo>
                  <a:lnTo>
                    <a:pt x="161" y="42"/>
                  </a:lnTo>
                  <a:lnTo>
                    <a:pt x="161" y="43"/>
                  </a:lnTo>
                  <a:lnTo>
                    <a:pt x="162" y="43"/>
                  </a:lnTo>
                  <a:lnTo>
                    <a:pt x="162" y="44"/>
                  </a:lnTo>
                  <a:lnTo>
                    <a:pt x="163" y="44"/>
                  </a:lnTo>
                  <a:lnTo>
                    <a:pt x="163" y="45"/>
                  </a:lnTo>
                  <a:lnTo>
                    <a:pt x="164" y="45"/>
                  </a:lnTo>
                  <a:lnTo>
                    <a:pt x="164" y="46"/>
                  </a:lnTo>
                  <a:lnTo>
                    <a:pt x="165" y="46"/>
                  </a:lnTo>
                  <a:lnTo>
                    <a:pt x="165" y="47"/>
                  </a:lnTo>
                  <a:lnTo>
                    <a:pt x="166" y="47"/>
                  </a:lnTo>
                  <a:lnTo>
                    <a:pt x="166" y="48"/>
                  </a:lnTo>
                  <a:lnTo>
                    <a:pt x="167" y="48"/>
                  </a:lnTo>
                  <a:lnTo>
                    <a:pt x="167" y="48"/>
                  </a:lnTo>
                  <a:lnTo>
                    <a:pt x="168" y="49"/>
                  </a:lnTo>
                  <a:lnTo>
                    <a:pt x="168" y="49"/>
                  </a:lnTo>
                  <a:lnTo>
                    <a:pt x="169" y="50"/>
                  </a:lnTo>
                  <a:lnTo>
                    <a:pt x="169" y="50"/>
                  </a:lnTo>
                  <a:lnTo>
                    <a:pt x="170" y="51"/>
                  </a:lnTo>
                  <a:lnTo>
                    <a:pt x="170" y="51"/>
                  </a:lnTo>
                  <a:lnTo>
                    <a:pt x="171" y="52"/>
                  </a:lnTo>
                  <a:lnTo>
                    <a:pt x="171" y="52"/>
                  </a:lnTo>
                  <a:lnTo>
                    <a:pt x="172" y="53"/>
                  </a:lnTo>
                  <a:lnTo>
                    <a:pt x="172" y="53"/>
                  </a:lnTo>
                  <a:lnTo>
                    <a:pt x="173" y="54"/>
                  </a:lnTo>
                  <a:lnTo>
                    <a:pt x="173" y="54"/>
                  </a:lnTo>
                  <a:lnTo>
                    <a:pt x="174" y="55"/>
                  </a:lnTo>
                  <a:lnTo>
                    <a:pt x="174" y="55"/>
                  </a:lnTo>
                  <a:lnTo>
                    <a:pt x="175" y="56"/>
                  </a:lnTo>
                  <a:lnTo>
                    <a:pt x="175" y="56"/>
                  </a:lnTo>
                  <a:lnTo>
                    <a:pt x="175" y="57"/>
                  </a:lnTo>
                  <a:lnTo>
                    <a:pt x="176" y="57"/>
                  </a:lnTo>
                  <a:lnTo>
                    <a:pt x="176" y="57"/>
                  </a:lnTo>
                  <a:lnTo>
                    <a:pt x="177" y="58"/>
                  </a:lnTo>
                  <a:lnTo>
                    <a:pt x="177" y="58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9" y="60"/>
                  </a:lnTo>
                  <a:lnTo>
                    <a:pt x="179" y="60"/>
                  </a:lnTo>
                  <a:lnTo>
                    <a:pt x="180" y="61"/>
                  </a:lnTo>
                  <a:lnTo>
                    <a:pt x="180" y="61"/>
                  </a:lnTo>
                  <a:lnTo>
                    <a:pt x="181" y="62"/>
                  </a:lnTo>
                  <a:lnTo>
                    <a:pt x="181" y="62"/>
                  </a:lnTo>
                  <a:lnTo>
                    <a:pt x="182" y="63"/>
                  </a:lnTo>
                  <a:lnTo>
                    <a:pt x="182" y="63"/>
                  </a:lnTo>
                  <a:lnTo>
                    <a:pt x="183" y="64"/>
                  </a:lnTo>
                  <a:lnTo>
                    <a:pt x="183" y="64"/>
                  </a:lnTo>
                  <a:lnTo>
                    <a:pt x="184" y="65"/>
                  </a:lnTo>
                  <a:lnTo>
                    <a:pt x="184" y="65"/>
                  </a:lnTo>
                  <a:lnTo>
                    <a:pt x="185" y="66"/>
                  </a:lnTo>
                  <a:lnTo>
                    <a:pt x="185" y="66"/>
                  </a:lnTo>
                  <a:lnTo>
                    <a:pt x="186" y="66"/>
                  </a:lnTo>
                  <a:lnTo>
                    <a:pt x="186" y="67"/>
                  </a:lnTo>
                  <a:lnTo>
                    <a:pt x="187" y="67"/>
                  </a:lnTo>
                  <a:lnTo>
                    <a:pt x="187" y="68"/>
                  </a:lnTo>
                  <a:lnTo>
                    <a:pt x="188" y="68"/>
                  </a:lnTo>
                  <a:lnTo>
                    <a:pt x="188" y="69"/>
                  </a:lnTo>
                  <a:lnTo>
                    <a:pt x="189" y="69"/>
                  </a:lnTo>
                  <a:lnTo>
                    <a:pt x="189" y="70"/>
                  </a:lnTo>
                  <a:lnTo>
                    <a:pt x="189" y="70"/>
                  </a:lnTo>
                  <a:lnTo>
                    <a:pt x="190" y="70"/>
                  </a:lnTo>
                  <a:lnTo>
                    <a:pt x="190" y="71"/>
                  </a:lnTo>
                  <a:lnTo>
                    <a:pt x="191" y="71"/>
                  </a:lnTo>
                  <a:lnTo>
                    <a:pt x="191" y="72"/>
                  </a:lnTo>
                  <a:lnTo>
                    <a:pt x="192" y="72"/>
                  </a:lnTo>
                  <a:lnTo>
                    <a:pt x="192" y="73"/>
                  </a:lnTo>
                  <a:lnTo>
                    <a:pt x="193" y="73"/>
                  </a:lnTo>
                  <a:lnTo>
                    <a:pt x="193" y="74"/>
                  </a:lnTo>
                  <a:lnTo>
                    <a:pt x="194" y="74"/>
                  </a:lnTo>
                  <a:lnTo>
                    <a:pt x="194" y="75"/>
                  </a:lnTo>
                  <a:lnTo>
                    <a:pt x="195" y="75"/>
                  </a:lnTo>
                  <a:lnTo>
                    <a:pt x="195" y="75"/>
                  </a:lnTo>
                  <a:lnTo>
                    <a:pt x="196" y="76"/>
                  </a:lnTo>
                  <a:lnTo>
                    <a:pt x="196" y="76"/>
                  </a:lnTo>
                  <a:lnTo>
                    <a:pt x="197" y="77"/>
                  </a:lnTo>
                  <a:lnTo>
                    <a:pt x="197" y="77"/>
                  </a:lnTo>
                  <a:lnTo>
                    <a:pt x="198" y="78"/>
                  </a:lnTo>
                  <a:lnTo>
                    <a:pt x="198" y="78"/>
                  </a:lnTo>
                  <a:lnTo>
                    <a:pt x="199" y="79"/>
                  </a:lnTo>
                  <a:lnTo>
                    <a:pt x="199" y="79"/>
                  </a:lnTo>
                  <a:lnTo>
                    <a:pt x="200" y="79"/>
                  </a:lnTo>
                  <a:lnTo>
                    <a:pt x="200" y="80"/>
                  </a:lnTo>
                  <a:lnTo>
                    <a:pt x="201" y="80"/>
                  </a:lnTo>
                  <a:lnTo>
                    <a:pt x="201" y="81"/>
                  </a:lnTo>
                  <a:lnTo>
                    <a:pt x="202" y="81"/>
                  </a:lnTo>
                  <a:lnTo>
                    <a:pt x="202" y="81"/>
                  </a:lnTo>
                  <a:lnTo>
                    <a:pt x="203" y="82"/>
                  </a:lnTo>
                  <a:lnTo>
                    <a:pt x="203" y="82"/>
                  </a:lnTo>
                  <a:lnTo>
                    <a:pt x="204" y="83"/>
                  </a:lnTo>
                  <a:lnTo>
                    <a:pt x="204" y="83"/>
                  </a:lnTo>
                  <a:lnTo>
                    <a:pt x="204" y="84"/>
                  </a:lnTo>
                  <a:lnTo>
                    <a:pt x="205" y="84"/>
                  </a:lnTo>
                  <a:lnTo>
                    <a:pt x="205" y="84"/>
                  </a:lnTo>
                  <a:lnTo>
                    <a:pt x="206" y="85"/>
                  </a:lnTo>
                  <a:lnTo>
                    <a:pt x="206" y="85"/>
                  </a:lnTo>
                  <a:lnTo>
                    <a:pt x="207" y="86"/>
                  </a:lnTo>
                  <a:lnTo>
                    <a:pt x="207" y="86"/>
                  </a:lnTo>
                  <a:lnTo>
                    <a:pt x="208" y="86"/>
                  </a:lnTo>
                  <a:lnTo>
                    <a:pt x="208" y="87"/>
                  </a:lnTo>
                  <a:lnTo>
                    <a:pt x="209" y="87"/>
                  </a:lnTo>
                  <a:lnTo>
                    <a:pt x="209" y="88"/>
                  </a:lnTo>
                  <a:lnTo>
                    <a:pt x="210" y="88"/>
                  </a:lnTo>
                  <a:lnTo>
                    <a:pt x="210" y="88"/>
                  </a:lnTo>
                  <a:lnTo>
                    <a:pt x="211" y="89"/>
                  </a:lnTo>
                  <a:lnTo>
                    <a:pt x="211" y="89"/>
                  </a:lnTo>
                  <a:lnTo>
                    <a:pt x="212" y="89"/>
                  </a:lnTo>
                  <a:lnTo>
                    <a:pt x="212" y="90"/>
                  </a:lnTo>
                  <a:lnTo>
                    <a:pt x="213" y="90"/>
                  </a:lnTo>
                  <a:lnTo>
                    <a:pt x="213" y="90"/>
                  </a:lnTo>
                  <a:lnTo>
                    <a:pt x="214" y="91"/>
                  </a:lnTo>
                  <a:lnTo>
                    <a:pt x="214" y="91"/>
                  </a:lnTo>
                  <a:lnTo>
                    <a:pt x="215" y="92"/>
                  </a:lnTo>
                  <a:lnTo>
                    <a:pt x="215" y="92"/>
                  </a:lnTo>
                  <a:lnTo>
                    <a:pt x="216" y="92"/>
                  </a:lnTo>
                  <a:lnTo>
                    <a:pt x="216" y="93"/>
                  </a:lnTo>
                  <a:lnTo>
                    <a:pt x="217" y="93"/>
                  </a:lnTo>
                  <a:lnTo>
                    <a:pt x="217" y="93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9" y="95"/>
                  </a:lnTo>
                  <a:lnTo>
                    <a:pt x="219" y="95"/>
                  </a:lnTo>
                  <a:lnTo>
                    <a:pt x="220" y="95"/>
                  </a:lnTo>
                  <a:lnTo>
                    <a:pt x="220" y="96"/>
                  </a:lnTo>
                  <a:lnTo>
                    <a:pt x="221" y="96"/>
                  </a:lnTo>
                  <a:lnTo>
                    <a:pt x="221" y="96"/>
                  </a:lnTo>
                  <a:lnTo>
                    <a:pt x="222" y="96"/>
                  </a:lnTo>
                  <a:lnTo>
                    <a:pt x="222" y="97"/>
                  </a:lnTo>
                  <a:lnTo>
                    <a:pt x="223" y="97"/>
                  </a:lnTo>
                  <a:lnTo>
                    <a:pt x="223" y="97"/>
                  </a:lnTo>
                  <a:lnTo>
                    <a:pt x="224" y="98"/>
                  </a:lnTo>
                  <a:lnTo>
                    <a:pt x="224" y="98"/>
                  </a:lnTo>
                  <a:lnTo>
                    <a:pt x="225" y="98"/>
                  </a:lnTo>
                  <a:lnTo>
                    <a:pt x="225" y="98"/>
                  </a:lnTo>
                  <a:lnTo>
                    <a:pt x="226" y="99"/>
                  </a:lnTo>
                  <a:lnTo>
                    <a:pt x="226" y="99"/>
                  </a:lnTo>
                  <a:lnTo>
                    <a:pt x="227" y="99"/>
                  </a:lnTo>
                  <a:lnTo>
                    <a:pt x="227" y="100"/>
                  </a:lnTo>
                  <a:lnTo>
                    <a:pt x="228" y="100"/>
                  </a:lnTo>
                  <a:lnTo>
                    <a:pt x="228" y="100"/>
                  </a:lnTo>
                  <a:lnTo>
                    <a:pt x="229" y="100"/>
                  </a:lnTo>
                  <a:lnTo>
                    <a:pt x="229" y="101"/>
                  </a:lnTo>
                  <a:lnTo>
                    <a:pt x="230" y="101"/>
                  </a:lnTo>
                  <a:lnTo>
                    <a:pt x="230" y="101"/>
                  </a:lnTo>
                  <a:lnTo>
                    <a:pt x="231" y="101"/>
                  </a:lnTo>
                  <a:lnTo>
                    <a:pt x="231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3" y="103"/>
                  </a:lnTo>
                  <a:lnTo>
                    <a:pt x="233" y="103"/>
                  </a:lnTo>
                  <a:lnTo>
                    <a:pt x="234" y="103"/>
                  </a:lnTo>
                  <a:lnTo>
                    <a:pt x="234" y="103"/>
                  </a:lnTo>
                  <a:lnTo>
                    <a:pt x="235" y="103"/>
                  </a:lnTo>
                  <a:lnTo>
                    <a:pt x="235" y="104"/>
                  </a:lnTo>
                  <a:lnTo>
                    <a:pt x="236" y="104"/>
                  </a:lnTo>
                  <a:lnTo>
                    <a:pt x="236" y="104"/>
                  </a:lnTo>
                  <a:lnTo>
                    <a:pt x="237" y="104"/>
                  </a:lnTo>
                  <a:lnTo>
                    <a:pt x="237" y="105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39" y="105"/>
                  </a:lnTo>
                  <a:lnTo>
                    <a:pt x="239" y="105"/>
                  </a:lnTo>
                  <a:lnTo>
                    <a:pt x="240" y="105"/>
                  </a:lnTo>
                  <a:lnTo>
                    <a:pt x="240" y="106"/>
                  </a:lnTo>
                  <a:lnTo>
                    <a:pt x="241" y="106"/>
                  </a:lnTo>
                  <a:lnTo>
                    <a:pt x="241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3" y="106"/>
                  </a:lnTo>
                  <a:lnTo>
                    <a:pt x="243" y="107"/>
                  </a:lnTo>
                  <a:lnTo>
                    <a:pt x="244" y="107"/>
                  </a:lnTo>
                  <a:lnTo>
                    <a:pt x="244" y="107"/>
                  </a:lnTo>
                  <a:lnTo>
                    <a:pt x="245" y="107"/>
                  </a:lnTo>
                  <a:lnTo>
                    <a:pt x="245" y="107"/>
                  </a:lnTo>
                  <a:lnTo>
                    <a:pt x="246" y="107"/>
                  </a:lnTo>
                  <a:lnTo>
                    <a:pt x="246" y="107"/>
                  </a:lnTo>
                  <a:lnTo>
                    <a:pt x="247" y="108"/>
                  </a:lnTo>
                  <a:lnTo>
                    <a:pt x="247" y="108"/>
                  </a:lnTo>
                  <a:lnTo>
                    <a:pt x="248" y="108"/>
                  </a:lnTo>
                  <a:lnTo>
                    <a:pt x="248" y="108"/>
                  </a:lnTo>
                  <a:lnTo>
                    <a:pt x="249" y="108"/>
                  </a:lnTo>
                  <a:lnTo>
                    <a:pt x="249" y="108"/>
                  </a:lnTo>
                  <a:lnTo>
                    <a:pt x="250" y="108"/>
                  </a:lnTo>
                  <a:lnTo>
                    <a:pt x="250" y="108"/>
                  </a:lnTo>
                  <a:lnTo>
                    <a:pt x="251" y="108"/>
                  </a:lnTo>
                  <a:lnTo>
                    <a:pt x="251" y="108"/>
                  </a:lnTo>
                  <a:lnTo>
                    <a:pt x="252" y="109"/>
                  </a:lnTo>
                  <a:lnTo>
                    <a:pt x="252" y="109"/>
                  </a:lnTo>
                  <a:lnTo>
                    <a:pt x="253" y="109"/>
                  </a:lnTo>
                  <a:lnTo>
                    <a:pt x="253" y="109"/>
                  </a:lnTo>
                  <a:lnTo>
                    <a:pt x="254" y="109"/>
                  </a:lnTo>
                  <a:lnTo>
                    <a:pt x="254" y="109"/>
                  </a:lnTo>
                  <a:lnTo>
                    <a:pt x="255" y="109"/>
                  </a:lnTo>
                  <a:lnTo>
                    <a:pt x="255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7" y="109"/>
                  </a:lnTo>
                  <a:lnTo>
                    <a:pt x="257" y="109"/>
                  </a:lnTo>
                  <a:lnTo>
                    <a:pt x="258" y="109"/>
                  </a:lnTo>
                  <a:lnTo>
                    <a:pt x="258" y="109"/>
                  </a:lnTo>
                  <a:lnTo>
                    <a:pt x="259" y="109"/>
                  </a:lnTo>
                  <a:lnTo>
                    <a:pt x="259" y="109"/>
                  </a:lnTo>
                  <a:lnTo>
                    <a:pt x="260" y="109"/>
                  </a:lnTo>
                  <a:lnTo>
                    <a:pt x="260" y="109"/>
                  </a:lnTo>
                  <a:lnTo>
                    <a:pt x="261" y="109"/>
                  </a:lnTo>
                  <a:lnTo>
                    <a:pt x="261" y="109"/>
                  </a:lnTo>
                  <a:lnTo>
                    <a:pt x="262" y="109"/>
                  </a:lnTo>
                  <a:lnTo>
                    <a:pt x="262" y="109"/>
                  </a:lnTo>
                  <a:lnTo>
                    <a:pt x="263" y="109"/>
                  </a:lnTo>
                  <a:lnTo>
                    <a:pt x="263" y="109"/>
                  </a:lnTo>
                  <a:lnTo>
                    <a:pt x="264" y="109"/>
                  </a:lnTo>
                  <a:lnTo>
                    <a:pt x="264" y="109"/>
                  </a:lnTo>
                  <a:lnTo>
                    <a:pt x="265" y="109"/>
                  </a:lnTo>
                  <a:lnTo>
                    <a:pt x="265" y="109"/>
                  </a:lnTo>
                  <a:lnTo>
                    <a:pt x="266" y="109"/>
                  </a:lnTo>
                  <a:lnTo>
                    <a:pt x="266" y="109"/>
                  </a:lnTo>
                  <a:lnTo>
                    <a:pt x="267" y="109"/>
                  </a:lnTo>
                  <a:lnTo>
                    <a:pt x="267" y="109"/>
                  </a:lnTo>
                  <a:lnTo>
                    <a:pt x="268" y="109"/>
                  </a:lnTo>
                  <a:lnTo>
                    <a:pt x="268" y="109"/>
                  </a:lnTo>
                  <a:lnTo>
                    <a:pt x="269" y="109"/>
                  </a:lnTo>
                  <a:lnTo>
                    <a:pt x="269" y="109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1" y="108"/>
                  </a:lnTo>
                  <a:lnTo>
                    <a:pt x="271" y="108"/>
                  </a:lnTo>
                  <a:lnTo>
                    <a:pt x="272" y="108"/>
                  </a:lnTo>
                  <a:lnTo>
                    <a:pt x="272" y="108"/>
                  </a:lnTo>
                  <a:lnTo>
                    <a:pt x="273" y="108"/>
                  </a:lnTo>
                  <a:lnTo>
                    <a:pt x="273" y="108"/>
                  </a:lnTo>
                  <a:lnTo>
                    <a:pt x="274" y="108"/>
                  </a:lnTo>
                  <a:lnTo>
                    <a:pt x="274" y="107"/>
                  </a:lnTo>
                  <a:lnTo>
                    <a:pt x="275" y="107"/>
                  </a:lnTo>
                  <a:lnTo>
                    <a:pt x="275" y="107"/>
                  </a:lnTo>
                  <a:lnTo>
                    <a:pt x="276" y="107"/>
                  </a:lnTo>
                  <a:lnTo>
                    <a:pt x="276" y="107"/>
                  </a:lnTo>
                  <a:lnTo>
                    <a:pt x="277" y="107"/>
                  </a:lnTo>
                  <a:lnTo>
                    <a:pt x="277" y="107"/>
                  </a:lnTo>
                  <a:lnTo>
                    <a:pt x="278" y="106"/>
                  </a:lnTo>
                  <a:lnTo>
                    <a:pt x="278" y="106"/>
                  </a:lnTo>
                  <a:lnTo>
                    <a:pt x="279" y="106"/>
                  </a:lnTo>
                  <a:lnTo>
                    <a:pt x="279" y="106"/>
                  </a:lnTo>
                  <a:lnTo>
                    <a:pt x="280" y="106"/>
                  </a:lnTo>
                  <a:lnTo>
                    <a:pt x="280" y="106"/>
                  </a:lnTo>
                  <a:lnTo>
                    <a:pt x="281" y="106"/>
                  </a:lnTo>
                  <a:lnTo>
                    <a:pt x="281" y="105"/>
                  </a:lnTo>
                  <a:lnTo>
                    <a:pt x="282" y="105"/>
                  </a:lnTo>
                  <a:lnTo>
                    <a:pt x="282" y="105"/>
                  </a:lnTo>
                  <a:lnTo>
                    <a:pt x="283" y="105"/>
                  </a:lnTo>
                  <a:lnTo>
                    <a:pt x="283" y="105"/>
                  </a:lnTo>
                  <a:lnTo>
                    <a:pt x="284" y="105"/>
                  </a:lnTo>
                  <a:lnTo>
                    <a:pt x="284" y="104"/>
                  </a:lnTo>
                  <a:lnTo>
                    <a:pt x="284" y="104"/>
                  </a:lnTo>
                  <a:lnTo>
                    <a:pt x="285" y="104"/>
                  </a:lnTo>
                  <a:lnTo>
                    <a:pt x="285" y="104"/>
                  </a:lnTo>
                  <a:lnTo>
                    <a:pt x="286" y="103"/>
                  </a:lnTo>
                  <a:lnTo>
                    <a:pt x="286" y="103"/>
                  </a:lnTo>
                  <a:lnTo>
                    <a:pt x="287" y="103"/>
                  </a:lnTo>
                  <a:lnTo>
                    <a:pt x="287" y="103"/>
                  </a:lnTo>
                  <a:lnTo>
                    <a:pt x="288" y="103"/>
                  </a:lnTo>
                  <a:lnTo>
                    <a:pt x="288" y="102"/>
                  </a:lnTo>
                  <a:lnTo>
                    <a:pt x="289" y="102"/>
                  </a:lnTo>
                  <a:lnTo>
                    <a:pt x="289" y="102"/>
                  </a:lnTo>
                  <a:lnTo>
                    <a:pt x="290" y="102"/>
                  </a:lnTo>
                  <a:lnTo>
                    <a:pt x="290" y="101"/>
                  </a:lnTo>
                  <a:lnTo>
                    <a:pt x="291" y="101"/>
                  </a:lnTo>
                  <a:lnTo>
                    <a:pt x="291" y="101"/>
                  </a:lnTo>
                  <a:lnTo>
                    <a:pt x="292" y="101"/>
                  </a:lnTo>
                  <a:lnTo>
                    <a:pt x="292" y="100"/>
                  </a:lnTo>
                  <a:lnTo>
                    <a:pt x="293" y="100"/>
                  </a:lnTo>
                  <a:lnTo>
                    <a:pt x="293" y="100"/>
                  </a:lnTo>
                  <a:lnTo>
                    <a:pt x="294" y="100"/>
                  </a:lnTo>
                  <a:lnTo>
                    <a:pt x="294" y="99"/>
                  </a:lnTo>
                  <a:lnTo>
                    <a:pt x="295" y="99"/>
                  </a:lnTo>
                  <a:lnTo>
                    <a:pt x="295" y="99"/>
                  </a:lnTo>
                  <a:lnTo>
                    <a:pt x="296" y="98"/>
                  </a:lnTo>
                  <a:lnTo>
                    <a:pt x="296" y="98"/>
                  </a:lnTo>
                  <a:lnTo>
                    <a:pt x="297" y="98"/>
                  </a:lnTo>
                  <a:lnTo>
                    <a:pt x="297" y="98"/>
                  </a:lnTo>
                  <a:lnTo>
                    <a:pt x="298" y="97"/>
                  </a:lnTo>
                  <a:lnTo>
                    <a:pt x="298" y="97"/>
                  </a:lnTo>
                  <a:lnTo>
                    <a:pt x="299" y="97"/>
                  </a:lnTo>
                  <a:lnTo>
                    <a:pt x="299" y="96"/>
                  </a:lnTo>
                  <a:lnTo>
                    <a:pt x="299" y="96"/>
                  </a:lnTo>
                  <a:lnTo>
                    <a:pt x="300" y="96"/>
                  </a:lnTo>
                  <a:lnTo>
                    <a:pt x="300" y="96"/>
                  </a:lnTo>
                  <a:lnTo>
                    <a:pt x="301" y="95"/>
                  </a:lnTo>
                  <a:lnTo>
                    <a:pt x="301" y="95"/>
                  </a:lnTo>
                  <a:lnTo>
                    <a:pt x="302" y="95"/>
                  </a:lnTo>
                  <a:lnTo>
                    <a:pt x="302" y="94"/>
                  </a:lnTo>
                  <a:lnTo>
                    <a:pt x="303" y="94"/>
                  </a:lnTo>
                  <a:lnTo>
                    <a:pt x="303" y="94"/>
                  </a:lnTo>
                  <a:lnTo>
                    <a:pt x="304" y="93"/>
                  </a:lnTo>
                  <a:lnTo>
                    <a:pt x="304" y="93"/>
                  </a:lnTo>
                  <a:lnTo>
                    <a:pt x="305" y="93"/>
                  </a:lnTo>
                  <a:lnTo>
                    <a:pt x="305" y="92"/>
                  </a:lnTo>
                  <a:lnTo>
                    <a:pt x="306" y="92"/>
                  </a:lnTo>
                  <a:lnTo>
                    <a:pt x="306" y="92"/>
                  </a:lnTo>
                  <a:lnTo>
                    <a:pt x="307" y="91"/>
                  </a:lnTo>
                  <a:lnTo>
                    <a:pt x="307" y="91"/>
                  </a:lnTo>
                  <a:lnTo>
                    <a:pt x="308" y="90"/>
                  </a:lnTo>
                  <a:lnTo>
                    <a:pt x="308" y="90"/>
                  </a:lnTo>
                  <a:lnTo>
                    <a:pt x="309" y="90"/>
                  </a:lnTo>
                  <a:lnTo>
                    <a:pt x="309" y="89"/>
                  </a:lnTo>
                  <a:lnTo>
                    <a:pt x="310" y="89"/>
                  </a:lnTo>
                  <a:lnTo>
                    <a:pt x="310" y="89"/>
                  </a:lnTo>
                  <a:lnTo>
                    <a:pt x="311" y="88"/>
                  </a:lnTo>
                  <a:lnTo>
                    <a:pt x="311" y="88"/>
                  </a:lnTo>
                  <a:lnTo>
                    <a:pt x="312" y="88"/>
                  </a:lnTo>
                  <a:lnTo>
                    <a:pt x="312" y="87"/>
                  </a:lnTo>
                  <a:lnTo>
                    <a:pt x="313" y="87"/>
                  </a:lnTo>
                  <a:lnTo>
                    <a:pt x="313" y="86"/>
                  </a:lnTo>
                  <a:lnTo>
                    <a:pt x="313" y="86"/>
                  </a:lnTo>
                  <a:lnTo>
                    <a:pt x="314" y="86"/>
                  </a:lnTo>
                  <a:lnTo>
                    <a:pt x="314" y="85"/>
                  </a:lnTo>
                  <a:lnTo>
                    <a:pt x="315" y="85"/>
                  </a:lnTo>
                  <a:lnTo>
                    <a:pt x="315" y="84"/>
                  </a:lnTo>
                  <a:lnTo>
                    <a:pt x="316" y="84"/>
                  </a:lnTo>
                  <a:lnTo>
                    <a:pt x="316" y="84"/>
                  </a:lnTo>
                  <a:lnTo>
                    <a:pt x="317" y="83"/>
                  </a:lnTo>
                  <a:lnTo>
                    <a:pt x="317" y="83"/>
                  </a:lnTo>
                  <a:lnTo>
                    <a:pt x="318" y="82"/>
                  </a:lnTo>
                  <a:lnTo>
                    <a:pt x="318" y="82"/>
                  </a:lnTo>
                  <a:lnTo>
                    <a:pt x="319" y="81"/>
                  </a:lnTo>
                  <a:lnTo>
                    <a:pt x="319" y="81"/>
                  </a:lnTo>
                  <a:lnTo>
                    <a:pt x="320" y="81"/>
                  </a:lnTo>
                  <a:lnTo>
                    <a:pt x="320" y="80"/>
                  </a:lnTo>
                  <a:lnTo>
                    <a:pt x="321" y="80"/>
                  </a:lnTo>
                  <a:lnTo>
                    <a:pt x="321" y="79"/>
                  </a:lnTo>
                  <a:lnTo>
                    <a:pt x="322" y="79"/>
                  </a:lnTo>
                  <a:lnTo>
                    <a:pt x="322" y="79"/>
                  </a:lnTo>
                  <a:lnTo>
                    <a:pt x="323" y="78"/>
                  </a:lnTo>
                  <a:lnTo>
                    <a:pt x="323" y="78"/>
                  </a:lnTo>
                  <a:lnTo>
                    <a:pt x="324" y="77"/>
                  </a:lnTo>
                  <a:lnTo>
                    <a:pt x="324" y="77"/>
                  </a:lnTo>
                  <a:lnTo>
                    <a:pt x="325" y="76"/>
                  </a:lnTo>
                  <a:lnTo>
                    <a:pt x="325" y="76"/>
                  </a:lnTo>
                  <a:lnTo>
                    <a:pt x="326" y="75"/>
                  </a:lnTo>
                  <a:lnTo>
                    <a:pt x="326" y="75"/>
                  </a:lnTo>
                  <a:lnTo>
                    <a:pt x="327" y="75"/>
                  </a:lnTo>
                  <a:lnTo>
                    <a:pt x="327" y="74"/>
                  </a:lnTo>
                  <a:lnTo>
                    <a:pt x="327" y="74"/>
                  </a:lnTo>
                  <a:lnTo>
                    <a:pt x="328" y="73"/>
                  </a:lnTo>
                  <a:lnTo>
                    <a:pt x="328" y="73"/>
                  </a:lnTo>
                  <a:lnTo>
                    <a:pt x="329" y="72"/>
                  </a:lnTo>
                  <a:lnTo>
                    <a:pt x="329" y="72"/>
                  </a:lnTo>
                  <a:lnTo>
                    <a:pt x="330" y="71"/>
                  </a:lnTo>
                  <a:lnTo>
                    <a:pt x="330" y="71"/>
                  </a:lnTo>
                  <a:lnTo>
                    <a:pt x="331" y="70"/>
                  </a:lnTo>
                  <a:lnTo>
                    <a:pt x="331" y="70"/>
                  </a:lnTo>
                  <a:lnTo>
                    <a:pt x="332" y="70"/>
                  </a:lnTo>
                  <a:lnTo>
                    <a:pt x="332" y="69"/>
                  </a:lnTo>
                  <a:lnTo>
                    <a:pt x="333" y="69"/>
                  </a:lnTo>
                  <a:lnTo>
                    <a:pt x="333" y="68"/>
                  </a:lnTo>
                  <a:lnTo>
                    <a:pt x="334" y="68"/>
                  </a:lnTo>
                  <a:lnTo>
                    <a:pt x="334" y="67"/>
                  </a:lnTo>
                  <a:lnTo>
                    <a:pt x="335" y="67"/>
                  </a:lnTo>
                  <a:lnTo>
                    <a:pt x="335" y="66"/>
                  </a:lnTo>
                  <a:lnTo>
                    <a:pt x="336" y="66"/>
                  </a:lnTo>
                  <a:lnTo>
                    <a:pt x="336" y="66"/>
                  </a:lnTo>
                  <a:lnTo>
                    <a:pt x="337" y="65"/>
                  </a:lnTo>
                  <a:lnTo>
                    <a:pt x="337" y="65"/>
                  </a:lnTo>
                  <a:lnTo>
                    <a:pt x="338" y="64"/>
                  </a:lnTo>
                  <a:lnTo>
                    <a:pt x="338" y="64"/>
                  </a:lnTo>
                  <a:lnTo>
                    <a:pt x="339" y="63"/>
                  </a:lnTo>
                  <a:lnTo>
                    <a:pt x="339" y="63"/>
                  </a:lnTo>
                  <a:lnTo>
                    <a:pt x="340" y="62"/>
                  </a:lnTo>
                  <a:lnTo>
                    <a:pt x="340" y="62"/>
                  </a:lnTo>
                  <a:lnTo>
                    <a:pt x="341" y="61"/>
                  </a:lnTo>
                  <a:lnTo>
                    <a:pt x="341" y="61"/>
                  </a:lnTo>
                  <a:lnTo>
                    <a:pt x="341" y="60"/>
                  </a:lnTo>
                  <a:lnTo>
                    <a:pt x="342" y="60"/>
                  </a:lnTo>
                  <a:lnTo>
                    <a:pt x="342" y="59"/>
                  </a:lnTo>
                  <a:lnTo>
                    <a:pt x="343" y="59"/>
                  </a:lnTo>
                  <a:lnTo>
                    <a:pt x="343" y="58"/>
                  </a:lnTo>
                  <a:lnTo>
                    <a:pt x="344" y="58"/>
                  </a:lnTo>
                  <a:lnTo>
                    <a:pt x="344" y="57"/>
                  </a:lnTo>
                  <a:lnTo>
                    <a:pt x="345" y="57"/>
                  </a:lnTo>
                  <a:lnTo>
                    <a:pt x="345" y="57"/>
                  </a:lnTo>
                  <a:lnTo>
                    <a:pt x="346" y="56"/>
                  </a:lnTo>
                  <a:lnTo>
                    <a:pt x="346" y="56"/>
                  </a:lnTo>
                  <a:lnTo>
                    <a:pt x="347" y="55"/>
                  </a:lnTo>
                  <a:lnTo>
                    <a:pt x="347" y="55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1020" name="Freeform 252"/>
            <p:cNvSpPr>
              <a:spLocks noChangeAspect="1"/>
            </p:cNvSpPr>
            <p:nvPr/>
          </p:nvSpPr>
          <p:spPr bwMode="auto">
            <a:xfrm>
              <a:off x="4086" y="1056"/>
              <a:ext cx="69" cy="528"/>
            </a:xfrm>
            <a:custGeom>
              <a:avLst/>
              <a:gdLst/>
              <a:ahLst/>
              <a:cxnLst>
                <a:cxn ang="0">
                  <a:pos x="5" y="49"/>
                </a:cxn>
                <a:cxn ang="0">
                  <a:pos x="11" y="44"/>
                </a:cxn>
                <a:cxn ang="0">
                  <a:pos x="17" y="38"/>
                </a:cxn>
                <a:cxn ang="0">
                  <a:pos x="22" y="33"/>
                </a:cxn>
                <a:cxn ang="0">
                  <a:pos x="28" y="28"/>
                </a:cxn>
                <a:cxn ang="0">
                  <a:pos x="34" y="23"/>
                </a:cxn>
                <a:cxn ang="0">
                  <a:pos x="40" y="18"/>
                </a:cxn>
                <a:cxn ang="0">
                  <a:pos x="46" y="14"/>
                </a:cxn>
                <a:cxn ang="0">
                  <a:pos x="51" y="11"/>
                </a:cxn>
                <a:cxn ang="0">
                  <a:pos x="57" y="8"/>
                </a:cxn>
                <a:cxn ang="0">
                  <a:pos x="63" y="5"/>
                </a:cxn>
                <a:cxn ang="0">
                  <a:pos x="69" y="3"/>
                </a:cxn>
                <a:cxn ang="0">
                  <a:pos x="75" y="1"/>
                </a:cxn>
                <a:cxn ang="0">
                  <a:pos x="80" y="0"/>
                </a:cxn>
                <a:cxn ang="0">
                  <a:pos x="86" y="0"/>
                </a:cxn>
                <a:cxn ang="0">
                  <a:pos x="92" y="0"/>
                </a:cxn>
                <a:cxn ang="0">
                  <a:pos x="98" y="1"/>
                </a:cxn>
                <a:cxn ang="0">
                  <a:pos x="104" y="3"/>
                </a:cxn>
                <a:cxn ang="0">
                  <a:pos x="109" y="4"/>
                </a:cxn>
                <a:cxn ang="0">
                  <a:pos x="115" y="7"/>
                </a:cxn>
                <a:cxn ang="0">
                  <a:pos x="121" y="10"/>
                </a:cxn>
                <a:cxn ang="0">
                  <a:pos x="127" y="14"/>
                </a:cxn>
                <a:cxn ang="0">
                  <a:pos x="132" y="18"/>
                </a:cxn>
                <a:cxn ang="0">
                  <a:pos x="138" y="22"/>
                </a:cxn>
                <a:cxn ang="0">
                  <a:pos x="144" y="27"/>
                </a:cxn>
                <a:cxn ang="0">
                  <a:pos x="150" y="32"/>
                </a:cxn>
                <a:cxn ang="0">
                  <a:pos x="156" y="37"/>
                </a:cxn>
                <a:cxn ang="0">
                  <a:pos x="161" y="43"/>
                </a:cxn>
                <a:cxn ang="0">
                  <a:pos x="167" y="48"/>
                </a:cxn>
                <a:cxn ang="0">
                  <a:pos x="173" y="54"/>
                </a:cxn>
                <a:cxn ang="0">
                  <a:pos x="179" y="60"/>
                </a:cxn>
                <a:cxn ang="0">
                  <a:pos x="185" y="66"/>
                </a:cxn>
                <a:cxn ang="0">
                  <a:pos x="190" y="71"/>
                </a:cxn>
                <a:cxn ang="0">
                  <a:pos x="196" y="76"/>
                </a:cxn>
                <a:cxn ang="0">
                  <a:pos x="202" y="81"/>
                </a:cxn>
                <a:cxn ang="0">
                  <a:pos x="208" y="86"/>
                </a:cxn>
                <a:cxn ang="0">
                  <a:pos x="214" y="91"/>
                </a:cxn>
                <a:cxn ang="0">
                  <a:pos x="219" y="95"/>
                </a:cxn>
                <a:cxn ang="0">
                  <a:pos x="225" y="98"/>
                </a:cxn>
                <a:cxn ang="0">
                  <a:pos x="231" y="102"/>
                </a:cxn>
                <a:cxn ang="0">
                  <a:pos x="237" y="104"/>
                </a:cxn>
                <a:cxn ang="0">
                  <a:pos x="242" y="106"/>
                </a:cxn>
                <a:cxn ang="0">
                  <a:pos x="248" y="108"/>
                </a:cxn>
                <a:cxn ang="0">
                  <a:pos x="254" y="109"/>
                </a:cxn>
                <a:cxn ang="0">
                  <a:pos x="260" y="109"/>
                </a:cxn>
                <a:cxn ang="0">
                  <a:pos x="266" y="109"/>
                </a:cxn>
                <a:cxn ang="0">
                  <a:pos x="271" y="108"/>
                </a:cxn>
                <a:cxn ang="0">
                  <a:pos x="277" y="107"/>
                </a:cxn>
                <a:cxn ang="0">
                  <a:pos x="283" y="105"/>
                </a:cxn>
                <a:cxn ang="0">
                  <a:pos x="289" y="102"/>
                </a:cxn>
                <a:cxn ang="0">
                  <a:pos x="295" y="99"/>
                </a:cxn>
                <a:cxn ang="0">
                  <a:pos x="300" y="96"/>
                </a:cxn>
                <a:cxn ang="0">
                  <a:pos x="306" y="92"/>
                </a:cxn>
                <a:cxn ang="0">
                  <a:pos x="312" y="87"/>
                </a:cxn>
                <a:cxn ang="0">
                  <a:pos x="318" y="82"/>
                </a:cxn>
                <a:cxn ang="0">
                  <a:pos x="324" y="77"/>
                </a:cxn>
                <a:cxn ang="0">
                  <a:pos x="329" y="72"/>
                </a:cxn>
                <a:cxn ang="0">
                  <a:pos x="335" y="66"/>
                </a:cxn>
                <a:cxn ang="0">
                  <a:pos x="341" y="61"/>
                </a:cxn>
                <a:cxn ang="0">
                  <a:pos x="347" y="55"/>
                </a:cxn>
              </a:cxnLst>
              <a:rect l="0" t="0" r="r" b="b"/>
              <a:pathLst>
                <a:path w="347" h="109">
                  <a:moveTo>
                    <a:pt x="0" y="55"/>
                  </a:moveTo>
                  <a:lnTo>
                    <a:pt x="0" y="54"/>
                  </a:lnTo>
                  <a:lnTo>
                    <a:pt x="1" y="54"/>
                  </a:lnTo>
                  <a:lnTo>
                    <a:pt x="1" y="53"/>
                  </a:lnTo>
                  <a:lnTo>
                    <a:pt x="2" y="53"/>
                  </a:lnTo>
                  <a:lnTo>
                    <a:pt x="2" y="52"/>
                  </a:lnTo>
                  <a:lnTo>
                    <a:pt x="3" y="52"/>
                  </a:lnTo>
                  <a:lnTo>
                    <a:pt x="3" y="51"/>
                  </a:lnTo>
                  <a:lnTo>
                    <a:pt x="4" y="51"/>
                  </a:lnTo>
                  <a:lnTo>
                    <a:pt x="4" y="50"/>
                  </a:lnTo>
                  <a:lnTo>
                    <a:pt x="5" y="50"/>
                  </a:lnTo>
                  <a:lnTo>
                    <a:pt x="5" y="49"/>
                  </a:lnTo>
                  <a:lnTo>
                    <a:pt x="6" y="49"/>
                  </a:lnTo>
                  <a:lnTo>
                    <a:pt x="6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9" y="46"/>
                  </a:lnTo>
                  <a:lnTo>
                    <a:pt x="9" y="46"/>
                  </a:lnTo>
                  <a:lnTo>
                    <a:pt x="9" y="45"/>
                  </a:lnTo>
                  <a:lnTo>
                    <a:pt x="10" y="45"/>
                  </a:lnTo>
                  <a:lnTo>
                    <a:pt x="10" y="44"/>
                  </a:lnTo>
                  <a:lnTo>
                    <a:pt x="11" y="44"/>
                  </a:lnTo>
                  <a:lnTo>
                    <a:pt x="11" y="43"/>
                  </a:lnTo>
                  <a:lnTo>
                    <a:pt x="12" y="43"/>
                  </a:lnTo>
                  <a:lnTo>
                    <a:pt x="12" y="42"/>
                  </a:lnTo>
                  <a:lnTo>
                    <a:pt x="13" y="42"/>
                  </a:lnTo>
                  <a:lnTo>
                    <a:pt x="13" y="41"/>
                  </a:lnTo>
                  <a:lnTo>
                    <a:pt x="14" y="41"/>
                  </a:lnTo>
                  <a:lnTo>
                    <a:pt x="14" y="40"/>
                  </a:lnTo>
                  <a:lnTo>
                    <a:pt x="15" y="40"/>
                  </a:lnTo>
                  <a:lnTo>
                    <a:pt x="15" y="39"/>
                  </a:lnTo>
                  <a:lnTo>
                    <a:pt x="16" y="39"/>
                  </a:lnTo>
                  <a:lnTo>
                    <a:pt x="16" y="3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18" y="37"/>
                  </a:lnTo>
                  <a:lnTo>
                    <a:pt x="18" y="37"/>
                  </a:lnTo>
                  <a:lnTo>
                    <a:pt x="18" y="36"/>
                  </a:lnTo>
                  <a:lnTo>
                    <a:pt x="19" y="36"/>
                  </a:lnTo>
                  <a:lnTo>
                    <a:pt x="19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1" y="34"/>
                  </a:lnTo>
                  <a:lnTo>
                    <a:pt x="21" y="34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5" y="31"/>
                  </a:lnTo>
                  <a:lnTo>
                    <a:pt x="25" y="30"/>
                  </a:lnTo>
                  <a:lnTo>
                    <a:pt x="26" y="30"/>
                  </a:lnTo>
                  <a:lnTo>
                    <a:pt x="26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9" y="27"/>
                  </a:lnTo>
                  <a:lnTo>
                    <a:pt x="29" y="27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1" y="26"/>
                  </a:lnTo>
                  <a:lnTo>
                    <a:pt x="31" y="25"/>
                  </a:lnTo>
                  <a:lnTo>
                    <a:pt x="32" y="25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33" y="24"/>
                  </a:lnTo>
                  <a:lnTo>
                    <a:pt x="33" y="23"/>
                  </a:lnTo>
                  <a:lnTo>
                    <a:pt x="34" y="23"/>
                  </a:lnTo>
                  <a:lnTo>
                    <a:pt x="34" y="22"/>
                  </a:lnTo>
                  <a:lnTo>
                    <a:pt x="35" y="22"/>
                  </a:lnTo>
                  <a:lnTo>
                    <a:pt x="35" y="22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7" y="21"/>
                  </a:lnTo>
                  <a:lnTo>
                    <a:pt x="37" y="20"/>
                  </a:lnTo>
                  <a:lnTo>
                    <a:pt x="38" y="20"/>
                  </a:lnTo>
                  <a:lnTo>
                    <a:pt x="38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1" y="18"/>
                  </a:lnTo>
                  <a:lnTo>
                    <a:pt x="41" y="17"/>
                  </a:lnTo>
                  <a:lnTo>
                    <a:pt x="42" y="17"/>
                  </a:lnTo>
                  <a:lnTo>
                    <a:pt x="42" y="17"/>
                  </a:lnTo>
                  <a:lnTo>
                    <a:pt x="43" y="16"/>
                  </a:lnTo>
                  <a:lnTo>
                    <a:pt x="43" y="16"/>
                  </a:lnTo>
                  <a:lnTo>
                    <a:pt x="44" y="16"/>
                  </a:lnTo>
                  <a:lnTo>
                    <a:pt x="44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6" y="14"/>
                  </a:lnTo>
                  <a:lnTo>
                    <a:pt x="46" y="14"/>
                  </a:lnTo>
                  <a:lnTo>
                    <a:pt x="47" y="14"/>
                  </a:lnTo>
                  <a:lnTo>
                    <a:pt x="47" y="13"/>
                  </a:lnTo>
                  <a:lnTo>
                    <a:pt x="47" y="13"/>
                  </a:lnTo>
                  <a:lnTo>
                    <a:pt x="48" y="13"/>
                  </a:lnTo>
                  <a:lnTo>
                    <a:pt x="48" y="12"/>
                  </a:lnTo>
                  <a:lnTo>
                    <a:pt x="49" y="12"/>
                  </a:lnTo>
                  <a:lnTo>
                    <a:pt x="49" y="12"/>
                  </a:lnTo>
                  <a:lnTo>
                    <a:pt x="50" y="12"/>
                  </a:lnTo>
                  <a:lnTo>
                    <a:pt x="50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5" y="9"/>
                  </a:lnTo>
                  <a:lnTo>
                    <a:pt x="55" y="8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9" y="7"/>
                  </a:lnTo>
                  <a:lnTo>
                    <a:pt x="59" y="7"/>
                  </a:lnTo>
                  <a:lnTo>
                    <a:pt x="60" y="6"/>
                  </a:lnTo>
                  <a:lnTo>
                    <a:pt x="60" y="6"/>
                  </a:lnTo>
                  <a:lnTo>
                    <a:pt x="61" y="6"/>
                  </a:lnTo>
                  <a:lnTo>
                    <a:pt x="61" y="6"/>
                  </a:lnTo>
                  <a:lnTo>
                    <a:pt x="61" y="5"/>
                  </a:lnTo>
                  <a:lnTo>
                    <a:pt x="62" y="5"/>
                  </a:lnTo>
                  <a:lnTo>
                    <a:pt x="62" y="5"/>
                  </a:lnTo>
                  <a:lnTo>
                    <a:pt x="63" y="5"/>
                  </a:lnTo>
                  <a:lnTo>
                    <a:pt x="63" y="5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7" y="3"/>
                  </a:lnTo>
                  <a:lnTo>
                    <a:pt x="67" y="3"/>
                  </a:lnTo>
                  <a:lnTo>
                    <a:pt x="68" y="3"/>
                  </a:lnTo>
                  <a:lnTo>
                    <a:pt x="68" y="3"/>
                  </a:lnTo>
                  <a:lnTo>
                    <a:pt x="69" y="3"/>
                  </a:lnTo>
                  <a:lnTo>
                    <a:pt x="69" y="3"/>
                  </a:lnTo>
                  <a:lnTo>
                    <a:pt x="70" y="3"/>
                  </a:lnTo>
                  <a:lnTo>
                    <a:pt x="70" y="2"/>
                  </a:lnTo>
                  <a:lnTo>
                    <a:pt x="71" y="2"/>
                  </a:lnTo>
                  <a:lnTo>
                    <a:pt x="71" y="2"/>
                  </a:lnTo>
                  <a:lnTo>
                    <a:pt x="72" y="2"/>
                  </a:lnTo>
                  <a:lnTo>
                    <a:pt x="72" y="2"/>
                  </a:lnTo>
                  <a:lnTo>
                    <a:pt x="73" y="2"/>
                  </a:lnTo>
                  <a:lnTo>
                    <a:pt x="73" y="2"/>
                  </a:lnTo>
                  <a:lnTo>
                    <a:pt x="74" y="1"/>
                  </a:lnTo>
                  <a:lnTo>
                    <a:pt x="74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6" y="1"/>
                  </a:lnTo>
                  <a:lnTo>
                    <a:pt x="76" y="1"/>
                  </a:lnTo>
                  <a:lnTo>
                    <a:pt x="77" y="1"/>
                  </a:lnTo>
                  <a:lnTo>
                    <a:pt x="77" y="1"/>
                  </a:lnTo>
                  <a:lnTo>
                    <a:pt x="78" y="1"/>
                  </a:lnTo>
                  <a:lnTo>
                    <a:pt x="78" y="1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3" y="0"/>
                  </a:lnTo>
                  <a:lnTo>
                    <a:pt x="83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5" y="0"/>
                  </a:lnTo>
                  <a:lnTo>
                    <a:pt x="85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7" y="0"/>
                  </a:lnTo>
                  <a:lnTo>
                    <a:pt x="87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91" y="0"/>
                  </a:lnTo>
                  <a:lnTo>
                    <a:pt x="91" y="0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6" y="1"/>
                  </a:lnTo>
                  <a:lnTo>
                    <a:pt x="96" y="1"/>
                  </a:lnTo>
                  <a:lnTo>
                    <a:pt x="97" y="1"/>
                  </a:lnTo>
                  <a:lnTo>
                    <a:pt x="97" y="1"/>
                  </a:lnTo>
                  <a:lnTo>
                    <a:pt x="98" y="1"/>
                  </a:lnTo>
                  <a:lnTo>
                    <a:pt x="98" y="1"/>
                  </a:lnTo>
                  <a:lnTo>
                    <a:pt x="99" y="1"/>
                  </a:lnTo>
                  <a:lnTo>
                    <a:pt x="99" y="1"/>
                  </a:lnTo>
                  <a:lnTo>
                    <a:pt x="100" y="1"/>
                  </a:lnTo>
                  <a:lnTo>
                    <a:pt x="100" y="2"/>
                  </a:lnTo>
                  <a:lnTo>
                    <a:pt x="101" y="2"/>
                  </a:lnTo>
                  <a:lnTo>
                    <a:pt x="101" y="2"/>
                  </a:lnTo>
                  <a:lnTo>
                    <a:pt x="102" y="2"/>
                  </a:lnTo>
                  <a:lnTo>
                    <a:pt x="102" y="2"/>
                  </a:lnTo>
                  <a:lnTo>
                    <a:pt x="103" y="2"/>
                  </a:lnTo>
                  <a:lnTo>
                    <a:pt x="103" y="2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5" y="3"/>
                  </a:lnTo>
                  <a:lnTo>
                    <a:pt x="105" y="3"/>
                  </a:lnTo>
                  <a:lnTo>
                    <a:pt x="106" y="3"/>
                  </a:lnTo>
                  <a:lnTo>
                    <a:pt x="106" y="3"/>
                  </a:lnTo>
                  <a:lnTo>
                    <a:pt x="107" y="4"/>
                  </a:lnTo>
                  <a:lnTo>
                    <a:pt x="107" y="4"/>
                  </a:lnTo>
                  <a:lnTo>
                    <a:pt x="108" y="4"/>
                  </a:lnTo>
                  <a:lnTo>
                    <a:pt x="108" y="4"/>
                  </a:lnTo>
                  <a:lnTo>
                    <a:pt x="109" y="4"/>
                  </a:lnTo>
                  <a:lnTo>
                    <a:pt x="109" y="4"/>
                  </a:lnTo>
                  <a:lnTo>
                    <a:pt x="110" y="5"/>
                  </a:lnTo>
                  <a:lnTo>
                    <a:pt x="110" y="5"/>
                  </a:lnTo>
                  <a:lnTo>
                    <a:pt x="111" y="5"/>
                  </a:lnTo>
                  <a:lnTo>
                    <a:pt x="111" y="5"/>
                  </a:lnTo>
                  <a:lnTo>
                    <a:pt x="112" y="5"/>
                  </a:lnTo>
                  <a:lnTo>
                    <a:pt x="112" y="6"/>
                  </a:lnTo>
                  <a:lnTo>
                    <a:pt x="113" y="6"/>
                  </a:lnTo>
                  <a:lnTo>
                    <a:pt x="113" y="6"/>
                  </a:lnTo>
                  <a:lnTo>
                    <a:pt x="114" y="6"/>
                  </a:lnTo>
                  <a:lnTo>
                    <a:pt x="114" y="7"/>
                  </a:lnTo>
                  <a:lnTo>
                    <a:pt x="115" y="7"/>
                  </a:lnTo>
                  <a:lnTo>
                    <a:pt x="115" y="7"/>
                  </a:lnTo>
                  <a:lnTo>
                    <a:pt x="116" y="7"/>
                  </a:lnTo>
                  <a:lnTo>
                    <a:pt x="116" y="8"/>
                  </a:lnTo>
                  <a:lnTo>
                    <a:pt x="117" y="8"/>
                  </a:lnTo>
                  <a:lnTo>
                    <a:pt x="117" y="8"/>
                  </a:lnTo>
                  <a:lnTo>
                    <a:pt x="118" y="8"/>
                  </a:lnTo>
                  <a:lnTo>
                    <a:pt x="118" y="8"/>
                  </a:lnTo>
                  <a:lnTo>
                    <a:pt x="118" y="9"/>
                  </a:lnTo>
                  <a:lnTo>
                    <a:pt x="119" y="9"/>
                  </a:lnTo>
                  <a:lnTo>
                    <a:pt x="119" y="9"/>
                  </a:lnTo>
                  <a:lnTo>
                    <a:pt x="120" y="10"/>
                  </a:lnTo>
                  <a:lnTo>
                    <a:pt x="120" y="10"/>
                  </a:lnTo>
                  <a:lnTo>
                    <a:pt x="121" y="10"/>
                  </a:lnTo>
                  <a:lnTo>
                    <a:pt x="121" y="10"/>
                  </a:lnTo>
                  <a:lnTo>
                    <a:pt x="122" y="11"/>
                  </a:lnTo>
                  <a:lnTo>
                    <a:pt x="122" y="11"/>
                  </a:lnTo>
                  <a:lnTo>
                    <a:pt x="123" y="11"/>
                  </a:lnTo>
                  <a:lnTo>
                    <a:pt x="123" y="12"/>
                  </a:lnTo>
                  <a:lnTo>
                    <a:pt x="124" y="12"/>
                  </a:lnTo>
                  <a:lnTo>
                    <a:pt x="124" y="12"/>
                  </a:lnTo>
                  <a:lnTo>
                    <a:pt x="125" y="12"/>
                  </a:lnTo>
                  <a:lnTo>
                    <a:pt x="125" y="13"/>
                  </a:lnTo>
                  <a:lnTo>
                    <a:pt x="126" y="13"/>
                  </a:lnTo>
                  <a:lnTo>
                    <a:pt x="126" y="13"/>
                  </a:lnTo>
                  <a:lnTo>
                    <a:pt x="127" y="14"/>
                  </a:lnTo>
                  <a:lnTo>
                    <a:pt x="127" y="14"/>
                  </a:lnTo>
                  <a:lnTo>
                    <a:pt x="128" y="14"/>
                  </a:lnTo>
                  <a:lnTo>
                    <a:pt x="128" y="15"/>
                  </a:lnTo>
                  <a:lnTo>
                    <a:pt x="129" y="15"/>
                  </a:lnTo>
                  <a:lnTo>
                    <a:pt x="129" y="15"/>
                  </a:lnTo>
                  <a:lnTo>
                    <a:pt x="130" y="16"/>
                  </a:lnTo>
                  <a:lnTo>
                    <a:pt x="130" y="16"/>
                  </a:lnTo>
                  <a:lnTo>
                    <a:pt x="131" y="16"/>
                  </a:lnTo>
                  <a:lnTo>
                    <a:pt x="131" y="17"/>
                  </a:lnTo>
                  <a:lnTo>
                    <a:pt x="132" y="17"/>
                  </a:lnTo>
                  <a:lnTo>
                    <a:pt x="132" y="17"/>
                  </a:lnTo>
                  <a:lnTo>
                    <a:pt x="132" y="18"/>
                  </a:lnTo>
                  <a:lnTo>
                    <a:pt x="133" y="18"/>
                  </a:lnTo>
                  <a:lnTo>
                    <a:pt x="133" y="18"/>
                  </a:lnTo>
                  <a:lnTo>
                    <a:pt x="134" y="19"/>
                  </a:lnTo>
                  <a:lnTo>
                    <a:pt x="134" y="19"/>
                  </a:lnTo>
                  <a:lnTo>
                    <a:pt x="135" y="19"/>
                  </a:lnTo>
                  <a:lnTo>
                    <a:pt x="135" y="20"/>
                  </a:lnTo>
                  <a:lnTo>
                    <a:pt x="136" y="20"/>
                  </a:lnTo>
                  <a:lnTo>
                    <a:pt x="136" y="21"/>
                  </a:lnTo>
                  <a:lnTo>
                    <a:pt x="137" y="21"/>
                  </a:lnTo>
                  <a:lnTo>
                    <a:pt x="137" y="21"/>
                  </a:lnTo>
                  <a:lnTo>
                    <a:pt x="138" y="22"/>
                  </a:lnTo>
                  <a:lnTo>
                    <a:pt x="138" y="22"/>
                  </a:lnTo>
                  <a:lnTo>
                    <a:pt x="139" y="22"/>
                  </a:lnTo>
                  <a:lnTo>
                    <a:pt x="139" y="23"/>
                  </a:lnTo>
                  <a:lnTo>
                    <a:pt x="140" y="23"/>
                  </a:lnTo>
                  <a:lnTo>
                    <a:pt x="140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2" y="25"/>
                  </a:lnTo>
                  <a:lnTo>
                    <a:pt x="142" y="25"/>
                  </a:lnTo>
                  <a:lnTo>
                    <a:pt x="143" y="26"/>
                  </a:lnTo>
                  <a:lnTo>
                    <a:pt x="143" y="26"/>
                  </a:lnTo>
                  <a:lnTo>
                    <a:pt x="144" y="26"/>
                  </a:lnTo>
                  <a:lnTo>
                    <a:pt x="144" y="27"/>
                  </a:lnTo>
                  <a:lnTo>
                    <a:pt x="145" y="27"/>
                  </a:lnTo>
                  <a:lnTo>
                    <a:pt x="145" y="28"/>
                  </a:lnTo>
                  <a:lnTo>
                    <a:pt x="146" y="28"/>
                  </a:lnTo>
                  <a:lnTo>
                    <a:pt x="146" y="29"/>
                  </a:lnTo>
                  <a:lnTo>
                    <a:pt x="147" y="29"/>
                  </a:lnTo>
                  <a:lnTo>
                    <a:pt x="147" y="29"/>
                  </a:lnTo>
                  <a:lnTo>
                    <a:pt x="147" y="30"/>
                  </a:lnTo>
                  <a:lnTo>
                    <a:pt x="148" y="30"/>
                  </a:lnTo>
                  <a:lnTo>
                    <a:pt x="148" y="31"/>
                  </a:lnTo>
                  <a:lnTo>
                    <a:pt x="149" y="31"/>
                  </a:lnTo>
                  <a:lnTo>
                    <a:pt x="149" y="31"/>
                  </a:lnTo>
                  <a:lnTo>
                    <a:pt x="150" y="32"/>
                  </a:lnTo>
                  <a:lnTo>
                    <a:pt x="150" y="32"/>
                  </a:lnTo>
                  <a:lnTo>
                    <a:pt x="151" y="33"/>
                  </a:lnTo>
                  <a:lnTo>
                    <a:pt x="151" y="33"/>
                  </a:lnTo>
                  <a:lnTo>
                    <a:pt x="152" y="34"/>
                  </a:lnTo>
                  <a:lnTo>
                    <a:pt x="152" y="34"/>
                  </a:lnTo>
                  <a:lnTo>
                    <a:pt x="153" y="35"/>
                  </a:lnTo>
                  <a:lnTo>
                    <a:pt x="153" y="35"/>
                  </a:lnTo>
                  <a:lnTo>
                    <a:pt x="154" y="35"/>
                  </a:lnTo>
                  <a:lnTo>
                    <a:pt x="154" y="36"/>
                  </a:lnTo>
                  <a:lnTo>
                    <a:pt x="155" y="36"/>
                  </a:lnTo>
                  <a:lnTo>
                    <a:pt x="155" y="37"/>
                  </a:lnTo>
                  <a:lnTo>
                    <a:pt x="156" y="37"/>
                  </a:lnTo>
                  <a:lnTo>
                    <a:pt x="156" y="38"/>
                  </a:lnTo>
                  <a:lnTo>
                    <a:pt x="157" y="38"/>
                  </a:lnTo>
                  <a:lnTo>
                    <a:pt x="157" y="39"/>
                  </a:lnTo>
                  <a:lnTo>
                    <a:pt x="158" y="39"/>
                  </a:lnTo>
                  <a:lnTo>
                    <a:pt x="158" y="39"/>
                  </a:lnTo>
                  <a:lnTo>
                    <a:pt x="159" y="40"/>
                  </a:lnTo>
                  <a:lnTo>
                    <a:pt x="159" y="40"/>
                  </a:lnTo>
                  <a:lnTo>
                    <a:pt x="160" y="41"/>
                  </a:lnTo>
                  <a:lnTo>
                    <a:pt x="160" y="41"/>
                  </a:lnTo>
                  <a:lnTo>
                    <a:pt x="161" y="42"/>
                  </a:lnTo>
                  <a:lnTo>
                    <a:pt x="161" y="42"/>
                  </a:lnTo>
                  <a:lnTo>
                    <a:pt x="161" y="43"/>
                  </a:lnTo>
                  <a:lnTo>
                    <a:pt x="162" y="43"/>
                  </a:lnTo>
                  <a:lnTo>
                    <a:pt x="162" y="44"/>
                  </a:lnTo>
                  <a:lnTo>
                    <a:pt x="163" y="44"/>
                  </a:lnTo>
                  <a:lnTo>
                    <a:pt x="163" y="45"/>
                  </a:lnTo>
                  <a:lnTo>
                    <a:pt x="164" y="45"/>
                  </a:lnTo>
                  <a:lnTo>
                    <a:pt x="164" y="46"/>
                  </a:lnTo>
                  <a:lnTo>
                    <a:pt x="165" y="46"/>
                  </a:lnTo>
                  <a:lnTo>
                    <a:pt x="165" y="47"/>
                  </a:lnTo>
                  <a:lnTo>
                    <a:pt x="166" y="47"/>
                  </a:lnTo>
                  <a:lnTo>
                    <a:pt x="166" y="48"/>
                  </a:lnTo>
                  <a:lnTo>
                    <a:pt x="167" y="48"/>
                  </a:lnTo>
                  <a:lnTo>
                    <a:pt x="167" y="48"/>
                  </a:lnTo>
                  <a:lnTo>
                    <a:pt x="168" y="49"/>
                  </a:lnTo>
                  <a:lnTo>
                    <a:pt x="168" y="49"/>
                  </a:lnTo>
                  <a:lnTo>
                    <a:pt x="169" y="50"/>
                  </a:lnTo>
                  <a:lnTo>
                    <a:pt x="169" y="50"/>
                  </a:lnTo>
                  <a:lnTo>
                    <a:pt x="170" y="51"/>
                  </a:lnTo>
                  <a:lnTo>
                    <a:pt x="170" y="51"/>
                  </a:lnTo>
                  <a:lnTo>
                    <a:pt x="171" y="52"/>
                  </a:lnTo>
                  <a:lnTo>
                    <a:pt x="171" y="52"/>
                  </a:lnTo>
                  <a:lnTo>
                    <a:pt x="172" y="53"/>
                  </a:lnTo>
                  <a:lnTo>
                    <a:pt x="172" y="53"/>
                  </a:lnTo>
                  <a:lnTo>
                    <a:pt x="173" y="54"/>
                  </a:lnTo>
                  <a:lnTo>
                    <a:pt x="173" y="54"/>
                  </a:lnTo>
                  <a:lnTo>
                    <a:pt x="174" y="55"/>
                  </a:lnTo>
                  <a:lnTo>
                    <a:pt x="174" y="55"/>
                  </a:lnTo>
                  <a:lnTo>
                    <a:pt x="175" y="56"/>
                  </a:lnTo>
                  <a:lnTo>
                    <a:pt x="175" y="56"/>
                  </a:lnTo>
                  <a:lnTo>
                    <a:pt x="175" y="57"/>
                  </a:lnTo>
                  <a:lnTo>
                    <a:pt x="176" y="57"/>
                  </a:lnTo>
                  <a:lnTo>
                    <a:pt x="176" y="57"/>
                  </a:lnTo>
                  <a:lnTo>
                    <a:pt x="177" y="58"/>
                  </a:lnTo>
                  <a:lnTo>
                    <a:pt x="177" y="58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9" y="60"/>
                  </a:lnTo>
                  <a:lnTo>
                    <a:pt x="179" y="60"/>
                  </a:lnTo>
                  <a:lnTo>
                    <a:pt x="180" y="61"/>
                  </a:lnTo>
                  <a:lnTo>
                    <a:pt x="180" y="61"/>
                  </a:lnTo>
                  <a:lnTo>
                    <a:pt x="181" y="62"/>
                  </a:lnTo>
                  <a:lnTo>
                    <a:pt x="181" y="62"/>
                  </a:lnTo>
                  <a:lnTo>
                    <a:pt x="182" y="63"/>
                  </a:lnTo>
                  <a:lnTo>
                    <a:pt x="182" y="63"/>
                  </a:lnTo>
                  <a:lnTo>
                    <a:pt x="183" y="64"/>
                  </a:lnTo>
                  <a:lnTo>
                    <a:pt x="183" y="64"/>
                  </a:lnTo>
                  <a:lnTo>
                    <a:pt x="184" y="65"/>
                  </a:lnTo>
                  <a:lnTo>
                    <a:pt x="184" y="65"/>
                  </a:lnTo>
                  <a:lnTo>
                    <a:pt x="185" y="66"/>
                  </a:lnTo>
                  <a:lnTo>
                    <a:pt x="185" y="66"/>
                  </a:lnTo>
                  <a:lnTo>
                    <a:pt x="186" y="66"/>
                  </a:lnTo>
                  <a:lnTo>
                    <a:pt x="186" y="67"/>
                  </a:lnTo>
                  <a:lnTo>
                    <a:pt x="187" y="67"/>
                  </a:lnTo>
                  <a:lnTo>
                    <a:pt x="187" y="68"/>
                  </a:lnTo>
                  <a:lnTo>
                    <a:pt x="188" y="68"/>
                  </a:lnTo>
                  <a:lnTo>
                    <a:pt x="188" y="69"/>
                  </a:lnTo>
                  <a:lnTo>
                    <a:pt x="189" y="69"/>
                  </a:lnTo>
                  <a:lnTo>
                    <a:pt x="189" y="70"/>
                  </a:lnTo>
                  <a:lnTo>
                    <a:pt x="189" y="70"/>
                  </a:lnTo>
                  <a:lnTo>
                    <a:pt x="190" y="70"/>
                  </a:lnTo>
                  <a:lnTo>
                    <a:pt x="190" y="71"/>
                  </a:lnTo>
                  <a:lnTo>
                    <a:pt x="191" y="71"/>
                  </a:lnTo>
                  <a:lnTo>
                    <a:pt x="191" y="72"/>
                  </a:lnTo>
                  <a:lnTo>
                    <a:pt x="192" y="72"/>
                  </a:lnTo>
                  <a:lnTo>
                    <a:pt x="192" y="73"/>
                  </a:lnTo>
                  <a:lnTo>
                    <a:pt x="193" y="73"/>
                  </a:lnTo>
                  <a:lnTo>
                    <a:pt x="193" y="74"/>
                  </a:lnTo>
                  <a:lnTo>
                    <a:pt x="194" y="74"/>
                  </a:lnTo>
                  <a:lnTo>
                    <a:pt x="194" y="75"/>
                  </a:lnTo>
                  <a:lnTo>
                    <a:pt x="195" y="75"/>
                  </a:lnTo>
                  <a:lnTo>
                    <a:pt x="195" y="75"/>
                  </a:lnTo>
                  <a:lnTo>
                    <a:pt x="196" y="76"/>
                  </a:lnTo>
                  <a:lnTo>
                    <a:pt x="196" y="76"/>
                  </a:lnTo>
                  <a:lnTo>
                    <a:pt x="197" y="77"/>
                  </a:lnTo>
                  <a:lnTo>
                    <a:pt x="197" y="77"/>
                  </a:lnTo>
                  <a:lnTo>
                    <a:pt x="198" y="78"/>
                  </a:lnTo>
                  <a:lnTo>
                    <a:pt x="198" y="78"/>
                  </a:lnTo>
                  <a:lnTo>
                    <a:pt x="199" y="79"/>
                  </a:lnTo>
                  <a:lnTo>
                    <a:pt x="199" y="79"/>
                  </a:lnTo>
                  <a:lnTo>
                    <a:pt x="200" y="79"/>
                  </a:lnTo>
                  <a:lnTo>
                    <a:pt x="200" y="80"/>
                  </a:lnTo>
                  <a:lnTo>
                    <a:pt x="201" y="80"/>
                  </a:lnTo>
                  <a:lnTo>
                    <a:pt x="201" y="81"/>
                  </a:lnTo>
                  <a:lnTo>
                    <a:pt x="202" y="81"/>
                  </a:lnTo>
                  <a:lnTo>
                    <a:pt x="202" y="81"/>
                  </a:lnTo>
                  <a:lnTo>
                    <a:pt x="203" y="82"/>
                  </a:lnTo>
                  <a:lnTo>
                    <a:pt x="203" y="82"/>
                  </a:lnTo>
                  <a:lnTo>
                    <a:pt x="204" y="83"/>
                  </a:lnTo>
                  <a:lnTo>
                    <a:pt x="204" y="83"/>
                  </a:lnTo>
                  <a:lnTo>
                    <a:pt x="204" y="84"/>
                  </a:lnTo>
                  <a:lnTo>
                    <a:pt x="205" y="84"/>
                  </a:lnTo>
                  <a:lnTo>
                    <a:pt x="205" y="84"/>
                  </a:lnTo>
                  <a:lnTo>
                    <a:pt x="206" y="85"/>
                  </a:lnTo>
                  <a:lnTo>
                    <a:pt x="206" y="85"/>
                  </a:lnTo>
                  <a:lnTo>
                    <a:pt x="207" y="86"/>
                  </a:lnTo>
                  <a:lnTo>
                    <a:pt x="207" y="86"/>
                  </a:lnTo>
                  <a:lnTo>
                    <a:pt x="208" y="86"/>
                  </a:lnTo>
                  <a:lnTo>
                    <a:pt x="208" y="87"/>
                  </a:lnTo>
                  <a:lnTo>
                    <a:pt x="209" y="87"/>
                  </a:lnTo>
                  <a:lnTo>
                    <a:pt x="209" y="88"/>
                  </a:lnTo>
                  <a:lnTo>
                    <a:pt x="210" y="88"/>
                  </a:lnTo>
                  <a:lnTo>
                    <a:pt x="210" y="88"/>
                  </a:lnTo>
                  <a:lnTo>
                    <a:pt x="211" y="89"/>
                  </a:lnTo>
                  <a:lnTo>
                    <a:pt x="211" y="89"/>
                  </a:lnTo>
                  <a:lnTo>
                    <a:pt x="212" y="89"/>
                  </a:lnTo>
                  <a:lnTo>
                    <a:pt x="212" y="90"/>
                  </a:lnTo>
                  <a:lnTo>
                    <a:pt x="213" y="90"/>
                  </a:lnTo>
                  <a:lnTo>
                    <a:pt x="213" y="90"/>
                  </a:lnTo>
                  <a:lnTo>
                    <a:pt x="214" y="91"/>
                  </a:lnTo>
                  <a:lnTo>
                    <a:pt x="214" y="91"/>
                  </a:lnTo>
                  <a:lnTo>
                    <a:pt x="215" y="92"/>
                  </a:lnTo>
                  <a:lnTo>
                    <a:pt x="215" y="92"/>
                  </a:lnTo>
                  <a:lnTo>
                    <a:pt x="216" y="92"/>
                  </a:lnTo>
                  <a:lnTo>
                    <a:pt x="216" y="93"/>
                  </a:lnTo>
                  <a:lnTo>
                    <a:pt x="217" y="93"/>
                  </a:lnTo>
                  <a:lnTo>
                    <a:pt x="217" y="93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9" y="95"/>
                  </a:lnTo>
                  <a:lnTo>
                    <a:pt x="219" y="95"/>
                  </a:lnTo>
                  <a:lnTo>
                    <a:pt x="220" y="95"/>
                  </a:lnTo>
                  <a:lnTo>
                    <a:pt x="220" y="96"/>
                  </a:lnTo>
                  <a:lnTo>
                    <a:pt x="221" y="96"/>
                  </a:lnTo>
                  <a:lnTo>
                    <a:pt x="221" y="96"/>
                  </a:lnTo>
                  <a:lnTo>
                    <a:pt x="222" y="96"/>
                  </a:lnTo>
                  <a:lnTo>
                    <a:pt x="222" y="97"/>
                  </a:lnTo>
                  <a:lnTo>
                    <a:pt x="223" y="97"/>
                  </a:lnTo>
                  <a:lnTo>
                    <a:pt x="223" y="97"/>
                  </a:lnTo>
                  <a:lnTo>
                    <a:pt x="224" y="98"/>
                  </a:lnTo>
                  <a:lnTo>
                    <a:pt x="224" y="98"/>
                  </a:lnTo>
                  <a:lnTo>
                    <a:pt x="225" y="98"/>
                  </a:lnTo>
                  <a:lnTo>
                    <a:pt x="225" y="98"/>
                  </a:lnTo>
                  <a:lnTo>
                    <a:pt x="226" y="99"/>
                  </a:lnTo>
                  <a:lnTo>
                    <a:pt x="226" y="99"/>
                  </a:lnTo>
                  <a:lnTo>
                    <a:pt x="227" y="99"/>
                  </a:lnTo>
                  <a:lnTo>
                    <a:pt x="227" y="100"/>
                  </a:lnTo>
                  <a:lnTo>
                    <a:pt x="228" y="100"/>
                  </a:lnTo>
                  <a:lnTo>
                    <a:pt x="228" y="100"/>
                  </a:lnTo>
                  <a:lnTo>
                    <a:pt x="229" y="100"/>
                  </a:lnTo>
                  <a:lnTo>
                    <a:pt x="229" y="101"/>
                  </a:lnTo>
                  <a:lnTo>
                    <a:pt x="230" y="101"/>
                  </a:lnTo>
                  <a:lnTo>
                    <a:pt x="230" y="101"/>
                  </a:lnTo>
                  <a:lnTo>
                    <a:pt x="231" y="101"/>
                  </a:lnTo>
                  <a:lnTo>
                    <a:pt x="231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3" y="103"/>
                  </a:lnTo>
                  <a:lnTo>
                    <a:pt x="233" y="103"/>
                  </a:lnTo>
                  <a:lnTo>
                    <a:pt x="234" y="103"/>
                  </a:lnTo>
                  <a:lnTo>
                    <a:pt x="234" y="103"/>
                  </a:lnTo>
                  <a:lnTo>
                    <a:pt x="235" y="103"/>
                  </a:lnTo>
                  <a:lnTo>
                    <a:pt x="235" y="104"/>
                  </a:lnTo>
                  <a:lnTo>
                    <a:pt x="236" y="104"/>
                  </a:lnTo>
                  <a:lnTo>
                    <a:pt x="236" y="104"/>
                  </a:lnTo>
                  <a:lnTo>
                    <a:pt x="237" y="104"/>
                  </a:lnTo>
                  <a:lnTo>
                    <a:pt x="237" y="105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39" y="105"/>
                  </a:lnTo>
                  <a:lnTo>
                    <a:pt x="239" y="105"/>
                  </a:lnTo>
                  <a:lnTo>
                    <a:pt x="240" y="105"/>
                  </a:lnTo>
                  <a:lnTo>
                    <a:pt x="240" y="106"/>
                  </a:lnTo>
                  <a:lnTo>
                    <a:pt x="241" y="106"/>
                  </a:lnTo>
                  <a:lnTo>
                    <a:pt x="241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3" y="106"/>
                  </a:lnTo>
                  <a:lnTo>
                    <a:pt x="243" y="107"/>
                  </a:lnTo>
                  <a:lnTo>
                    <a:pt x="244" y="107"/>
                  </a:lnTo>
                  <a:lnTo>
                    <a:pt x="244" y="107"/>
                  </a:lnTo>
                  <a:lnTo>
                    <a:pt x="245" y="107"/>
                  </a:lnTo>
                  <a:lnTo>
                    <a:pt x="245" y="107"/>
                  </a:lnTo>
                  <a:lnTo>
                    <a:pt x="246" y="107"/>
                  </a:lnTo>
                  <a:lnTo>
                    <a:pt x="246" y="107"/>
                  </a:lnTo>
                  <a:lnTo>
                    <a:pt x="247" y="108"/>
                  </a:lnTo>
                  <a:lnTo>
                    <a:pt x="247" y="108"/>
                  </a:lnTo>
                  <a:lnTo>
                    <a:pt x="248" y="108"/>
                  </a:lnTo>
                  <a:lnTo>
                    <a:pt x="248" y="108"/>
                  </a:lnTo>
                  <a:lnTo>
                    <a:pt x="249" y="108"/>
                  </a:lnTo>
                  <a:lnTo>
                    <a:pt x="249" y="108"/>
                  </a:lnTo>
                  <a:lnTo>
                    <a:pt x="250" y="108"/>
                  </a:lnTo>
                  <a:lnTo>
                    <a:pt x="250" y="108"/>
                  </a:lnTo>
                  <a:lnTo>
                    <a:pt x="251" y="108"/>
                  </a:lnTo>
                  <a:lnTo>
                    <a:pt x="251" y="108"/>
                  </a:lnTo>
                  <a:lnTo>
                    <a:pt x="252" y="109"/>
                  </a:lnTo>
                  <a:lnTo>
                    <a:pt x="252" y="109"/>
                  </a:lnTo>
                  <a:lnTo>
                    <a:pt x="253" y="109"/>
                  </a:lnTo>
                  <a:lnTo>
                    <a:pt x="253" y="109"/>
                  </a:lnTo>
                  <a:lnTo>
                    <a:pt x="254" y="109"/>
                  </a:lnTo>
                  <a:lnTo>
                    <a:pt x="254" y="109"/>
                  </a:lnTo>
                  <a:lnTo>
                    <a:pt x="255" y="109"/>
                  </a:lnTo>
                  <a:lnTo>
                    <a:pt x="255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7" y="109"/>
                  </a:lnTo>
                  <a:lnTo>
                    <a:pt x="257" y="109"/>
                  </a:lnTo>
                  <a:lnTo>
                    <a:pt x="258" y="109"/>
                  </a:lnTo>
                  <a:lnTo>
                    <a:pt x="258" y="109"/>
                  </a:lnTo>
                  <a:lnTo>
                    <a:pt x="259" y="109"/>
                  </a:lnTo>
                  <a:lnTo>
                    <a:pt x="259" y="109"/>
                  </a:lnTo>
                  <a:lnTo>
                    <a:pt x="260" y="109"/>
                  </a:lnTo>
                  <a:lnTo>
                    <a:pt x="260" y="109"/>
                  </a:lnTo>
                  <a:lnTo>
                    <a:pt x="261" y="109"/>
                  </a:lnTo>
                  <a:lnTo>
                    <a:pt x="261" y="109"/>
                  </a:lnTo>
                  <a:lnTo>
                    <a:pt x="262" y="109"/>
                  </a:lnTo>
                  <a:lnTo>
                    <a:pt x="262" y="109"/>
                  </a:lnTo>
                  <a:lnTo>
                    <a:pt x="263" y="109"/>
                  </a:lnTo>
                  <a:lnTo>
                    <a:pt x="263" y="109"/>
                  </a:lnTo>
                  <a:lnTo>
                    <a:pt x="264" y="109"/>
                  </a:lnTo>
                  <a:lnTo>
                    <a:pt x="264" y="109"/>
                  </a:lnTo>
                  <a:lnTo>
                    <a:pt x="265" y="109"/>
                  </a:lnTo>
                  <a:lnTo>
                    <a:pt x="265" y="109"/>
                  </a:lnTo>
                  <a:lnTo>
                    <a:pt x="266" y="109"/>
                  </a:lnTo>
                  <a:lnTo>
                    <a:pt x="266" y="109"/>
                  </a:lnTo>
                  <a:lnTo>
                    <a:pt x="267" y="109"/>
                  </a:lnTo>
                  <a:lnTo>
                    <a:pt x="267" y="109"/>
                  </a:lnTo>
                  <a:lnTo>
                    <a:pt x="268" y="109"/>
                  </a:lnTo>
                  <a:lnTo>
                    <a:pt x="268" y="109"/>
                  </a:lnTo>
                  <a:lnTo>
                    <a:pt x="269" y="109"/>
                  </a:lnTo>
                  <a:lnTo>
                    <a:pt x="269" y="109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1" y="108"/>
                  </a:lnTo>
                  <a:lnTo>
                    <a:pt x="271" y="108"/>
                  </a:lnTo>
                  <a:lnTo>
                    <a:pt x="272" y="108"/>
                  </a:lnTo>
                  <a:lnTo>
                    <a:pt x="272" y="108"/>
                  </a:lnTo>
                  <a:lnTo>
                    <a:pt x="273" y="108"/>
                  </a:lnTo>
                  <a:lnTo>
                    <a:pt x="273" y="108"/>
                  </a:lnTo>
                  <a:lnTo>
                    <a:pt x="274" y="108"/>
                  </a:lnTo>
                  <a:lnTo>
                    <a:pt x="274" y="107"/>
                  </a:lnTo>
                  <a:lnTo>
                    <a:pt x="275" y="107"/>
                  </a:lnTo>
                  <a:lnTo>
                    <a:pt x="275" y="107"/>
                  </a:lnTo>
                  <a:lnTo>
                    <a:pt x="276" y="107"/>
                  </a:lnTo>
                  <a:lnTo>
                    <a:pt x="276" y="107"/>
                  </a:lnTo>
                  <a:lnTo>
                    <a:pt x="277" y="107"/>
                  </a:lnTo>
                  <a:lnTo>
                    <a:pt x="277" y="107"/>
                  </a:lnTo>
                  <a:lnTo>
                    <a:pt x="278" y="106"/>
                  </a:lnTo>
                  <a:lnTo>
                    <a:pt x="278" y="106"/>
                  </a:lnTo>
                  <a:lnTo>
                    <a:pt x="279" y="106"/>
                  </a:lnTo>
                  <a:lnTo>
                    <a:pt x="279" y="106"/>
                  </a:lnTo>
                  <a:lnTo>
                    <a:pt x="280" y="106"/>
                  </a:lnTo>
                  <a:lnTo>
                    <a:pt x="280" y="106"/>
                  </a:lnTo>
                  <a:lnTo>
                    <a:pt x="281" y="106"/>
                  </a:lnTo>
                  <a:lnTo>
                    <a:pt x="281" y="105"/>
                  </a:lnTo>
                  <a:lnTo>
                    <a:pt x="282" y="105"/>
                  </a:lnTo>
                  <a:lnTo>
                    <a:pt x="282" y="105"/>
                  </a:lnTo>
                  <a:lnTo>
                    <a:pt x="283" y="105"/>
                  </a:lnTo>
                  <a:lnTo>
                    <a:pt x="283" y="105"/>
                  </a:lnTo>
                  <a:lnTo>
                    <a:pt x="284" y="105"/>
                  </a:lnTo>
                  <a:lnTo>
                    <a:pt x="284" y="104"/>
                  </a:lnTo>
                  <a:lnTo>
                    <a:pt x="284" y="104"/>
                  </a:lnTo>
                  <a:lnTo>
                    <a:pt x="285" y="104"/>
                  </a:lnTo>
                  <a:lnTo>
                    <a:pt x="285" y="104"/>
                  </a:lnTo>
                  <a:lnTo>
                    <a:pt x="286" y="103"/>
                  </a:lnTo>
                  <a:lnTo>
                    <a:pt x="286" y="103"/>
                  </a:lnTo>
                  <a:lnTo>
                    <a:pt x="287" y="103"/>
                  </a:lnTo>
                  <a:lnTo>
                    <a:pt x="287" y="103"/>
                  </a:lnTo>
                  <a:lnTo>
                    <a:pt x="288" y="103"/>
                  </a:lnTo>
                  <a:lnTo>
                    <a:pt x="288" y="102"/>
                  </a:lnTo>
                  <a:lnTo>
                    <a:pt x="289" y="102"/>
                  </a:lnTo>
                  <a:lnTo>
                    <a:pt x="289" y="102"/>
                  </a:lnTo>
                  <a:lnTo>
                    <a:pt x="290" y="102"/>
                  </a:lnTo>
                  <a:lnTo>
                    <a:pt x="290" y="101"/>
                  </a:lnTo>
                  <a:lnTo>
                    <a:pt x="291" y="101"/>
                  </a:lnTo>
                  <a:lnTo>
                    <a:pt x="291" y="101"/>
                  </a:lnTo>
                  <a:lnTo>
                    <a:pt x="292" y="101"/>
                  </a:lnTo>
                  <a:lnTo>
                    <a:pt x="292" y="100"/>
                  </a:lnTo>
                  <a:lnTo>
                    <a:pt x="293" y="100"/>
                  </a:lnTo>
                  <a:lnTo>
                    <a:pt x="293" y="100"/>
                  </a:lnTo>
                  <a:lnTo>
                    <a:pt x="294" y="100"/>
                  </a:lnTo>
                  <a:lnTo>
                    <a:pt x="294" y="99"/>
                  </a:lnTo>
                  <a:lnTo>
                    <a:pt x="295" y="99"/>
                  </a:lnTo>
                  <a:lnTo>
                    <a:pt x="295" y="99"/>
                  </a:lnTo>
                  <a:lnTo>
                    <a:pt x="296" y="98"/>
                  </a:lnTo>
                  <a:lnTo>
                    <a:pt x="296" y="98"/>
                  </a:lnTo>
                  <a:lnTo>
                    <a:pt x="297" y="98"/>
                  </a:lnTo>
                  <a:lnTo>
                    <a:pt x="297" y="98"/>
                  </a:lnTo>
                  <a:lnTo>
                    <a:pt x="298" y="97"/>
                  </a:lnTo>
                  <a:lnTo>
                    <a:pt x="298" y="97"/>
                  </a:lnTo>
                  <a:lnTo>
                    <a:pt x="299" y="97"/>
                  </a:lnTo>
                  <a:lnTo>
                    <a:pt x="299" y="96"/>
                  </a:lnTo>
                  <a:lnTo>
                    <a:pt x="299" y="96"/>
                  </a:lnTo>
                  <a:lnTo>
                    <a:pt x="300" y="96"/>
                  </a:lnTo>
                  <a:lnTo>
                    <a:pt x="300" y="96"/>
                  </a:lnTo>
                  <a:lnTo>
                    <a:pt x="301" y="95"/>
                  </a:lnTo>
                  <a:lnTo>
                    <a:pt x="301" y="95"/>
                  </a:lnTo>
                  <a:lnTo>
                    <a:pt x="302" y="95"/>
                  </a:lnTo>
                  <a:lnTo>
                    <a:pt x="302" y="94"/>
                  </a:lnTo>
                  <a:lnTo>
                    <a:pt x="303" y="94"/>
                  </a:lnTo>
                  <a:lnTo>
                    <a:pt x="303" y="94"/>
                  </a:lnTo>
                  <a:lnTo>
                    <a:pt x="304" y="93"/>
                  </a:lnTo>
                  <a:lnTo>
                    <a:pt x="304" y="93"/>
                  </a:lnTo>
                  <a:lnTo>
                    <a:pt x="305" y="93"/>
                  </a:lnTo>
                  <a:lnTo>
                    <a:pt x="305" y="92"/>
                  </a:lnTo>
                  <a:lnTo>
                    <a:pt x="306" y="92"/>
                  </a:lnTo>
                  <a:lnTo>
                    <a:pt x="306" y="92"/>
                  </a:lnTo>
                  <a:lnTo>
                    <a:pt x="307" y="91"/>
                  </a:lnTo>
                  <a:lnTo>
                    <a:pt x="307" y="91"/>
                  </a:lnTo>
                  <a:lnTo>
                    <a:pt x="308" y="90"/>
                  </a:lnTo>
                  <a:lnTo>
                    <a:pt x="308" y="90"/>
                  </a:lnTo>
                  <a:lnTo>
                    <a:pt x="309" y="90"/>
                  </a:lnTo>
                  <a:lnTo>
                    <a:pt x="309" y="89"/>
                  </a:lnTo>
                  <a:lnTo>
                    <a:pt x="310" y="89"/>
                  </a:lnTo>
                  <a:lnTo>
                    <a:pt x="310" y="89"/>
                  </a:lnTo>
                  <a:lnTo>
                    <a:pt x="311" y="88"/>
                  </a:lnTo>
                  <a:lnTo>
                    <a:pt x="311" y="88"/>
                  </a:lnTo>
                  <a:lnTo>
                    <a:pt x="312" y="88"/>
                  </a:lnTo>
                  <a:lnTo>
                    <a:pt x="312" y="87"/>
                  </a:lnTo>
                  <a:lnTo>
                    <a:pt x="313" y="87"/>
                  </a:lnTo>
                  <a:lnTo>
                    <a:pt x="313" y="86"/>
                  </a:lnTo>
                  <a:lnTo>
                    <a:pt x="313" y="86"/>
                  </a:lnTo>
                  <a:lnTo>
                    <a:pt x="314" y="86"/>
                  </a:lnTo>
                  <a:lnTo>
                    <a:pt x="314" y="85"/>
                  </a:lnTo>
                  <a:lnTo>
                    <a:pt x="315" y="85"/>
                  </a:lnTo>
                  <a:lnTo>
                    <a:pt x="315" y="84"/>
                  </a:lnTo>
                  <a:lnTo>
                    <a:pt x="316" y="84"/>
                  </a:lnTo>
                  <a:lnTo>
                    <a:pt x="316" y="84"/>
                  </a:lnTo>
                  <a:lnTo>
                    <a:pt x="317" y="83"/>
                  </a:lnTo>
                  <a:lnTo>
                    <a:pt x="317" y="83"/>
                  </a:lnTo>
                  <a:lnTo>
                    <a:pt x="318" y="82"/>
                  </a:lnTo>
                  <a:lnTo>
                    <a:pt x="318" y="82"/>
                  </a:lnTo>
                  <a:lnTo>
                    <a:pt x="319" y="81"/>
                  </a:lnTo>
                  <a:lnTo>
                    <a:pt x="319" y="81"/>
                  </a:lnTo>
                  <a:lnTo>
                    <a:pt x="320" y="81"/>
                  </a:lnTo>
                  <a:lnTo>
                    <a:pt x="320" y="80"/>
                  </a:lnTo>
                  <a:lnTo>
                    <a:pt x="321" y="80"/>
                  </a:lnTo>
                  <a:lnTo>
                    <a:pt x="321" y="79"/>
                  </a:lnTo>
                  <a:lnTo>
                    <a:pt x="322" y="79"/>
                  </a:lnTo>
                  <a:lnTo>
                    <a:pt x="322" y="79"/>
                  </a:lnTo>
                  <a:lnTo>
                    <a:pt x="323" y="78"/>
                  </a:lnTo>
                  <a:lnTo>
                    <a:pt x="323" y="78"/>
                  </a:lnTo>
                  <a:lnTo>
                    <a:pt x="324" y="77"/>
                  </a:lnTo>
                  <a:lnTo>
                    <a:pt x="324" y="77"/>
                  </a:lnTo>
                  <a:lnTo>
                    <a:pt x="325" y="76"/>
                  </a:lnTo>
                  <a:lnTo>
                    <a:pt x="325" y="76"/>
                  </a:lnTo>
                  <a:lnTo>
                    <a:pt x="326" y="75"/>
                  </a:lnTo>
                  <a:lnTo>
                    <a:pt x="326" y="75"/>
                  </a:lnTo>
                  <a:lnTo>
                    <a:pt x="327" y="75"/>
                  </a:lnTo>
                  <a:lnTo>
                    <a:pt x="327" y="74"/>
                  </a:lnTo>
                  <a:lnTo>
                    <a:pt x="327" y="74"/>
                  </a:lnTo>
                  <a:lnTo>
                    <a:pt x="328" y="73"/>
                  </a:lnTo>
                  <a:lnTo>
                    <a:pt x="328" y="73"/>
                  </a:lnTo>
                  <a:lnTo>
                    <a:pt x="329" y="72"/>
                  </a:lnTo>
                  <a:lnTo>
                    <a:pt x="329" y="72"/>
                  </a:lnTo>
                  <a:lnTo>
                    <a:pt x="330" y="71"/>
                  </a:lnTo>
                  <a:lnTo>
                    <a:pt x="330" y="71"/>
                  </a:lnTo>
                  <a:lnTo>
                    <a:pt x="331" y="70"/>
                  </a:lnTo>
                  <a:lnTo>
                    <a:pt x="331" y="70"/>
                  </a:lnTo>
                  <a:lnTo>
                    <a:pt x="332" y="70"/>
                  </a:lnTo>
                  <a:lnTo>
                    <a:pt x="332" y="69"/>
                  </a:lnTo>
                  <a:lnTo>
                    <a:pt x="333" y="69"/>
                  </a:lnTo>
                  <a:lnTo>
                    <a:pt x="333" y="68"/>
                  </a:lnTo>
                  <a:lnTo>
                    <a:pt x="334" y="68"/>
                  </a:lnTo>
                  <a:lnTo>
                    <a:pt x="334" y="67"/>
                  </a:lnTo>
                  <a:lnTo>
                    <a:pt x="335" y="67"/>
                  </a:lnTo>
                  <a:lnTo>
                    <a:pt x="335" y="66"/>
                  </a:lnTo>
                  <a:lnTo>
                    <a:pt x="336" y="66"/>
                  </a:lnTo>
                  <a:lnTo>
                    <a:pt x="336" y="66"/>
                  </a:lnTo>
                  <a:lnTo>
                    <a:pt x="337" y="65"/>
                  </a:lnTo>
                  <a:lnTo>
                    <a:pt x="337" y="65"/>
                  </a:lnTo>
                  <a:lnTo>
                    <a:pt x="338" y="64"/>
                  </a:lnTo>
                  <a:lnTo>
                    <a:pt x="338" y="64"/>
                  </a:lnTo>
                  <a:lnTo>
                    <a:pt x="339" y="63"/>
                  </a:lnTo>
                  <a:lnTo>
                    <a:pt x="339" y="63"/>
                  </a:lnTo>
                  <a:lnTo>
                    <a:pt x="340" y="62"/>
                  </a:lnTo>
                  <a:lnTo>
                    <a:pt x="340" y="62"/>
                  </a:lnTo>
                  <a:lnTo>
                    <a:pt x="341" y="61"/>
                  </a:lnTo>
                  <a:lnTo>
                    <a:pt x="341" y="61"/>
                  </a:lnTo>
                  <a:lnTo>
                    <a:pt x="341" y="60"/>
                  </a:lnTo>
                  <a:lnTo>
                    <a:pt x="342" y="60"/>
                  </a:lnTo>
                  <a:lnTo>
                    <a:pt x="342" y="59"/>
                  </a:lnTo>
                  <a:lnTo>
                    <a:pt x="343" y="59"/>
                  </a:lnTo>
                  <a:lnTo>
                    <a:pt x="343" y="58"/>
                  </a:lnTo>
                  <a:lnTo>
                    <a:pt x="344" y="58"/>
                  </a:lnTo>
                  <a:lnTo>
                    <a:pt x="344" y="57"/>
                  </a:lnTo>
                  <a:lnTo>
                    <a:pt x="345" y="57"/>
                  </a:lnTo>
                  <a:lnTo>
                    <a:pt x="345" y="57"/>
                  </a:lnTo>
                  <a:lnTo>
                    <a:pt x="346" y="56"/>
                  </a:lnTo>
                  <a:lnTo>
                    <a:pt x="346" y="56"/>
                  </a:lnTo>
                  <a:lnTo>
                    <a:pt x="347" y="55"/>
                  </a:lnTo>
                  <a:lnTo>
                    <a:pt x="347" y="55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1021" name="Freeform 253"/>
            <p:cNvSpPr>
              <a:spLocks noChangeAspect="1"/>
            </p:cNvSpPr>
            <p:nvPr/>
          </p:nvSpPr>
          <p:spPr bwMode="auto">
            <a:xfrm>
              <a:off x="4156" y="1056"/>
              <a:ext cx="69" cy="528"/>
            </a:xfrm>
            <a:custGeom>
              <a:avLst/>
              <a:gdLst/>
              <a:ahLst/>
              <a:cxnLst>
                <a:cxn ang="0">
                  <a:pos x="5" y="49"/>
                </a:cxn>
                <a:cxn ang="0">
                  <a:pos x="11" y="44"/>
                </a:cxn>
                <a:cxn ang="0">
                  <a:pos x="17" y="38"/>
                </a:cxn>
                <a:cxn ang="0">
                  <a:pos x="22" y="33"/>
                </a:cxn>
                <a:cxn ang="0">
                  <a:pos x="28" y="28"/>
                </a:cxn>
                <a:cxn ang="0">
                  <a:pos x="34" y="23"/>
                </a:cxn>
                <a:cxn ang="0">
                  <a:pos x="40" y="18"/>
                </a:cxn>
                <a:cxn ang="0">
                  <a:pos x="46" y="14"/>
                </a:cxn>
                <a:cxn ang="0">
                  <a:pos x="51" y="11"/>
                </a:cxn>
                <a:cxn ang="0">
                  <a:pos x="57" y="8"/>
                </a:cxn>
                <a:cxn ang="0">
                  <a:pos x="63" y="5"/>
                </a:cxn>
                <a:cxn ang="0">
                  <a:pos x="69" y="3"/>
                </a:cxn>
                <a:cxn ang="0">
                  <a:pos x="75" y="1"/>
                </a:cxn>
                <a:cxn ang="0">
                  <a:pos x="80" y="0"/>
                </a:cxn>
                <a:cxn ang="0">
                  <a:pos x="86" y="0"/>
                </a:cxn>
                <a:cxn ang="0">
                  <a:pos x="92" y="0"/>
                </a:cxn>
                <a:cxn ang="0">
                  <a:pos x="98" y="1"/>
                </a:cxn>
                <a:cxn ang="0">
                  <a:pos x="104" y="3"/>
                </a:cxn>
                <a:cxn ang="0">
                  <a:pos x="109" y="4"/>
                </a:cxn>
                <a:cxn ang="0">
                  <a:pos x="115" y="7"/>
                </a:cxn>
                <a:cxn ang="0">
                  <a:pos x="121" y="10"/>
                </a:cxn>
                <a:cxn ang="0">
                  <a:pos x="127" y="14"/>
                </a:cxn>
                <a:cxn ang="0">
                  <a:pos x="132" y="18"/>
                </a:cxn>
                <a:cxn ang="0">
                  <a:pos x="138" y="22"/>
                </a:cxn>
                <a:cxn ang="0">
                  <a:pos x="144" y="27"/>
                </a:cxn>
                <a:cxn ang="0">
                  <a:pos x="150" y="32"/>
                </a:cxn>
                <a:cxn ang="0">
                  <a:pos x="156" y="37"/>
                </a:cxn>
                <a:cxn ang="0">
                  <a:pos x="161" y="43"/>
                </a:cxn>
                <a:cxn ang="0">
                  <a:pos x="167" y="48"/>
                </a:cxn>
                <a:cxn ang="0">
                  <a:pos x="173" y="54"/>
                </a:cxn>
                <a:cxn ang="0">
                  <a:pos x="179" y="60"/>
                </a:cxn>
                <a:cxn ang="0">
                  <a:pos x="185" y="66"/>
                </a:cxn>
                <a:cxn ang="0">
                  <a:pos x="190" y="71"/>
                </a:cxn>
                <a:cxn ang="0">
                  <a:pos x="196" y="76"/>
                </a:cxn>
                <a:cxn ang="0">
                  <a:pos x="202" y="81"/>
                </a:cxn>
                <a:cxn ang="0">
                  <a:pos x="208" y="86"/>
                </a:cxn>
                <a:cxn ang="0">
                  <a:pos x="214" y="91"/>
                </a:cxn>
                <a:cxn ang="0">
                  <a:pos x="219" y="95"/>
                </a:cxn>
                <a:cxn ang="0">
                  <a:pos x="225" y="98"/>
                </a:cxn>
                <a:cxn ang="0">
                  <a:pos x="231" y="102"/>
                </a:cxn>
                <a:cxn ang="0">
                  <a:pos x="237" y="104"/>
                </a:cxn>
                <a:cxn ang="0">
                  <a:pos x="242" y="106"/>
                </a:cxn>
                <a:cxn ang="0">
                  <a:pos x="248" y="108"/>
                </a:cxn>
                <a:cxn ang="0">
                  <a:pos x="254" y="109"/>
                </a:cxn>
                <a:cxn ang="0">
                  <a:pos x="260" y="109"/>
                </a:cxn>
                <a:cxn ang="0">
                  <a:pos x="266" y="109"/>
                </a:cxn>
                <a:cxn ang="0">
                  <a:pos x="271" y="108"/>
                </a:cxn>
                <a:cxn ang="0">
                  <a:pos x="277" y="107"/>
                </a:cxn>
                <a:cxn ang="0">
                  <a:pos x="283" y="105"/>
                </a:cxn>
                <a:cxn ang="0">
                  <a:pos x="289" y="102"/>
                </a:cxn>
                <a:cxn ang="0">
                  <a:pos x="295" y="99"/>
                </a:cxn>
                <a:cxn ang="0">
                  <a:pos x="300" y="96"/>
                </a:cxn>
                <a:cxn ang="0">
                  <a:pos x="306" y="92"/>
                </a:cxn>
                <a:cxn ang="0">
                  <a:pos x="312" y="87"/>
                </a:cxn>
                <a:cxn ang="0">
                  <a:pos x="318" y="82"/>
                </a:cxn>
                <a:cxn ang="0">
                  <a:pos x="324" y="77"/>
                </a:cxn>
                <a:cxn ang="0">
                  <a:pos x="329" y="72"/>
                </a:cxn>
                <a:cxn ang="0">
                  <a:pos x="335" y="66"/>
                </a:cxn>
                <a:cxn ang="0">
                  <a:pos x="341" y="61"/>
                </a:cxn>
                <a:cxn ang="0">
                  <a:pos x="347" y="55"/>
                </a:cxn>
              </a:cxnLst>
              <a:rect l="0" t="0" r="r" b="b"/>
              <a:pathLst>
                <a:path w="347" h="109">
                  <a:moveTo>
                    <a:pt x="0" y="55"/>
                  </a:moveTo>
                  <a:lnTo>
                    <a:pt x="0" y="54"/>
                  </a:lnTo>
                  <a:lnTo>
                    <a:pt x="1" y="54"/>
                  </a:lnTo>
                  <a:lnTo>
                    <a:pt x="1" y="53"/>
                  </a:lnTo>
                  <a:lnTo>
                    <a:pt x="2" y="53"/>
                  </a:lnTo>
                  <a:lnTo>
                    <a:pt x="2" y="52"/>
                  </a:lnTo>
                  <a:lnTo>
                    <a:pt x="3" y="52"/>
                  </a:lnTo>
                  <a:lnTo>
                    <a:pt x="3" y="51"/>
                  </a:lnTo>
                  <a:lnTo>
                    <a:pt x="4" y="51"/>
                  </a:lnTo>
                  <a:lnTo>
                    <a:pt x="4" y="50"/>
                  </a:lnTo>
                  <a:lnTo>
                    <a:pt x="5" y="50"/>
                  </a:lnTo>
                  <a:lnTo>
                    <a:pt x="5" y="49"/>
                  </a:lnTo>
                  <a:lnTo>
                    <a:pt x="6" y="49"/>
                  </a:lnTo>
                  <a:lnTo>
                    <a:pt x="6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9" y="46"/>
                  </a:lnTo>
                  <a:lnTo>
                    <a:pt x="9" y="46"/>
                  </a:lnTo>
                  <a:lnTo>
                    <a:pt x="9" y="45"/>
                  </a:lnTo>
                  <a:lnTo>
                    <a:pt x="10" y="45"/>
                  </a:lnTo>
                  <a:lnTo>
                    <a:pt x="10" y="44"/>
                  </a:lnTo>
                  <a:lnTo>
                    <a:pt x="11" y="44"/>
                  </a:lnTo>
                  <a:lnTo>
                    <a:pt x="11" y="43"/>
                  </a:lnTo>
                  <a:lnTo>
                    <a:pt x="12" y="43"/>
                  </a:lnTo>
                  <a:lnTo>
                    <a:pt x="12" y="42"/>
                  </a:lnTo>
                  <a:lnTo>
                    <a:pt x="13" y="42"/>
                  </a:lnTo>
                  <a:lnTo>
                    <a:pt x="13" y="41"/>
                  </a:lnTo>
                  <a:lnTo>
                    <a:pt x="14" y="41"/>
                  </a:lnTo>
                  <a:lnTo>
                    <a:pt x="14" y="40"/>
                  </a:lnTo>
                  <a:lnTo>
                    <a:pt x="15" y="40"/>
                  </a:lnTo>
                  <a:lnTo>
                    <a:pt x="15" y="39"/>
                  </a:lnTo>
                  <a:lnTo>
                    <a:pt x="16" y="39"/>
                  </a:lnTo>
                  <a:lnTo>
                    <a:pt x="16" y="3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18" y="37"/>
                  </a:lnTo>
                  <a:lnTo>
                    <a:pt x="18" y="37"/>
                  </a:lnTo>
                  <a:lnTo>
                    <a:pt x="18" y="36"/>
                  </a:lnTo>
                  <a:lnTo>
                    <a:pt x="19" y="36"/>
                  </a:lnTo>
                  <a:lnTo>
                    <a:pt x="19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1" y="34"/>
                  </a:lnTo>
                  <a:lnTo>
                    <a:pt x="21" y="34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5" y="31"/>
                  </a:lnTo>
                  <a:lnTo>
                    <a:pt x="25" y="30"/>
                  </a:lnTo>
                  <a:lnTo>
                    <a:pt x="26" y="30"/>
                  </a:lnTo>
                  <a:lnTo>
                    <a:pt x="26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9" y="27"/>
                  </a:lnTo>
                  <a:lnTo>
                    <a:pt x="29" y="27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1" y="26"/>
                  </a:lnTo>
                  <a:lnTo>
                    <a:pt x="31" y="25"/>
                  </a:lnTo>
                  <a:lnTo>
                    <a:pt x="32" y="25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33" y="24"/>
                  </a:lnTo>
                  <a:lnTo>
                    <a:pt x="33" y="23"/>
                  </a:lnTo>
                  <a:lnTo>
                    <a:pt x="34" y="23"/>
                  </a:lnTo>
                  <a:lnTo>
                    <a:pt x="34" y="22"/>
                  </a:lnTo>
                  <a:lnTo>
                    <a:pt x="35" y="22"/>
                  </a:lnTo>
                  <a:lnTo>
                    <a:pt x="35" y="22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7" y="21"/>
                  </a:lnTo>
                  <a:lnTo>
                    <a:pt x="37" y="20"/>
                  </a:lnTo>
                  <a:lnTo>
                    <a:pt x="38" y="20"/>
                  </a:lnTo>
                  <a:lnTo>
                    <a:pt x="38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1" y="18"/>
                  </a:lnTo>
                  <a:lnTo>
                    <a:pt x="41" y="17"/>
                  </a:lnTo>
                  <a:lnTo>
                    <a:pt x="42" y="17"/>
                  </a:lnTo>
                  <a:lnTo>
                    <a:pt x="42" y="17"/>
                  </a:lnTo>
                  <a:lnTo>
                    <a:pt x="43" y="16"/>
                  </a:lnTo>
                  <a:lnTo>
                    <a:pt x="43" y="16"/>
                  </a:lnTo>
                  <a:lnTo>
                    <a:pt x="44" y="16"/>
                  </a:lnTo>
                  <a:lnTo>
                    <a:pt x="44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6" y="14"/>
                  </a:lnTo>
                  <a:lnTo>
                    <a:pt x="46" y="14"/>
                  </a:lnTo>
                  <a:lnTo>
                    <a:pt x="47" y="14"/>
                  </a:lnTo>
                  <a:lnTo>
                    <a:pt x="47" y="13"/>
                  </a:lnTo>
                  <a:lnTo>
                    <a:pt x="47" y="13"/>
                  </a:lnTo>
                  <a:lnTo>
                    <a:pt x="48" y="13"/>
                  </a:lnTo>
                  <a:lnTo>
                    <a:pt x="48" y="12"/>
                  </a:lnTo>
                  <a:lnTo>
                    <a:pt x="49" y="12"/>
                  </a:lnTo>
                  <a:lnTo>
                    <a:pt x="49" y="12"/>
                  </a:lnTo>
                  <a:lnTo>
                    <a:pt x="50" y="12"/>
                  </a:lnTo>
                  <a:lnTo>
                    <a:pt x="50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5" y="9"/>
                  </a:lnTo>
                  <a:lnTo>
                    <a:pt x="55" y="8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9" y="7"/>
                  </a:lnTo>
                  <a:lnTo>
                    <a:pt x="59" y="7"/>
                  </a:lnTo>
                  <a:lnTo>
                    <a:pt x="60" y="6"/>
                  </a:lnTo>
                  <a:lnTo>
                    <a:pt x="60" y="6"/>
                  </a:lnTo>
                  <a:lnTo>
                    <a:pt x="61" y="6"/>
                  </a:lnTo>
                  <a:lnTo>
                    <a:pt x="61" y="6"/>
                  </a:lnTo>
                  <a:lnTo>
                    <a:pt x="61" y="5"/>
                  </a:lnTo>
                  <a:lnTo>
                    <a:pt x="62" y="5"/>
                  </a:lnTo>
                  <a:lnTo>
                    <a:pt x="62" y="5"/>
                  </a:lnTo>
                  <a:lnTo>
                    <a:pt x="63" y="5"/>
                  </a:lnTo>
                  <a:lnTo>
                    <a:pt x="63" y="5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7" y="3"/>
                  </a:lnTo>
                  <a:lnTo>
                    <a:pt x="67" y="3"/>
                  </a:lnTo>
                  <a:lnTo>
                    <a:pt x="68" y="3"/>
                  </a:lnTo>
                  <a:lnTo>
                    <a:pt x="68" y="3"/>
                  </a:lnTo>
                  <a:lnTo>
                    <a:pt x="69" y="3"/>
                  </a:lnTo>
                  <a:lnTo>
                    <a:pt x="69" y="3"/>
                  </a:lnTo>
                  <a:lnTo>
                    <a:pt x="70" y="3"/>
                  </a:lnTo>
                  <a:lnTo>
                    <a:pt x="70" y="2"/>
                  </a:lnTo>
                  <a:lnTo>
                    <a:pt x="71" y="2"/>
                  </a:lnTo>
                  <a:lnTo>
                    <a:pt x="71" y="2"/>
                  </a:lnTo>
                  <a:lnTo>
                    <a:pt x="72" y="2"/>
                  </a:lnTo>
                  <a:lnTo>
                    <a:pt x="72" y="2"/>
                  </a:lnTo>
                  <a:lnTo>
                    <a:pt x="73" y="2"/>
                  </a:lnTo>
                  <a:lnTo>
                    <a:pt x="73" y="2"/>
                  </a:lnTo>
                  <a:lnTo>
                    <a:pt x="74" y="1"/>
                  </a:lnTo>
                  <a:lnTo>
                    <a:pt x="74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6" y="1"/>
                  </a:lnTo>
                  <a:lnTo>
                    <a:pt x="76" y="1"/>
                  </a:lnTo>
                  <a:lnTo>
                    <a:pt x="77" y="1"/>
                  </a:lnTo>
                  <a:lnTo>
                    <a:pt x="77" y="1"/>
                  </a:lnTo>
                  <a:lnTo>
                    <a:pt x="78" y="1"/>
                  </a:lnTo>
                  <a:lnTo>
                    <a:pt x="78" y="1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3" y="0"/>
                  </a:lnTo>
                  <a:lnTo>
                    <a:pt x="83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5" y="0"/>
                  </a:lnTo>
                  <a:lnTo>
                    <a:pt x="85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7" y="0"/>
                  </a:lnTo>
                  <a:lnTo>
                    <a:pt x="87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91" y="0"/>
                  </a:lnTo>
                  <a:lnTo>
                    <a:pt x="91" y="0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6" y="1"/>
                  </a:lnTo>
                  <a:lnTo>
                    <a:pt x="96" y="1"/>
                  </a:lnTo>
                  <a:lnTo>
                    <a:pt x="97" y="1"/>
                  </a:lnTo>
                  <a:lnTo>
                    <a:pt x="97" y="1"/>
                  </a:lnTo>
                  <a:lnTo>
                    <a:pt x="98" y="1"/>
                  </a:lnTo>
                  <a:lnTo>
                    <a:pt x="98" y="1"/>
                  </a:lnTo>
                  <a:lnTo>
                    <a:pt x="99" y="1"/>
                  </a:lnTo>
                  <a:lnTo>
                    <a:pt x="99" y="1"/>
                  </a:lnTo>
                  <a:lnTo>
                    <a:pt x="100" y="1"/>
                  </a:lnTo>
                  <a:lnTo>
                    <a:pt x="100" y="2"/>
                  </a:lnTo>
                  <a:lnTo>
                    <a:pt x="101" y="2"/>
                  </a:lnTo>
                  <a:lnTo>
                    <a:pt x="101" y="2"/>
                  </a:lnTo>
                  <a:lnTo>
                    <a:pt x="102" y="2"/>
                  </a:lnTo>
                  <a:lnTo>
                    <a:pt x="102" y="2"/>
                  </a:lnTo>
                  <a:lnTo>
                    <a:pt x="103" y="2"/>
                  </a:lnTo>
                  <a:lnTo>
                    <a:pt x="103" y="2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5" y="3"/>
                  </a:lnTo>
                  <a:lnTo>
                    <a:pt x="105" y="3"/>
                  </a:lnTo>
                  <a:lnTo>
                    <a:pt x="106" y="3"/>
                  </a:lnTo>
                  <a:lnTo>
                    <a:pt x="106" y="3"/>
                  </a:lnTo>
                  <a:lnTo>
                    <a:pt x="107" y="4"/>
                  </a:lnTo>
                  <a:lnTo>
                    <a:pt x="107" y="4"/>
                  </a:lnTo>
                  <a:lnTo>
                    <a:pt x="108" y="4"/>
                  </a:lnTo>
                  <a:lnTo>
                    <a:pt x="108" y="4"/>
                  </a:lnTo>
                  <a:lnTo>
                    <a:pt x="109" y="4"/>
                  </a:lnTo>
                  <a:lnTo>
                    <a:pt x="109" y="4"/>
                  </a:lnTo>
                  <a:lnTo>
                    <a:pt x="110" y="5"/>
                  </a:lnTo>
                  <a:lnTo>
                    <a:pt x="110" y="5"/>
                  </a:lnTo>
                  <a:lnTo>
                    <a:pt x="111" y="5"/>
                  </a:lnTo>
                  <a:lnTo>
                    <a:pt x="111" y="5"/>
                  </a:lnTo>
                  <a:lnTo>
                    <a:pt x="112" y="5"/>
                  </a:lnTo>
                  <a:lnTo>
                    <a:pt x="112" y="6"/>
                  </a:lnTo>
                  <a:lnTo>
                    <a:pt x="113" y="6"/>
                  </a:lnTo>
                  <a:lnTo>
                    <a:pt x="113" y="6"/>
                  </a:lnTo>
                  <a:lnTo>
                    <a:pt x="114" y="6"/>
                  </a:lnTo>
                  <a:lnTo>
                    <a:pt x="114" y="7"/>
                  </a:lnTo>
                  <a:lnTo>
                    <a:pt x="115" y="7"/>
                  </a:lnTo>
                  <a:lnTo>
                    <a:pt x="115" y="7"/>
                  </a:lnTo>
                  <a:lnTo>
                    <a:pt x="116" y="7"/>
                  </a:lnTo>
                  <a:lnTo>
                    <a:pt x="116" y="8"/>
                  </a:lnTo>
                  <a:lnTo>
                    <a:pt x="117" y="8"/>
                  </a:lnTo>
                  <a:lnTo>
                    <a:pt x="117" y="8"/>
                  </a:lnTo>
                  <a:lnTo>
                    <a:pt x="118" y="8"/>
                  </a:lnTo>
                  <a:lnTo>
                    <a:pt x="118" y="8"/>
                  </a:lnTo>
                  <a:lnTo>
                    <a:pt x="118" y="9"/>
                  </a:lnTo>
                  <a:lnTo>
                    <a:pt x="119" y="9"/>
                  </a:lnTo>
                  <a:lnTo>
                    <a:pt x="119" y="9"/>
                  </a:lnTo>
                  <a:lnTo>
                    <a:pt x="120" y="10"/>
                  </a:lnTo>
                  <a:lnTo>
                    <a:pt x="120" y="10"/>
                  </a:lnTo>
                  <a:lnTo>
                    <a:pt x="121" y="10"/>
                  </a:lnTo>
                  <a:lnTo>
                    <a:pt x="121" y="10"/>
                  </a:lnTo>
                  <a:lnTo>
                    <a:pt x="122" y="11"/>
                  </a:lnTo>
                  <a:lnTo>
                    <a:pt x="122" y="11"/>
                  </a:lnTo>
                  <a:lnTo>
                    <a:pt x="123" y="11"/>
                  </a:lnTo>
                  <a:lnTo>
                    <a:pt x="123" y="12"/>
                  </a:lnTo>
                  <a:lnTo>
                    <a:pt x="124" y="12"/>
                  </a:lnTo>
                  <a:lnTo>
                    <a:pt x="124" y="12"/>
                  </a:lnTo>
                  <a:lnTo>
                    <a:pt x="125" y="12"/>
                  </a:lnTo>
                  <a:lnTo>
                    <a:pt x="125" y="13"/>
                  </a:lnTo>
                  <a:lnTo>
                    <a:pt x="126" y="13"/>
                  </a:lnTo>
                  <a:lnTo>
                    <a:pt x="126" y="13"/>
                  </a:lnTo>
                  <a:lnTo>
                    <a:pt x="127" y="14"/>
                  </a:lnTo>
                  <a:lnTo>
                    <a:pt x="127" y="14"/>
                  </a:lnTo>
                  <a:lnTo>
                    <a:pt x="128" y="14"/>
                  </a:lnTo>
                  <a:lnTo>
                    <a:pt x="128" y="15"/>
                  </a:lnTo>
                  <a:lnTo>
                    <a:pt x="129" y="15"/>
                  </a:lnTo>
                  <a:lnTo>
                    <a:pt x="129" y="15"/>
                  </a:lnTo>
                  <a:lnTo>
                    <a:pt x="130" y="16"/>
                  </a:lnTo>
                  <a:lnTo>
                    <a:pt x="130" y="16"/>
                  </a:lnTo>
                  <a:lnTo>
                    <a:pt x="131" y="16"/>
                  </a:lnTo>
                  <a:lnTo>
                    <a:pt x="131" y="17"/>
                  </a:lnTo>
                  <a:lnTo>
                    <a:pt x="132" y="17"/>
                  </a:lnTo>
                  <a:lnTo>
                    <a:pt x="132" y="17"/>
                  </a:lnTo>
                  <a:lnTo>
                    <a:pt x="132" y="18"/>
                  </a:lnTo>
                  <a:lnTo>
                    <a:pt x="133" y="18"/>
                  </a:lnTo>
                  <a:lnTo>
                    <a:pt x="133" y="18"/>
                  </a:lnTo>
                  <a:lnTo>
                    <a:pt x="134" y="19"/>
                  </a:lnTo>
                  <a:lnTo>
                    <a:pt x="134" y="19"/>
                  </a:lnTo>
                  <a:lnTo>
                    <a:pt x="135" y="19"/>
                  </a:lnTo>
                  <a:lnTo>
                    <a:pt x="135" y="20"/>
                  </a:lnTo>
                  <a:lnTo>
                    <a:pt x="136" y="20"/>
                  </a:lnTo>
                  <a:lnTo>
                    <a:pt x="136" y="21"/>
                  </a:lnTo>
                  <a:lnTo>
                    <a:pt x="137" y="21"/>
                  </a:lnTo>
                  <a:lnTo>
                    <a:pt x="137" y="21"/>
                  </a:lnTo>
                  <a:lnTo>
                    <a:pt x="138" y="22"/>
                  </a:lnTo>
                  <a:lnTo>
                    <a:pt x="138" y="22"/>
                  </a:lnTo>
                  <a:lnTo>
                    <a:pt x="139" y="22"/>
                  </a:lnTo>
                  <a:lnTo>
                    <a:pt x="139" y="23"/>
                  </a:lnTo>
                  <a:lnTo>
                    <a:pt x="140" y="23"/>
                  </a:lnTo>
                  <a:lnTo>
                    <a:pt x="140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2" y="25"/>
                  </a:lnTo>
                  <a:lnTo>
                    <a:pt x="142" y="25"/>
                  </a:lnTo>
                  <a:lnTo>
                    <a:pt x="143" y="26"/>
                  </a:lnTo>
                  <a:lnTo>
                    <a:pt x="143" y="26"/>
                  </a:lnTo>
                  <a:lnTo>
                    <a:pt x="144" y="26"/>
                  </a:lnTo>
                  <a:lnTo>
                    <a:pt x="144" y="27"/>
                  </a:lnTo>
                  <a:lnTo>
                    <a:pt x="145" y="27"/>
                  </a:lnTo>
                  <a:lnTo>
                    <a:pt x="145" y="28"/>
                  </a:lnTo>
                  <a:lnTo>
                    <a:pt x="146" y="28"/>
                  </a:lnTo>
                  <a:lnTo>
                    <a:pt x="146" y="29"/>
                  </a:lnTo>
                  <a:lnTo>
                    <a:pt x="147" y="29"/>
                  </a:lnTo>
                  <a:lnTo>
                    <a:pt x="147" y="29"/>
                  </a:lnTo>
                  <a:lnTo>
                    <a:pt x="147" y="30"/>
                  </a:lnTo>
                  <a:lnTo>
                    <a:pt x="148" y="30"/>
                  </a:lnTo>
                  <a:lnTo>
                    <a:pt x="148" y="31"/>
                  </a:lnTo>
                  <a:lnTo>
                    <a:pt x="149" y="31"/>
                  </a:lnTo>
                  <a:lnTo>
                    <a:pt x="149" y="31"/>
                  </a:lnTo>
                  <a:lnTo>
                    <a:pt x="150" y="32"/>
                  </a:lnTo>
                  <a:lnTo>
                    <a:pt x="150" y="32"/>
                  </a:lnTo>
                  <a:lnTo>
                    <a:pt x="151" y="33"/>
                  </a:lnTo>
                  <a:lnTo>
                    <a:pt x="151" y="33"/>
                  </a:lnTo>
                  <a:lnTo>
                    <a:pt x="152" y="34"/>
                  </a:lnTo>
                  <a:lnTo>
                    <a:pt x="152" y="34"/>
                  </a:lnTo>
                  <a:lnTo>
                    <a:pt x="153" y="35"/>
                  </a:lnTo>
                  <a:lnTo>
                    <a:pt x="153" y="35"/>
                  </a:lnTo>
                  <a:lnTo>
                    <a:pt x="154" y="35"/>
                  </a:lnTo>
                  <a:lnTo>
                    <a:pt x="154" y="36"/>
                  </a:lnTo>
                  <a:lnTo>
                    <a:pt x="155" y="36"/>
                  </a:lnTo>
                  <a:lnTo>
                    <a:pt x="155" y="37"/>
                  </a:lnTo>
                  <a:lnTo>
                    <a:pt x="156" y="37"/>
                  </a:lnTo>
                  <a:lnTo>
                    <a:pt x="156" y="38"/>
                  </a:lnTo>
                  <a:lnTo>
                    <a:pt x="157" y="38"/>
                  </a:lnTo>
                  <a:lnTo>
                    <a:pt x="157" y="39"/>
                  </a:lnTo>
                  <a:lnTo>
                    <a:pt x="158" y="39"/>
                  </a:lnTo>
                  <a:lnTo>
                    <a:pt x="158" y="39"/>
                  </a:lnTo>
                  <a:lnTo>
                    <a:pt x="159" y="40"/>
                  </a:lnTo>
                  <a:lnTo>
                    <a:pt x="159" y="40"/>
                  </a:lnTo>
                  <a:lnTo>
                    <a:pt x="160" y="41"/>
                  </a:lnTo>
                  <a:lnTo>
                    <a:pt x="160" y="41"/>
                  </a:lnTo>
                  <a:lnTo>
                    <a:pt x="161" y="42"/>
                  </a:lnTo>
                  <a:lnTo>
                    <a:pt x="161" y="42"/>
                  </a:lnTo>
                  <a:lnTo>
                    <a:pt x="161" y="43"/>
                  </a:lnTo>
                  <a:lnTo>
                    <a:pt x="162" y="43"/>
                  </a:lnTo>
                  <a:lnTo>
                    <a:pt x="162" y="44"/>
                  </a:lnTo>
                  <a:lnTo>
                    <a:pt x="163" y="44"/>
                  </a:lnTo>
                  <a:lnTo>
                    <a:pt x="163" y="45"/>
                  </a:lnTo>
                  <a:lnTo>
                    <a:pt x="164" y="45"/>
                  </a:lnTo>
                  <a:lnTo>
                    <a:pt x="164" y="46"/>
                  </a:lnTo>
                  <a:lnTo>
                    <a:pt x="165" y="46"/>
                  </a:lnTo>
                  <a:lnTo>
                    <a:pt x="165" y="47"/>
                  </a:lnTo>
                  <a:lnTo>
                    <a:pt x="166" y="47"/>
                  </a:lnTo>
                  <a:lnTo>
                    <a:pt x="166" y="48"/>
                  </a:lnTo>
                  <a:lnTo>
                    <a:pt x="167" y="48"/>
                  </a:lnTo>
                  <a:lnTo>
                    <a:pt x="167" y="48"/>
                  </a:lnTo>
                  <a:lnTo>
                    <a:pt x="168" y="49"/>
                  </a:lnTo>
                  <a:lnTo>
                    <a:pt x="168" y="49"/>
                  </a:lnTo>
                  <a:lnTo>
                    <a:pt x="169" y="50"/>
                  </a:lnTo>
                  <a:lnTo>
                    <a:pt x="169" y="50"/>
                  </a:lnTo>
                  <a:lnTo>
                    <a:pt x="170" y="51"/>
                  </a:lnTo>
                  <a:lnTo>
                    <a:pt x="170" y="51"/>
                  </a:lnTo>
                  <a:lnTo>
                    <a:pt x="171" y="52"/>
                  </a:lnTo>
                  <a:lnTo>
                    <a:pt x="171" y="52"/>
                  </a:lnTo>
                  <a:lnTo>
                    <a:pt x="172" y="53"/>
                  </a:lnTo>
                  <a:lnTo>
                    <a:pt x="172" y="53"/>
                  </a:lnTo>
                  <a:lnTo>
                    <a:pt x="173" y="54"/>
                  </a:lnTo>
                  <a:lnTo>
                    <a:pt x="173" y="54"/>
                  </a:lnTo>
                  <a:lnTo>
                    <a:pt x="174" y="55"/>
                  </a:lnTo>
                  <a:lnTo>
                    <a:pt x="174" y="55"/>
                  </a:lnTo>
                  <a:lnTo>
                    <a:pt x="175" y="56"/>
                  </a:lnTo>
                  <a:lnTo>
                    <a:pt x="175" y="56"/>
                  </a:lnTo>
                  <a:lnTo>
                    <a:pt x="175" y="57"/>
                  </a:lnTo>
                  <a:lnTo>
                    <a:pt x="176" y="57"/>
                  </a:lnTo>
                  <a:lnTo>
                    <a:pt x="176" y="57"/>
                  </a:lnTo>
                  <a:lnTo>
                    <a:pt x="177" y="58"/>
                  </a:lnTo>
                  <a:lnTo>
                    <a:pt x="177" y="58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9" y="60"/>
                  </a:lnTo>
                  <a:lnTo>
                    <a:pt x="179" y="60"/>
                  </a:lnTo>
                  <a:lnTo>
                    <a:pt x="180" y="61"/>
                  </a:lnTo>
                  <a:lnTo>
                    <a:pt x="180" y="61"/>
                  </a:lnTo>
                  <a:lnTo>
                    <a:pt x="181" y="62"/>
                  </a:lnTo>
                  <a:lnTo>
                    <a:pt x="181" y="62"/>
                  </a:lnTo>
                  <a:lnTo>
                    <a:pt x="182" y="63"/>
                  </a:lnTo>
                  <a:lnTo>
                    <a:pt x="182" y="63"/>
                  </a:lnTo>
                  <a:lnTo>
                    <a:pt x="183" y="64"/>
                  </a:lnTo>
                  <a:lnTo>
                    <a:pt x="183" y="64"/>
                  </a:lnTo>
                  <a:lnTo>
                    <a:pt x="184" y="65"/>
                  </a:lnTo>
                  <a:lnTo>
                    <a:pt x="184" y="65"/>
                  </a:lnTo>
                  <a:lnTo>
                    <a:pt x="185" y="66"/>
                  </a:lnTo>
                  <a:lnTo>
                    <a:pt x="185" y="66"/>
                  </a:lnTo>
                  <a:lnTo>
                    <a:pt x="186" y="66"/>
                  </a:lnTo>
                  <a:lnTo>
                    <a:pt x="186" y="67"/>
                  </a:lnTo>
                  <a:lnTo>
                    <a:pt x="187" y="67"/>
                  </a:lnTo>
                  <a:lnTo>
                    <a:pt x="187" y="68"/>
                  </a:lnTo>
                  <a:lnTo>
                    <a:pt x="188" y="68"/>
                  </a:lnTo>
                  <a:lnTo>
                    <a:pt x="188" y="69"/>
                  </a:lnTo>
                  <a:lnTo>
                    <a:pt x="189" y="69"/>
                  </a:lnTo>
                  <a:lnTo>
                    <a:pt x="189" y="70"/>
                  </a:lnTo>
                  <a:lnTo>
                    <a:pt x="189" y="70"/>
                  </a:lnTo>
                  <a:lnTo>
                    <a:pt x="190" y="70"/>
                  </a:lnTo>
                  <a:lnTo>
                    <a:pt x="190" y="71"/>
                  </a:lnTo>
                  <a:lnTo>
                    <a:pt x="191" y="71"/>
                  </a:lnTo>
                  <a:lnTo>
                    <a:pt x="191" y="72"/>
                  </a:lnTo>
                  <a:lnTo>
                    <a:pt x="192" y="72"/>
                  </a:lnTo>
                  <a:lnTo>
                    <a:pt x="192" y="73"/>
                  </a:lnTo>
                  <a:lnTo>
                    <a:pt x="193" y="73"/>
                  </a:lnTo>
                  <a:lnTo>
                    <a:pt x="193" y="74"/>
                  </a:lnTo>
                  <a:lnTo>
                    <a:pt x="194" y="74"/>
                  </a:lnTo>
                  <a:lnTo>
                    <a:pt x="194" y="75"/>
                  </a:lnTo>
                  <a:lnTo>
                    <a:pt x="195" y="75"/>
                  </a:lnTo>
                  <a:lnTo>
                    <a:pt x="195" y="75"/>
                  </a:lnTo>
                  <a:lnTo>
                    <a:pt x="196" y="76"/>
                  </a:lnTo>
                  <a:lnTo>
                    <a:pt x="196" y="76"/>
                  </a:lnTo>
                  <a:lnTo>
                    <a:pt x="197" y="77"/>
                  </a:lnTo>
                  <a:lnTo>
                    <a:pt x="197" y="77"/>
                  </a:lnTo>
                  <a:lnTo>
                    <a:pt x="198" y="78"/>
                  </a:lnTo>
                  <a:lnTo>
                    <a:pt x="198" y="78"/>
                  </a:lnTo>
                  <a:lnTo>
                    <a:pt x="199" y="79"/>
                  </a:lnTo>
                  <a:lnTo>
                    <a:pt x="199" y="79"/>
                  </a:lnTo>
                  <a:lnTo>
                    <a:pt x="200" y="79"/>
                  </a:lnTo>
                  <a:lnTo>
                    <a:pt x="200" y="80"/>
                  </a:lnTo>
                  <a:lnTo>
                    <a:pt x="201" y="80"/>
                  </a:lnTo>
                  <a:lnTo>
                    <a:pt x="201" y="81"/>
                  </a:lnTo>
                  <a:lnTo>
                    <a:pt x="202" y="81"/>
                  </a:lnTo>
                  <a:lnTo>
                    <a:pt x="202" y="81"/>
                  </a:lnTo>
                  <a:lnTo>
                    <a:pt x="203" y="82"/>
                  </a:lnTo>
                  <a:lnTo>
                    <a:pt x="203" y="82"/>
                  </a:lnTo>
                  <a:lnTo>
                    <a:pt x="204" y="83"/>
                  </a:lnTo>
                  <a:lnTo>
                    <a:pt x="204" y="83"/>
                  </a:lnTo>
                  <a:lnTo>
                    <a:pt x="204" y="84"/>
                  </a:lnTo>
                  <a:lnTo>
                    <a:pt x="205" y="84"/>
                  </a:lnTo>
                  <a:lnTo>
                    <a:pt x="205" y="84"/>
                  </a:lnTo>
                  <a:lnTo>
                    <a:pt x="206" y="85"/>
                  </a:lnTo>
                  <a:lnTo>
                    <a:pt x="206" y="85"/>
                  </a:lnTo>
                  <a:lnTo>
                    <a:pt x="207" y="86"/>
                  </a:lnTo>
                  <a:lnTo>
                    <a:pt x="207" y="86"/>
                  </a:lnTo>
                  <a:lnTo>
                    <a:pt x="208" y="86"/>
                  </a:lnTo>
                  <a:lnTo>
                    <a:pt x="208" y="87"/>
                  </a:lnTo>
                  <a:lnTo>
                    <a:pt x="209" y="87"/>
                  </a:lnTo>
                  <a:lnTo>
                    <a:pt x="209" y="88"/>
                  </a:lnTo>
                  <a:lnTo>
                    <a:pt x="210" y="88"/>
                  </a:lnTo>
                  <a:lnTo>
                    <a:pt x="210" y="88"/>
                  </a:lnTo>
                  <a:lnTo>
                    <a:pt x="211" y="89"/>
                  </a:lnTo>
                  <a:lnTo>
                    <a:pt x="211" y="89"/>
                  </a:lnTo>
                  <a:lnTo>
                    <a:pt x="212" y="89"/>
                  </a:lnTo>
                  <a:lnTo>
                    <a:pt x="212" y="90"/>
                  </a:lnTo>
                  <a:lnTo>
                    <a:pt x="213" y="90"/>
                  </a:lnTo>
                  <a:lnTo>
                    <a:pt x="213" y="90"/>
                  </a:lnTo>
                  <a:lnTo>
                    <a:pt x="214" y="91"/>
                  </a:lnTo>
                  <a:lnTo>
                    <a:pt x="214" y="91"/>
                  </a:lnTo>
                  <a:lnTo>
                    <a:pt x="215" y="92"/>
                  </a:lnTo>
                  <a:lnTo>
                    <a:pt x="215" y="92"/>
                  </a:lnTo>
                  <a:lnTo>
                    <a:pt x="216" y="92"/>
                  </a:lnTo>
                  <a:lnTo>
                    <a:pt x="216" y="93"/>
                  </a:lnTo>
                  <a:lnTo>
                    <a:pt x="217" y="93"/>
                  </a:lnTo>
                  <a:lnTo>
                    <a:pt x="217" y="93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9" y="95"/>
                  </a:lnTo>
                  <a:lnTo>
                    <a:pt x="219" y="95"/>
                  </a:lnTo>
                  <a:lnTo>
                    <a:pt x="220" y="95"/>
                  </a:lnTo>
                  <a:lnTo>
                    <a:pt x="220" y="96"/>
                  </a:lnTo>
                  <a:lnTo>
                    <a:pt x="221" y="96"/>
                  </a:lnTo>
                  <a:lnTo>
                    <a:pt x="221" y="96"/>
                  </a:lnTo>
                  <a:lnTo>
                    <a:pt x="222" y="96"/>
                  </a:lnTo>
                  <a:lnTo>
                    <a:pt x="222" y="97"/>
                  </a:lnTo>
                  <a:lnTo>
                    <a:pt x="223" y="97"/>
                  </a:lnTo>
                  <a:lnTo>
                    <a:pt x="223" y="97"/>
                  </a:lnTo>
                  <a:lnTo>
                    <a:pt x="224" y="98"/>
                  </a:lnTo>
                  <a:lnTo>
                    <a:pt x="224" y="98"/>
                  </a:lnTo>
                  <a:lnTo>
                    <a:pt x="225" y="98"/>
                  </a:lnTo>
                  <a:lnTo>
                    <a:pt x="225" y="98"/>
                  </a:lnTo>
                  <a:lnTo>
                    <a:pt x="226" y="99"/>
                  </a:lnTo>
                  <a:lnTo>
                    <a:pt x="226" y="99"/>
                  </a:lnTo>
                  <a:lnTo>
                    <a:pt x="227" y="99"/>
                  </a:lnTo>
                  <a:lnTo>
                    <a:pt x="227" y="100"/>
                  </a:lnTo>
                  <a:lnTo>
                    <a:pt x="228" y="100"/>
                  </a:lnTo>
                  <a:lnTo>
                    <a:pt x="228" y="100"/>
                  </a:lnTo>
                  <a:lnTo>
                    <a:pt x="229" y="100"/>
                  </a:lnTo>
                  <a:lnTo>
                    <a:pt x="229" y="101"/>
                  </a:lnTo>
                  <a:lnTo>
                    <a:pt x="230" y="101"/>
                  </a:lnTo>
                  <a:lnTo>
                    <a:pt x="230" y="101"/>
                  </a:lnTo>
                  <a:lnTo>
                    <a:pt x="231" y="101"/>
                  </a:lnTo>
                  <a:lnTo>
                    <a:pt x="231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3" y="103"/>
                  </a:lnTo>
                  <a:lnTo>
                    <a:pt x="233" y="103"/>
                  </a:lnTo>
                  <a:lnTo>
                    <a:pt x="234" y="103"/>
                  </a:lnTo>
                  <a:lnTo>
                    <a:pt x="234" y="103"/>
                  </a:lnTo>
                  <a:lnTo>
                    <a:pt x="235" y="103"/>
                  </a:lnTo>
                  <a:lnTo>
                    <a:pt x="235" y="104"/>
                  </a:lnTo>
                  <a:lnTo>
                    <a:pt x="236" y="104"/>
                  </a:lnTo>
                  <a:lnTo>
                    <a:pt x="236" y="104"/>
                  </a:lnTo>
                  <a:lnTo>
                    <a:pt x="237" y="104"/>
                  </a:lnTo>
                  <a:lnTo>
                    <a:pt x="237" y="105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39" y="105"/>
                  </a:lnTo>
                  <a:lnTo>
                    <a:pt x="239" y="105"/>
                  </a:lnTo>
                  <a:lnTo>
                    <a:pt x="240" y="105"/>
                  </a:lnTo>
                  <a:lnTo>
                    <a:pt x="240" y="106"/>
                  </a:lnTo>
                  <a:lnTo>
                    <a:pt x="241" y="106"/>
                  </a:lnTo>
                  <a:lnTo>
                    <a:pt x="241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3" y="106"/>
                  </a:lnTo>
                  <a:lnTo>
                    <a:pt x="243" y="107"/>
                  </a:lnTo>
                  <a:lnTo>
                    <a:pt x="244" y="107"/>
                  </a:lnTo>
                  <a:lnTo>
                    <a:pt x="244" y="107"/>
                  </a:lnTo>
                  <a:lnTo>
                    <a:pt x="245" y="107"/>
                  </a:lnTo>
                  <a:lnTo>
                    <a:pt x="245" y="107"/>
                  </a:lnTo>
                  <a:lnTo>
                    <a:pt x="246" y="107"/>
                  </a:lnTo>
                  <a:lnTo>
                    <a:pt x="246" y="107"/>
                  </a:lnTo>
                  <a:lnTo>
                    <a:pt x="247" y="108"/>
                  </a:lnTo>
                  <a:lnTo>
                    <a:pt x="247" y="108"/>
                  </a:lnTo>
                  <a:lnTo>
                    <a:pt x="248" y="108"/>
                  </a:lnTo>
                  <a:lnTo>
                    <a:pt x="248" y="108"/>
                  </a:lnTo>
                  <a:lnTo>
                    <a:pt x="249" y="108"/>
                  </a:lnTo>
                  <a:lnTo>
                    <a:pt x="249" y="108"/>
                  </a:lnTo>
                  <a:lnTo>
                    <a:pt x="250" y="108"/>
                  </a:lnTo>
                  <a:lnTo>
                    <a:pt x="250" y="108"/>
                  </a:lnTo>
                  <a:lnTo>
                    <a:pt x="251" y="108"/>
                  </a:lnTo>
                  <a:lnTo>
                    <a:pt x="251" y="108"/>
                  </a:lnTo>
                  <a:lnTo>
                    <a:pt x="252" y="109"/>
                  </a:lnTo>
                  <a:lnTo>
                    <a:pt x="252" y="109"/>
                  </a:lnTo>
                  <a:lnTo>
                    <a:pt x="253" y="109"/>
                  </a:lnTo>
                  <a:lnTo>
                    <a:pt x="253" y="109"/>
                  </a:lnTo>
                  <a:lnTo>
                    <a:pt x="254" y="109"/>
                  </a:lnTo>
                  <a:lnTo>
                    <a:pt x="254" y="109"/>
                  </a:lnTo>
                  <a:lnTo>
                    <a:pt x="255" y="109"/>
                  </a:lnTo>
                  <a:lnTo>
                    <a:pt x="255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7" y="109"/>
                  </a:lnTo>
                  <a:lnTo>
                    <a:pt x="257" y="109"/>
                  </a:lnTo>
                  <a:lnTo>
                    <a:pt x="258" y="109"/>
                  </a:lnTo>
                  <a:lnTo>
                    <a:pt x="258" y="109"/>
                  </a:lnTo>
                  <a:lnTo>
                    <a:pt x="259" y="109"/>
                  </a:lnTo>
                  <a:lnTo>
                    <a:pt x="259" y="109"/>
                  </a:lnTo>
                  <a:lnTo>
                    <a:pt x="260" y="109"/>
                  </a:lnTo>
                  <a:lnTo>
                    <a:pt x="260" y="109"/>
                  </a:lnTo>
                  <a:lnTo>
                    <a:pt x="261" y="109"/>
                  </a:lnTo>
                  <a:lnTo>
                    <a:pt x="261" y="109"/>
                  </a:lnTo>
                  <a:lnTo>
                    <a:pt x="262" y="109"/>
                  </a:lnTo>
                  <a:lnTo>
                    <a:pt x="262" y="109"/>
                  </a:lnTo>
                  <a:lnTo>
                    <a:pt x="263" y="109"/>
                  </a:lnTo>
                  <a:lnTo>
                    <a:pt x="263" y="109"/>
                  </a:lnTo>
                  <a:lnTo>
                    <a:pt x="264" y="109"/>
                  </a:lnTo>
                  <a:lnTo>
                    <a:pt x="264" y="109"/>
                  </a:lnTo>
                  <a:lnTo>
                    <a:pt x="265" y="109"/>
                  </a:lnTo>
                  <a:lnTo>
                    <a:pt x="265" y="109"/>
                  </a:lnTo>
                  <a:lnTo>
                    <a:pt x="266" y="109"/>
                  </a:lnTo>
                  <a:lnTo>
                    <a:pt x="266" y="109"/>
                  </a:lnTo>
                  <a:lnTo>
                    <a:pt x="267" y="109"/>
                  </a:lnTo>
                  <a:lnTo>
                    <a:pt x="267" y="109"/>
                  </a:lnTo>
                  <a:lnTo>
                    <a:pt x="268" y="109"/>
                  </a:lnTo>
                  <a:lnTo>
                    <a:pt x="268" y="109"/>
                  </a:lnTo>
                  <a:lnTo>
                    <a:pt x="269" y="109"/>
                  </a:lnTo>
                  <a:lnTo>
                    <a:pt x="269" y="109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1" y="108"/>
                  </a:lnTo>
                  <a:lnTo>
                    <a:pt x="271" y="108"/>
                  </a:lnTo>
                  <a:lnTo>
                    <a:pt x="272" y="108"/>
                  </a:lnTo>
                  <a:lnTo>
                    <a:pt x="272" y="108"/>
                  </a:lnTo>
                  <a:lnTo>
                    <a:pt x="273" y="108"/>
                  </a:lnTo>
                  <a:lnTo>
                    <a:pt x="273" y="108"/>
                  </a:lnTo>
                  <a:lnTo>
                    <a:pt x="274" y="108"/>
                  </a:lnTo>
                  <a:lnTo>
                    <a:pt x="274" y="107"/>
                  </a:lnTo>
                  <a:lnTo>
                    <a:pt x="275" y="107"/>
                  </a:lnTo>
                  <a:lnTo>
                    <a:pt x="275" y="107"/>
                  </a:lnTo>
                  <a:lnTo>
                    <a:pt x="276" y="107"/>
                  </a:lnTo>
                  <a:lnTo>
                    <a:pt x="276" y="107"/>
                  </a:lnTo>
                  <a:lnTo>
                    <a:pt x="277" y="107"/>
                  </a:lnTo>
                  <a:lnTo>
                    <a:pt x="277" y="107"/>
                  </a:lnTo>
                  <a:lnTo>
                    <a:pt x="278" y="106"/>
                  </a:lnTo>
                  <a:lnTo>
                    <a:pt x="278" y="106"/>
                  </a:lnTo>
                  <a:lnTo>
                    <a:pt x="279" y="106"/>
                  </a:lnTo>
                  <a:lnTo>
                    <a:pt x="279" y="106"/>
                  </a:lnTo>
                  <a:lnTo>
                    <a:pt x="280" y="106"/>
                  </a:lnTo>
                  <a:lnTo>
                    <a:pt x="280" y="106"/>
                  </a:lnTo>
                  <a:lnTo>
                    <a:pt x="281" y="106"/>
                  </a:lnTo>
                  <a:lnTo>
                    <a:pt x="281" y="105"/>
                  </a:lnTo>
                  <a:lnTo>
                    <a:pt x="282" y="105"/>
                  </a:lnTo>
                  <a:lnTo>
                    <a:pt x="282" y="105"/>
                  </a:lnTo>
                  <a:lnTo>
                    <a:pt x="283" y="105"/>
                  </a:lnTo>
                  <a:lnTo>
                    <a:pt x="283" y="105"/>
                  </a:lnTo>
                  <a:lnTo>
                    <a:pt x="284" y="105"/>
                  </a:lnTo>
                  <a:lnTo>
                    <a:pt x="284" y="104"/>
                  </a:lnTo>
                  <a:lnTo>
                    <a:pt x="284" y="104"/>
                  </a:lnTo>
                  <a:lnTo>
                    <a:pt x="285" y="104"/>
                  </a:lnTo>
                  <a:lnTo>
                    <a:pt x="285" y="104"/>
                  </a:lnTo>
                  <a:lnTo>
                    <a:pt x="286" y="103"/>
                  </a:lnTo>
                  <a:lnTo>
                    <a:pt x="286" y="103"/>
                  </a:lnTo>
                  <a:lnTo>
                    <a:pt x="287" y="103"/>
                  </a:lnTo>
                  <a:lnTo>
                    <a:pt x="287" y="103"/>
                  </a:lnTo>
                  <a:lnTo>
                    <a:pt x="288" y="103"/>
                  </a:lnTo>
                  <a:lnTo>
                    <a:pt x="288" y="102"/>
                  </a:lnTo>
                  <a:lnTo>
                    <a:pt x="289" y="102"/>
                  </a:lnTo>
                  <a:lnTo>
                    <a:pt x="289" y="102"/>
                  </a:lnTo>
                  <a:lnTo>
                    <a:pt x="290" y="102"/>
                  </a:lnTo>
                  <a:lnTo>
                    <a:pt x="290" y="101"/>
                  </a:lnTo>
                  <a:lnTo>
                    <a:pt x="291" y="101"/>
                  </a:lnTo>
                  <a:lnTo>
                    <a:pt x="291" y="101"/>
                  </a:lnTo>
                  <a:lnTo>
                    <a:pt x="292" y="101"/>
                  </a:lnTo>
                  <a:lnTo>
                    <a:pt x="292" y="100"/>
                  </a:lnTo>
                  <a:lnTo>
                    <a:pt x="293" y="100"/>
                  </a:lnTo>
                  <a:lnTo>
                    <a:pt x="293" y="100"/>
                  </a:lnTo>
                  <a:lnTo>
                    <a:pt x="294" y="100"/>
                  </a:lnTo>
                  <a:lnTo>
                    <a:pt x="294" y="99"/>
                  </a:lnTo>
                  <a:lnTo>
                    <a:pt x="295" y="99"/>
                  </a:lnTo>
                  <a:lnTo>
                    <a:pt x="295" y="99"/>
                  </a:lnTo>
                  <a:lnTo>
                    <a:pt x="296" y="98"/>
                  </a:lnTo>
                  <a:lnTo>
                    <a:pt x="296" y="98"/>
                  </a:lnTo>
                  <a:lnTo>
                    <a:pt x="297" y="98"/>
                  </a:lnTo>
                  <a:lnTo>
                    <a:pt x="297" y="98"/>
                  </a:lnTo>
                  <a:lnTo>
                    <a:pt x="298" y="97"/>
                  </a:lnTo>
                  <a:lnTo>
                    <a:pt x="298" y="97"/>
                  </a:lnTo>
                  <a:lnTo>
                    <a:pt x="299" y="97"/>
                  </a:lnTo>
                  <a:lnTo>
                    <a:pt x="299" y="96"/>
                  </a:lnTo>
                  <a:lnTo>
                    <a:pt x="299" y="96"/>
                  </a:lnTo>
                  <a:lnTo>
                    <a:pt x="300" y="96"/>
                  </a:lnTo>
                  <a:lnTo>
                    <a:pt x="300" y="96"/>
                  </a:lnTo>
                  <a:lnTo>
                    <a:pt x="301" y="95"/>
                  </a:lnTo>
                  <a:lnTo>
                    <a:pt x="301" y="95"/>
                  </a:lnTo>
                  <a:lnTo>
                    <a:pt x="302" y="95"/>
                  </a:lnTo>
                  <a:lnTo>
                    <a:pt x="302" y="94"/>
                  </a:lnTo>
                  <a:lnTo>
                    <a:pt x="303" y="94"/>
                  </a:lnTo>
                  <a:lnTo>
                    <a:pt x="303" y="94"/>
                  </a:lnTo>
                  <a:lnTo>
                    <a:pt x="304" y="93"/>
                  </a:lnTo>
                  <a:lnTo>
                    <a:pt x="304" y="93"/>
                  </a:lnTo>
                  <a:lnTo>
                    <a:pt x="305" y="93"/>
                  </a:lnTo>
                  <a:lnTo>
                    <a:pt x="305" y="92"/>
                  </a:lnTo>
                  <a:lnTo>
                    <a:pt x="306" y="92"/>
                  </a:lnTo>
                  <a:lnTo>
                    <a:pt x="306" y="92"/>
                  </a:lnTo>
                  <a:lnTo>
                    <a:pt x="307" y="91"/>
                  </a:lnTo>
                  <a:lnTo>
                    <a:pt x="307" y="91"/>
                  </a:lnTo>
                  <a:lnTo>
                    <a:pt x="308" y="90"/>
                  </a:lnTo>
                  <a:lnTo>
                    <a:pt x="308" y="90"/>
                  </a:lnTo>
                  <a:lnTo>
                    <a:pt x="309" y="90"/>
                  </a:lnTo>
                  <a:lnTo>
                    <a:pt x="309" y="89"/>
                  </a:lnTo>
                  <a:lnTo>
                    <a:pt x="310" y="89"/>
                  </a:lnTo>
                  <a:lnTo>
                    <a:pt x="310" y="89"/>
                  </a:lnTo>
                  <a:lnTo>
                    <a:pt x="311" y="88"/>
                  </a:lnTo>
                  <a:lnTo>
                    <a:pt x="311" y="88"/>
                  </a:lnTo>
                  <a:lnTo>
                    <a:pt x="312" y="88"/>
                  </a:lnTo>
                  <a:lnTo>
                    <a:pt x="312" y="87"/>
                  </a:lnTo>
                  <a:lnTo>
                    <a:pt x="313" y="87"/>
                  </a:lnTo>
                  <a:lnTo>
                    <a:pt x="313" y="86"/>
                  </a:lnTo>
                  <a:lnTo>
                    <a:pt x="313" y="86"/>
                  </a:lnTo>
                  <a:lnTo>
                    <a:pt x="314" y="86"/>
                  </a:lnTo>
                  <a:lnTo>
                    <a:pt x="314" y="85"/>
                  </a:lnTo>
                  <a:lnTo>
                    <a:pt x="315" y="85"/>
                  </a:lnTo>
                  <a:lnTo>
                    <a:pt x="315" y="84"/>
                  </a:lnTo>
                  <a:lnTo>
                    <a:pt x="316" y="84"/>
                  </a:lnTo>
                  <a:lnTo>
                    <a:pt x="316" y="84"/>
                  </a:lnTo>
                  <a:lnTo>
                    <a:pt x="317" y="83"/>
                  </a:lnTo>
                  <a:lnTo>
                    <a:pt x="317" y="83"/>
                  </a:lnTo>
                  <a:lnTo>
                    <a:pt x="318" y="82"/>
                  </a:lnTo>
                  <a:lnTo>
                    <a:pt x="318" y="82"/>
                  </a:lnTo>
                  <a:lnTo>
                    <a:pt x="319" y="81"/>
                  </a:lnTo>
                  <a:lnTo>
                    <a:pt x="319" y="81"/>
                  </a:lnTo>
                  <a:lnTo>
                    <a:pt x="320" y="81"/>
                  </a:lnTo>
                  <a:lnTo>
                    <a:pt x="320" y="80"/>
                  </a:lnTo>
                  <a:lnTo>
                    <a:pt x="321" y="80"/>
                  </a:lnTo>
                  <a:lnTo>
                    <a:pt x="321" y="79"/>
                  </a:lnTo>
                  <a:lnTo>
                    <a:pt x="322" y="79"/>
                  </a:lnTo>
                  <a:lnTo>
                    <a:pt x="322" y="79"/>
                  </a:lnTo>
                  <a:lnTo>
                    <a:pt x="323" y="78"/>
                  </a:lnTo>
                  <a:lnTo>
                    <a:pt x="323" y="78"/>
                  </a:lnTo>
                  <a:lnTo>
                    <a:pt x="324" y="77"/>
                  </a:lnTo>
                  <a:lnTo>
                    <a:pt x="324" y="77"/>
                  </a:lnTo>
                  <a:lnTo>
                    <a:pt x="325" y="76"/>
                  </a:lnTo>
                  <a:lnTo>
                    <a:pt x="325" y="76"/>
                  </a:lnTo>
                  <a:lnTo>
                    <a:pt x="326" y="75"/>
                  </a:lnTo>
                  <a:lnTo>
                    <a:pt x="326" y="75"/>
                  </a:lnTo>
                  <a:lnTo>
                    <a:pt x="327" y="75"/>
                  </a:lnTo>
                  <a:lnTo>
                    <a:pt x="327" y="74"/>
                  </a:lnTo>
                  <a:lnTo>
                    <a:pt x="327" y="74"/>
                  </a:lnTo>
                  <a:lnTo>
                    <a:pt x="328" y="73"/>
                  </a:lnTo>
                  <a:lnTo>
                    <a:pt x="328" y="73"/>
                  </a:lnTo>
                  <a:lnTo>
                    <a:pt x="329" y="72"/>
                  </a:lnTo>
                  <a:lnTo>
                    <a:pt x="329" y="72"/>
                  </a:lnTo>
                  <a:lnTo>
                    <a:pt x="330" y="71"/>
                  </a:lnTo>
                  <a:lnTo>
                    <a:pt x="330" y="71"/>
                  </a:lnTo>
                  <a:lnTo>
                    <a:pt x="331" y="70"/>
                  </a:lnTo>
                  <a:lnTo>
                    <a:pt x="331" y="70"/>
                  </a:lnTo>
                  <a:lnTo>
                    <a:pt x="332" y="70"/>
                  </a:lnTo>
                  <a:lnTo>
                    <a:pt x="332" y="69"/>
                  </a:lnTo>
                  <a:lnTo>
                    <a:pt x="333" y="69"/>
                  </a:lnTo>
                  <a:lnTo>
                    <a:pt x="333" y="68"/>
                  </a:lnTo>
                  <a:lnTo>
                    <a:pt x="334" y="68"/>
                  </a:lnTo>
                  <a:lnTo>
                    <a:pt x="334" y="67"/>
                  </a:lnTo>
                  <a:lnTo>
                    <a:pt x="335" y="67"/>
                  </a:lnTo>
                  <a:lnTo>
                    <a:pt x="335" y="66"/>
                  </a:lnTo>
                  <a:lnTo>
                    <a:pt x="336" y="66"/>
                  </a:lnTo>
                  <a:lnTo>
                    <a:pt x="336" y="66"/>
                  </a:lnTo>
                  <a:lnTo>
                    <a:pt x="337" y="65"/>
                  </a:lnTo>
                  <a:lnTo>
                    <a:pt x="337" y="65"/>
                  </a:lnTo>
                  <a:lnTo>
                    <a:pt x="338" y="64"/>
                  </a:lnTo>
                  <a:lnTo>
                    <a:pt x="338" y="64"/>
                  </a:lnTo>
                  <a:lnTo>
                    <a:pt x="339" y="63"/>
                  </a:lnTo>
                  <a:lnTo>
                    <a:pt x="339" y="63"/>
                  </a:lnTo>
                  <a:lnTo>
                    <a:pt x="340" y="62"/>
                  </a:lnTo>
                  <a:lnTo>
                    <a:pt x="340" y="62"/>
                  </a:lnTo>
                  <a:lnTo>
                    <a:pt x="341" y="61"/>
                  </a:lnTo>
                  <a:lnTo>
                    <a:pt x="341" y="61"/>
                  </a:lnTo>
                  <a:lnTo>
                    <a:pt x="341" y="60"/>
                  </a:lnTo>
                  <a:lnTo>
                    <a:pt x="342" y="60"/>
                  </a:lnTo>
                  <a:lnTo>
                    <a:pt x="342" y="59"/>
                  </a:lnTo>
                  <a:lnTo>
                    <a:pt x="343" y="59"/>
                  </a:lnTo>
                  <a:lnTo>
                    <a:pt x="343" y="58"/>
                  </a:lnTo>
                  <a:lnTo>
                    <a:pt x="344" y="58"/>
                  </a:lnTo>
                  <a:lnTo>
                    <a:pt x="344" y="57"/>
                  </a:lnTo>
                  <a:lnTo>
                    <a:pt x="345" y="57"/>
                  </a:lnTo>
                  <a:lnTo>
                    <a:pt x="345" y="57"/>
                  </a:lnTo>
                  <a:lnTo>
                    <a:pt x="346" y="56"/>
                  </a:lnTo>
                  <a:lnTo>
                    <a:pt x="346" y="56"/>
                  </a:lnTo>
                  <a:lnTo>
                    <a:pt x="347" y="55"/>
                  </a:lnTo>
                  <a:lnTo>
                    <a:pt x="347" y="55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1022" name="Freeform 254"/>
            <p:cNvSpPr>
              <a:spLocks noChangeAspect="1"/>
            </p:cNvSpPr>
            <p:nvPr/>
          </p:nvSpPr>
          <p:spPr bwMode="auto">
            <a:xfrm>
              <a:off x="4225" y="1056"/>
              <a:ext cx="68" cy="528"/>
            </a:xfrm>
            <a:custGeom>
              <a:avLst/>
              <a:gdLst/>
              <a:ahLst/>
              <a:cxnLst>
                <a:cxn ang="0">
                  <a:pos x="5" y="49"/>
                </a:cxn>
                <a:cxn ang="0">
                  <a:pos x="11" y="44"/>
                </a:cxn>
                <a:cxn ang="0">
                  <a:pos x="17" y="38"/>
                </a:cxn>
                <a:cxn ang="0">
                  <a:pos x="22" y="33"/>
                </a:cxn>
                <a:cxn ang="0">
                  <a:pos x="28" y="28"/>
                </a:cxn>
                <a:cxn ang="0">
                  <a:pos x="34" y="23"/>
                </a:cxn>
                <a:cxn ang="0">
                  <a:pos x="40" y="18"/>
                </a:cxn>
                <a:cxn ang="0">
                  <a:pos x="46" y="14"/>
                </a:cxn>
                <a:cxn ang="0">
                  <a:pos x="51" y="11"/>
                </a:cxn>
                <a:cxn ang="0">
                  <a:pos x="57" y="8"/>
                </a:cxn>
                <a:cxn ang="0">
                  <a:pos x="63" y="5"/>
                </a:cxn>
                <a:cxn ang="0">
                  <a:pos x="69" y="3"/>
                </a:cxn>
                <a:cxn ang="0">
                  <a:pos x="75" y="1"/>
                </a:cxn>
                <a:cxn ang="0">
                  <a:pos x="80" y="0"/>
                </a:cxn>
                <a:cxn ang="0">
                  <a:pos x="86" y="0"/>
                </a:cxn>
                <a:cxn ang="0">
                  <a:pos x="92" y="0"/>
                </a:cxn>
                <a:cxn ang="0">
                  <a:pos x="98" y="1"/>
                </a:cxn>
                <a:cxn ang="0">
                  <a:pos x="104" y="3"/>
                </a:cxn>
                <a:cxn ang="0">
                  <a:pos x="109" y="4"/>
                </a:cxn>
                <a:cxn ang="0">
                  <a:pos x="115" y="7"/>
                </a:cxn>
                <a:cxn ang="0">
                  <a:pos x="121" y="10"/>
                </a:cxn>
                <a:cxn ang="0">
                  <a:pos x="127" y="14"/>
                </a:cxn>
                <a:cxn ang="0">
                  <a:pos x="132" y="18"/>
                </a:cxn>
                <a:cxn ang="0">
                  <a:pos x="138" y="22"/>
                </a:cxn>
                <a:cxn ang="0">
                  <a:pos x="144" y="27"/>
                </a:cxn>
                <a:cxn ang="0">
                  <a:pos x="150" y="32"/>
                </a:cxn>
                <a:cxn ang="0">
                  <a:pos x="156" y="37"/>
                </a:cxn>
                <a:cxn ang="0">
                  <a:pos x="161" y="43"/>
                </a:cxn>
                <a:cxn ang="0">
                  <a:pos x="167" y="48"/>
                </a:cxn>
                <a:cxn ang="0">
                  <a:pos x="173" y="54"/>
                </a:cxn>
                <a:cxn ang="0">
                  <a:pos x="179" y="60"/>
                </a:cxn>
                <a:cxn ang="0">
                  <a:pos x="185" y="66"/>
                </a:cxn>
                <a:cxn ang="0">
                  <a:pos x="190" y="71"/>
                </a:cxn>
                <a:cxn ang="0">
                  <a:pos x="196" y="76"/>
                </a:cxn>
                <a:cxn ang="0">
                  <a:pos x="202" y="81"/>
                </a:cxn>
                <a:cxn ang="0">
                  <a:pos x="208" y="86"/>
                </a:cxn>
                <a:cxn ang="0">
                  <a:pos x="214" y="91"/>
                </a:cxn>
                <a:cxn ang="0">
                  <a:pos x="219" y="95"/>
                </a:cxn>
                <a:cxn ang="0">
                  <a:pos x="225" y="98"/>
                </a:cxn>
                <a:cxn ang="0">
                  <a:pos x="231" y="102"/>
                </a:cxn>
                <a:cxn ang="0">
                  <a:pos x="237" y="104"/>
                </a:cxn>
                <a:cxn ang="0">
                  <a:pos x="242" y="106"/>
                </a:cxn>
                <a:cxn ang="0">
                  <a:pos x="248" y="108"/>
                </a:cxn>
                <a:cxn ang="0">
                  <a:pos x="254" y="109"/>
                </a:cxn>
                <a:cxn ang="0">
                  <a:pos x="260" y="109"/>
                </a:cxn>
                <a:cxn ang="0">
                  <a:pos x="266" y="109"/>
                </a:cxn>
                <a:cxn ang="0">
                  <a:pos x="271" y="108"/>
                </a:cxn>
                <a:cxn ang="0">
                  <a:pos x="277" y="107"/>
                </a:cxn>
                <a:cxn ang="0">
                  <a:pos x="283" y="105"/>
                </a:cxn>
                <a:cxn ang="0">
                  <a:pos x="289" y="102"/>
                </a:cxn>
                <a:cxn ang="0">
                  <a:pos x="295" y="99"/>
                </a:cxn>
                <a:cxn ang="0">
                  <a:pos x="300" y="96"/>
                </a:cxn>
                <a:cxn ang="0">
                  <a:pos x="306" y="92"/>
                </a:cxn>
                <a:cxn ang="0">
                  <a:pos x="312" y="87"/>
                </a:cxn>
                <a:cxn ang="0">
                  <a:pos x="318" y="82"/>
                </a:cxn>
                <a:cxn ang="0">
                  <a:pos x="324" y="77"/>
                </a:cxn>
                <a:cxn ang="0">
                  <a:pos x="329" y="72"/>
                </a:cxn>
                <a:cxn ang="0">
                  <a:pos x="335" y="66"/>
                </a:cxn>
                <a:cxn ang="0">
                  <a:pos x="341" y="61"/>
                </a:cxn>
                <a:cxn ang="0">
                  <a:pos x="347" y="55"/>
                </a:cxn>
              </a:cxnLst>
              <a:rect l="0" t="0" r="r" b="b"/>
              <a:pathLst>
                <a:path w="347" h="109">
                  <a:moveTo>
                    <a:pt x="0" y="55"/>
                  </a:moveTo>
                  <a:lnTo>
                    <a:pt x="0" y="54"/>
                  </a:lnTo>
                  <a:lnTo>
                    <a:pt x="1" y="54"/>
                  </a:lnTo>
                  <a:lnTo>
                    <a:pt x="1" y="53"/>
                  </a:lnTo>
                  <a:lnTo>
                    <a:pt x="2" y="53"/>
                  </a:lnTo>
                  <a:lnTo>
                    <a:pt x="2" y="52"/>
                  </a:lnTo>
                  <a:lnTo>
                    <a:pt x="3" y="52"/>
                  </a:lnTo>
                  <a:lnTo>
                    <a:pt x="3" y="51"/>
                  </a:lnTo>
                  <a:lnTo>
                    <a:pt x="4" y="51"/>
                  </a:lnTo>
                  <a:lnTo>
                    <a:pt x="4" y="50"/>
                  </a:lnTo>
                  <a:lnTo>
                    <a:pt x="5" y="50"/>
                  </a:lnTo>
                  <a:lnTo>
                    <a:pt x="5" y="49"/>
                  </a:lnTo>
                  <a:lnTo>
                    <a:pt x="6" y="49"/>
                  </a:lnTo>
                  <a:lnTo>
                    <a:pt x="6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9" y="46"/>
                  </a:lnTo>
                  <a:lnTo>
                    <a:pt x="9" y="46"/>
                  </a:lnTo>
                  <a:lnTo>
                    <a:pt x="9" y="45"/>
                  </a:lnTo>
                  <a:lnTo>
                    <a:pt x="10" y="45"/>
                  </a:lnTo>
                  <a:lnTo>
                    <a:pt x="10" y="44"/>
                  </a:lnTo>
                  <a:lnTo>
                    <a:pt x="11" y="44"/>
                  </a:lnTo>
                  <a:lnTo>
                    <a:pt x="11" y="43"/>
                  </a:lnTo>
                  <a:lnTo>
                    <a:pt x="12" y="43"/>
                  </a:lnTo>
                  <a:lnTo>
                    <a:pt x="12" y="42"/>
                  </a:lnTo>
                  <a:lnTo>
                    <a:pt x="13" y="42"/>
                  </a:lnTo>
                  <a:lnTo>
                    <a:pt x="13" y="41"/>
                  </a:lnTo>
                  <a:lnTo>
                    <a:pt x="14" y="41"/>
                  </a:lnTo>
                  <a:lnTo>
                    <a:pt x="14" y="40"/>
                  </a:lnTo>
                  <a:lnTo>
                    <a:pt x="15" y="40"/>
                  </a:lnTo>
                  <a:lnTo>
                    <a:pt x="15" y="39"/>
                  </a:lnTo>
                  <a:lnTo>
                    <a:pt x="16" y="39"/>
                  </a:lnTo>
                  <a:lnTo>
                    <a:pt x="16" y="3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18" y="37"/>
                  </a:lnTo>
                  <a:lnTo>
                    <a:pt x="18" y="37"/>
                  </a:lnTo>
                  <a:lnTo>
                    <a:pt x="18" y="36"/>
                  </a:lnTo>
                  <a:lnTo>
                    <a:pt x="19" y="36"/>
                  </a:lnTo>
                  <a:lnTo>
                    <a:pt x="19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1" y="34"/>
                  </a:lnTo>
                  <a:lnTo>
                    <a:pt x="21" y="34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5" y="31"/>
                  </a:lnTo>
                  <a:lnTo>
                    <a:pt x="25" y="30"/>
                  </a:lnTo>
                  <a:lnTo>
                    <a:pt x="26" y="30"/>
                  </a:lnTo>
                  <a:lnTo>
                    <a:pt x="26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9" y="27"/>
                  </a:lnTo>
                  <a:lnTo>
                    <a:pt x="29" y="27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1" y="26"/>
                  </a:lnTo>
                  <a:lnTo>
                    <a:pt x="31" y="25"/>
                  </a:lnTo>
                  <a:lnTo>
                    <a:pt x="32" y="25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33" y="24"/>
                  </a:lnTo>
                  <a:lnTo>
                    <a:pt x="33" y="23"/>
                  </a:lnTo>
                  <a:lnTo>
                    <a:pt x="34" y="23"/>
                  </a:lnTo>
                  <a:lnTo>
                    <a:pt x="34" y="22"/>
                  </a:lnTo>
                  <a:lnTo>
                    <a:pt x="35" y="22"/>
                  </a:lnTo>
                  <a:lnTo>
                    <a:pt x="35" y="22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7" y="21"/>
                  </a:lnTo>
                  <a:lnTo>
                    <a:pt x="37" y="20"/>
                  </a:lnTo>
                  <a:lnTo>
                    <a:pt x="38" y="20"/>
                  </a:lnTo>
                  <a:lnTo>
                    <a:pt x="38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1" y="18"/>
                  </a:lnTo>
                  <a:lnTo>
                    <a:pt x="41" y="17"/>
                  </a:lnTo>
                  <a:lnTo>
                    <a:pt x="42" y="17"/>
                  </a:lnTo>
                  <a:lnTo>
                    <a:pt x="42" y="17"/>
                  </a:lnTo>
                  <a:lnTo>
                    <a:pt x="43" y="16"/>
                  </a:lnTo>
                  <a:lnTo>
                    <a:pt x="43" y="16"/>
                  </a:lnTo>
                  <a:lnTo>
                    <a:pt x="44" y="16"/>
                  </a:lnTo>
                  <a:lnTo>
                    <a:pt x="44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6" y="14"/>
                  </a:lnTo>
                  <a:lnTo>
                    <a:pt x="46" y="14"/>
                  </a:lnTo>
                  <a:lnTo>
                    <a:pt x="47" y="14"/>
                  </a:lnTo>
                  <a:lnTo>
                    <a:pt x="47" y="13"/>
                  </a:lnTo>
                  <a:lnTo>
                    <a:pt x="47" y="13"/>
                  </a:lnTo>
                  <a:lnTo>
                    <a:pt x="48" y="13"/>
                  </a:lnTo>
                  <a:lnTo>
                    <a:pt x="48" y="12"/>
                  </a:lnTo>
                  <a:lnTo>
                    <a:pt x="49" y="12"/>
                  </a:lnTo>
                  <a:lnTo>
                    <a:pt x="49" y="12"/>
                  </a:lnTo>
                  <a:lnTo>
                    <a:pt x="50" y="12"/>
                  </a:lnTo>
                  <a:lnTo>
                    <a:pt x="50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5" y="9"/>
                  </a:lnTo>
                  <a:lnTo>
                    <a:pt x="55" y="8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9" y="7"/>
                  </a:lnTo>
                  <a:lnTo>
                    <a:pt x="59" y="7"/>
                  </a:lnTo>
                  <a:lnTo>
                    <a:pt x="60" y="6"/>
                  </a:lnTo>
                  <a:lnTo>
                    <a:pt x="60" y="6"/>
                  </a:lnTo>
                  <a:lnTo>
                    <a:pt x="61" y="6"/>
                  </a:lnTo>
                  <a:lnTo>
                    <a:pt x="61" y="6"/>
                  </a:lnTo>
                  <a:lnTo>
                    <a:pt x="61" y="5"/>
                  </a:lnTo>
                  <a:lnTo>
                    <a:pt x="62" y="5"/>
                  </a:lnTo>
                  <a:lnTo>
                    <a:pt x="62" y="5"/>
                  </a:lnTo>
                  <a:lnTo>
                    <a:pt x="63" y="5"/>
                  </a:lnTo>
                  <a:lnTo>
                    <a:pt x="63" y="5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7" y="3"/>
                  </a:lnTo>
                  <a:lnTo>
                    <a:pt x="67" y="3"/>
                  </a:lnTo>
                  <a:lnTo>
                    <a:pt x="68" y="3"/>
                  </a:lnTo>
                  <a:lnTo>
                    <a:pt x="68" y="3"/>
                  </a:lnTo>
                  <a:lnTo>
                    <a:pt x="69" y="3"/>
                  </a:lnTo>
                  <a:lnTo>
                    <a:pt x="69" y="3"/>
                  </a:lnTo>
                  <a:lnTo>
                    <a:pt x="70" y="3"/>
                  </a:lnTo>
                  <a:lnTo>
                    <a:pt x="70" y="2"/>
                  </a:lnTo>
                  <a:lnTo>
                    <a:pt x="71" y="2"/>
                  </a:lnTo>
                  <a:lnTo>
                    <a:pt x="71" y="2"/>
                  </a:lnTo>
                  <a:lnTo>
                    <a:pt x="72" y="2"/>
                  </a:lnTo>
                  <a:lnTo>
                    <a:pt x="72" y="2"/>
                  </a:lnTo>
                  <a:lnTo>
                    <a:pt x="73" y="2"/>
                  </a:lnTo>
                  <a:lnTo>
                    <a:pt x="73" y="2"/>
                  </a:lnTo>
                  <a:lnTo>
                    <a:pt x="74" y="1"/>
                  </a:lnTo>
                  <a:lnTo>
                    <a:pt x="74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6" y="1"/>
                  </a:lnTo>
                  <a:lnTo>
                    <a:pt x="76" y="1"/>
                  </a:lnTo>
                  <a:lnTo>
                    <a:pt x="77" y="1"/>
                  </a:lnTo>
                  <a:lnTo>
                    <a:pt x="77" y="1"/>
                  </a:lnTo>
                  <a:lnTo>
                    <a:pt x="78" y="1"/>
                  </a:lnTo>
                  <a:lnTo>
                    <a:pt x="78" y="1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3" y="0"/>
                  </a:lnTo>
                  <a:lnTo>
                    <a:pt x="83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5" y="0"/>
                  </a:lnTo>
                  <a:lnTo>
                    <a:pt x="85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7" y="0"/>
                  </a:lnTo>
                  <a:lnTo>
                    <a:pt x="87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91" y="0"/>
                  </a:lnTo>
                  <a:lnTo>
                    <a:pt x="91" y="0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6" y="1"/>
                  </a:lnTo>
                  <a:lnTo>
                    <a:pt x="96" y="1"/>
                  </a:lnTo>
                  <a:lnTo>
                    <a:pt x="97" y="1"/>
                  </a:lnTo>
                  <a:lnTo>
                    <a:pt x="97" y="1"/>
                  </a:lnTo>
                  <a:lnTo>
                    <a:pt x="98" y="1"/>
                  </a:lnTo>
                  <a:lnTo>
                    <a:pt x="98" y="1"/>
                  </a:lnTo>
                  <a:lnTo>
                    <a:pt x="99" y="1"/>
                  </a:lnTo>
                  <a:lnTo>
                    <a:pt x="99" y="1"/>
                  </a:lnTo>
                  <a:lnTo>
                    <a:pt x="100" y="1"/>
                  </a:lnTo>
                  <a:lnTo>
                    <a:pt x="100" y="2"/>
                  </a:lnTo>
                  <a:lnTo>
                    <a:pt x="101" y="2"/>
                  </a:lnTo>
                  <a:lnTo>
                    <a:pt x="101" y="2"/>
                  </a:lnTo>
                  <a:lnTo>
                    <a:pt x="102" y="2"/>
                  </a:lnTo>
                  <a:lnTo>
                    <a:pt x="102" y="2"/>
                  </a:lnTo>
                  <a:lnTo>
                    <a:pt x="103" y="2"/>
                  </a:lnTo>
                  <a:lnTo>
                    <a:pt x="103" y="2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5" y="3"/>
                  </a:lnTo>
                  <a:lnTo>
                    <a:pt x="105" y="3"/>
                  </a:lnTo>
                  <a:lnTo>
                    <a:pt x="106" y="3"/>
                  </a:lnTo>
                  <a:lnTo>
                    <a:pt x="106" y="3"/>
                  </a:lnTo>
                  <a:lnTo>
                    <a:pt x="107" y="4"/>
                  </a:lnTo>
                  <a:lnTo>
                    <a:pt x="107" y="4"/>
                  </a:lnTo>
                  <a:lnTo>
                    <a:pt x="108" y="4"/>
                  </a:lnTo>
                  <a:lnTo>
                    <a:pt x="108" y="4"/>
                  </a:lnTo>
                  <a:lnTo>
                    <a:pt x="109" y="4"/>
                  </a:lnTo>
                  <a:lnTo>
                    <a:pt x="109" y="4"/>
                  </a:lnTo>
                  <a:lnTo>
                    <a:pt x="110" y="5"/>
                  </a:lnTo>
                  <a:lnTo>
                    <a:pt x="110" y="5"/>
                  </a:lnTo>
                  <a:lnTo>
                    <a:pt x="111" y="5"/>
                  </a:lnTo>
                  <a:lnTo>
                    <a:pt x="111" y="5"/>
                  </a:lnTo>
                  <a:lnTo>
                    <a:pt x="112" y="5"/>
                  </a:lnTo>
                  <a:lnTo>
                    <a:pt x="112" y="6"/>
                  </a:lnTo>
                  <a:lnTo>
                    <a:pt x="113" y="6"/>
                  </a:lnTo>
                  <a:lnTo>
                    <a:pt x="113" y="6"/>
                  </a:lnTo>
                  <a:lnTo>
                    <a:pt x="114" y="6"/>
                  </a:lnTo>
                  <a:lnTo>
                    <a:pt x="114" y="7"/>
                  </a:lnTo>
                  <a:lnTo>
                    <a:pt x="115" y="7"/>
                  </a:lnTo>
                  <a:lnTo>
                    <a:pt x="115" y="7"/>
                  </a:lnTo>
                  <a:lnTo>
                    <a:pt x="116" y="7"/>
                  </a:lnTo>
                  <a:lnTo>
                    <a:pt x="116" y="8"/>
                  </a:lnTo>
                  <a:lnTo>
                    <a:pt x="117" y="8"/>
                  </a:lnTo>
                  <a:lnTo>
                    <a:pt x="117" y="8"/>
                  </a:lnTo>
                  <a:lnTo>
                    <a:pt x="118" y="8"/>
                  </a:lnTo>
                  <a:lnTo>
                    <a:pt x="118" y="8"/>
                  </a:lnTo>
                  <a:lnTo>
                    <a:pt x="118" y="9"/>
                  </a:lnTo>
                  <a:lnTo>
                    <a:pt x="119" y="9"/>
                  </a:lnTo>
                  <a:lnTo>
                    <a:pt x="119" y="9"/>
                  </a:lnTo>
                  <a:lnTo>
                    <a:pt x="120" y="10"/>
                  </a:lnTo>
                  <a:lnTo>
                    <a:pt x="120" y="10"/>
                  </a:lnTo>
                  <a:lnTo>
                    <a:pt x="121" y="10"/>
                  </a:lnTo>
                  <a:lnTo>
                    <a:pt x="121" y="10"/>
                  </a:lnTo>
                  <a:lnTo>
                    <a:pt x="122" y="11"/>
                  </a:lnTo>
                  <a:lnTo>
                    <a:pt x="122" y="11"/>
                  </a:lnTo>
                  <a:lnTo>
                    <a:pt x="123" y="11"/>
                  </a:lnTo>
                  <a:lnTo>
                    <a:pt x="123" y="12"/>
                  </a:lnTo>
                  <a:lnTo>
                    <a:pt x="124" y="12"/>
                  </a:lnTo>
                  <a:lnTo>
                    <a:pt x="124" y="12"/>
                  </a:lnTo>
                  <a:lnTo>
                    <a:pt x="125" y="12"/>
                  </a:lnTo>
                  <a:lnTo>
                    <a:pt x="125" y="13"/>
                  </a:lnTo>
                  <a:lnTo>
                    <a:pt x="126" y="13"/>
                  </a:lnTo>
                  <a:lnTo>
                    <a:pt x="126" y="13"/>
                  </a:lnTo>
                  <a:lnTo>
                    <a:pt x="127" y="14"/>
                  </a:lnTo>
                  <a:lnTo>
                    <a:pt x="127" y="14"/>
                  </a:lnTo>
                  <a:lnTo>
                    <a:pt x="128" y="14"/>
                  </a:lnTo>
                  <a:lnTo>
                    <a:pt x="128" y="15"/>
                  </a:lnTo>
                  <a:lnTo>
                    <a:pt x="129" y="15"/>
                  </a:lnTo>
                  <a:lnTo>
                    <a:pt x="129" y="15"/>
                  </a:lnTo>
                  <a:lnTo>
                    <a:pt x="130" y="16"/>
                  </a:lnTo>
                  <a:lnTo>
                    <a:pt x="130" y="16"/>
                  </a:lnTo>
                  <a:lnTo>
                    <a:pt x="131" y="16"/>
                  </a:lnTo>
                  <a:lnTo>
                    <a:pt x="131" y="17"/>
                  </a:lnTo>
                  <a:lnTo>
                    <a:pt x="132" y="17"/>
                  </a:lnTo>
                  <a:lnTo>
                    <a:pt x="132" y="17"/>
                  </a:lnTo>
                  <a:lnTo>
                    <a:pt x="132" y="18"/>
                  </a:lnTo>
                  <a:lnTo>
                    <a:pt x="133" y="18"/>
                  </a:lnTo>
                  <a:lnTo>
                    <a:pt x="133" y="18"/>
                  </a:lnTo>
                  <a:lnTo>
                    <a:pt x="134" y="19"/>
                  </a:lnTo>
                  <a:lnTo>
                    <a:pt x="134" y="19"/>
                  </a:lnTo>
                  <a:lnTo>
                    <a:pt x="135" y="19"/>
                  </a:lnTo>
                  <a:lnTo>
                    <a:pt x="135" y="20"/>
                  </a:lnTo>
                  <a:lnTo>
                    <a:pt x="136" y="20"/>
                  </a:lnTo>
                  <a:lnTo>
                    <a:pt x="136" y="21"/>
                  </a:lnTo>
                  <a:lnTo>
                    <a:pt x="137" y="21"/>
                  </a:lnTo>
                  <a:lnTo>
                    <a:pt x="137" y="21"/>
                  </a:lnTo>
                  <a:lnTo>
                    <a:pt x="138" y="22"/>
                  </a:lnTo>
                  <a:lnTo>
                    <a:pt x="138" y="22"/>
                  </a:lnTo>
                  <a:lnTo>
                    <a:pt x="139" y="22"/>
                  </a:lnTo>
                  <a:lnTo>
                    <a:pt x="139" y="23"/>
                  </a:lnTo>
                  <a:lnTo>
                    <a:pt x="140" y="23"/>
                  </a:lnTo>
                  <a:lnTo>
                    <a:pt x="140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2" y="25"/>
                  </a:lnTo>
                  <a:lnTo>
                    <a:pt x="142" y="25"/>
                  </a:lnTo>
                  <a:lnTo>
                    <a:pt x="143" y="26"/>
                  </a:lnTo>
                  <a:lnTo>
                    <a:pt x="143" y="26"/>
                  </a:lnTo>
                  <a:lnTo>
                    <a:pt x="144" y="26"/>
                  </a:lnTo>
                  <a:lnTo>
                    <a:pt x="144" y="27"/>
                  </a:lnTo>
                  <a:lnTo>
                    <a:pt x="145" y="27"/>
                  </a:lnTo>
                  <a:lnTo>
                    <a:pt x="145" y="28"/>
                  </a:lnTo>
                  <a:lnTo>
                    <a:pt x="146" y="28"/>
                  </a:lnTo>
                  <a:lnTo>
                    <a:pt x="146" y="29"/>
                  </a:lnTo>
                  <a:lnTo>
                    <a:pt x="147" y="29"/>
                  </a:lnTo>
                  <a:lnTo>
                    <a:pt x="147" y="29"/>
                  </a:lnTo>
                  <a:lnTo>
                    <a:pt x="147" y="30"/>
                  </a:lnTo>
                  <a:lnTo>
                    <a:pt x="148" y="30"/>
                  </a:lnTo>
                  <a:lnTo>
                    <a:pt x="148" y="31"/>
                  </a:lnTo>
                  <a:lnTo>
                    <a:pt x="149" y="31"/>
                  </a:lnTo>
                  <a:lnTo>
                    <a:pt x="149" y="31"/>
                  </a:lnTo>
                  <a:lnTo>
                    <a:pt x="150" y="32"/>
                  </a:lnTo>
                  <a:lnTo>
                    <a:pt x="150" y="32"/>
                  </a:lnTo>
                  <a:lnTo>
                    <a:pt x="151" y="33"/>
                  </a:lnTo>
                  <a:lnTo>
                    <a:pt x="151" y="33"/>
                  </a:lnTo>
                  <a:lnTo>
                    <a:pt x="152" y="34"/>
                  </a:lnTo>
                  <a:lnTo>
                    <a:pt x="152" y="34"/>
                  </a:lnTo>
                  <a:lnTo>
                    <a:pt x="153" y="35"/>
                  </a:lnTo>
                  <a:lnTo>
                    <a:pt x="153" y="35"/>
                  </a:lnTo>
                  <a:lnTo>
                    <a:pt x="154" y="35"/>
                  </a:lnTo>
                  <a:lnTo>
                    <a:pt x="154" y="36"/>
                  </a:lnTo>
                  <a:lnTo>
                    <a:pt x="155" y="36"/>
                  </a:lnTo>
                  <a:lnTo>
                    <a:pt x="155" y="37"/>
                  </a:lnTo>
                  <a:lnTo>
                    <a:pt x="156" y="37"/>
                  </a:lnTo>
                  <a:lnTo>
                    <a:pt x="156" y="38"/>
                  </a:lnTo>
                  <a:lnTo>
                    <a:pt x="157" y="38"/>
                  </a:lnTo>
                  <a:lnTo>
                    <a:pt x="157" y="39"/>
                  </a:lnTo>
                  <a:lnTo>
                    <a:pt x="158" y="39"/>
                  </a:lnTo>
                  <a:lnTo>
                    <a:pt x="158" y="39"/>
                  </a:lnTo>
                  <a:lnTo>
                    <a:pt x="159" y="40"/>
                  </a:lnTo>
                  <a:lnTo>
                    <a:pt x="159" y="40"/>
                  </a:lnTo>
                  <a:lnTo>
                    <a:pt x="160" y="41"/>
                  </a:lnTo>
                  <a:lnTo>
                    <a:pt x="160" y="41"/>
                  </a:lnTo>
                  <a:lnTo>
                    <a:pt x="161" y="42"/>
                  </a:lnTo>
                  <a:lnTo>
                    <a:pt x="161" y="42"/>
                  </a:lnTo>
                  <a:lnTo>
                    <a:pt x="161" y="43"/>
                  </a:lnTo>
                  <a:lnTo>
                    <a:pt x="162" y="43"/>
                  </a:lnTo>
                  <a:lnTo>
                    <a:pt x="162" y="44"/>
                  </a:lnTo>
                  <a:lnTo>
                    <a:pt x="163" y="44"/>
                  </a:lnTo>
                  <a:lnTo>
                    <a:pt x="163" y="45"/>
                  </a:lnTo>
                  <a:lnTo>
                    <a:pt x="164" y="45"/>
                  </a:lnTo>
                  <a:lnTo>
                    <a:pt x="164" y="46"/>
                  </a:lnTo>
                  <a:lnTo>
                    <a:pt x="165" y="46"/>
                  </a:lnTo>
                  <a:lnTo>
                    <a:pt x="165" y="47"/>
                  </a:lnTo>
                  <a:lnTo>
                    <a:pt x="166" y="47"/>
                  </a:lnTo>
                  <a:lnTo>
                    <a:pt x="166" y="48"/>
                  </a:lnTo>
                  <a:lnTo>
                    <a:pt x="167" y="48"/>
                  </a:lnTo>
                  <a:lnTo>
                    <a:pt x="167" y="48"/>
                  </a:lnTo>
                  <a:lnTo>
                    <a:pt x="168" y="49"/>
                  </a:lnTo>
                  <a:lnTo>
                    <a:pt x="168" y="49"/>
                  </a:lnTo>
                  <a:lnTo>
                    <a:pt x="169" y="50"/>
                  </a:lnTo>
                  <a:lnTo>
                    <a:pt x="169" y="50"/>
                  </a:lnTo>
                  <a:lnTo>
                    <a:pt x="170" y="51"/>
                  </a:lnTo>
                  <a:lnTo>
                    <a:pt x="170" y="51"/>
                  </a:lnTo>
                  <a:lnTo>
                    <a:pt x="171" y="52"/>
                  </a:lnTo>
                  <a:lnTo>
                    <a:pt x="171" y="52"/>
                  </a:lnTo>
                  <a:lnTo>
                    <a:pt x="172" y="53"/>
                  </a:lnTo>
                  <a:lnTo>
                    <a:pt x="172" y="53"/>
                  </a:lnTo>
                  <a:lnTo>
                    <a:pt x="173" y="54"/>
                  </a:lnTo>
                  <a:lnTo>
                    <a:pt x="173" y="54"/>
                  </a:lnTo>
                  <a:lnTo>
                    <a:pt x="174" y="55"/>
                  </a:lnTo>
                  <a:lnTo>
                    <a:pt x="174" y="55"/>
                  </a:lnTo>
                  <a:lnTo>
                    <a:pt x="175" y="56"/>
                  </a:lnTo>
                  <a:lnTo>
                    <a:pt x="175" y="56"/>
                  </a:lnTo>
                  <a:lnTo>
                    <a:pt x="175" y="57"/>
                  </a:lnTo>
                  <a:lnTo>
                    <a:pt x="176" y="57"/>
                  </a:lnTo>
                  <a:lnTo>
                    <a:pt x="176" y="57"/>
                  </a:lnTo>
                  <a:lnTo>
                    <a:pt x="177" y="58"/>
                  </a:lnTo>
                  <a:lnTo>
                    <a:pt x="177" y="58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9" y="60"/>
                  </a:lnTo>
                  <a:lnTo>
                    <a:pt x="179" y="60"/>
                  </a:lnTo>
                  <a:lnTo>
                    <a:pt x="180" y="61"/>
                  </a:lnTo>
                  <a:lnTo>
                    <a:pt x="180" y="61"/>
                  </a:lnTo>
                  <a:lnTo>
                    <a:pt x="181" y="62"/>
                  </a:lnTo>
                  <a:lnTo>
                    <a:pt x="181" y="62"/>
                  </a:lnTo>
                  <a:lnTo>
                    <a:pt x="182" y="63"/>
                  </a:lnTo>
                  <a:lnTo>
                    <a:pt x="182" y="63"/>
                  </a:lnTo>
                  <a:lnTo>
                    <a:pt x="183" y="64"/>
                  </a:lnTo>
                  <a:lnTo>
                    <a:pt x="183" y="64"/>
                  </a:lnTo>
                  <a:lnTo>
                    <a:pt x="184" y="65"/>
                  </a:lnTo>
                  <a:lnTo>
                    <a:pt x="184" y="65"/>
                  </a:lnTo>
                  <a:lnTo>
                    <a:pt x="185" y="66"/>
                  </a:lnTo>
                  <a:lnTo>
                    <a:pt x="185" y="66"/>
                  </a:lnTo>
                  <a:lnTo>
                    <a:pt x="186" y="66"/>
                  </a:lnTo>
                  <a:lnTo>
                    <a:pt x="186" y="67"/>
                  </a:lnTo>
                  <a:lnTo>
                    <a:pt x="187" y="67"/>
                  </a:lnTo>
                  <a:lnTo>
                    <a:pt x="187" y="68"/>
                  </a:lnTo>
                  <a:lnTo>
                    <a:pt x="188" y="68"/>
                  </a:lnTo>
                  <a:lnTo>
                    <a:pt x="188" y="69"/>
                  </a:lnTo>
                  <a:lnTo>
                    <a:pt x="189" y="69"/>
                  </a:lnTo>
                  <a:lnTo>
                    <a:pt x="189" y="70"/>
                  </a:lnTo>
                  <a:lnTo>
                    <a:pt x="189" y="70"/>
                  </a:lnTo>
                  <a:lnTo>
                    <a:pt x="190" y="70"/>
                  </a:lnTo>
                  <a:lnTo>
                    <a:pt x="190" y="71"/>
                  </a:lnTo>
                  <a:lnTo>
                    <a:pt x="191" y="71"/>
                  </a:lnTo>
                  <a:lnTo>
                    <a:pt x="191" y="72"/>
                  </a:lnTo>
                  <a:lnTo>
                    <a:pt x="192" y="72"/>
                  </a:lnTo>
                  <a:lnTo>
                    <a:pt x="192" y="73"/>
                  </a:lnTo>
                  <a:lnTo>
                    <a:pt x="193" y="73"/>
                  </a:lnTo>
                  <a:lnTo>
                    <a:pt x="193" y="74"/>
                  </a:lnTo>
                  <a:lnTo>
                    <a:pt x="194" y="74"/>
                  </a:lnTo>
                  <a:lnTo>
                    <a:pt x="194" y="75"/>
                  </a:lnTo>
                  <a:lnTo>
                    <a:pt x="195" y="75"/>
                  </a:lnTo>
                  <a:lnTo>
                    <a:pt x="195" y="75"/>
                  </a:lnTo>
                  <a:lnTo>
                    <a:pt x="196" y="76"/>
                  </a:lnTo>
                  <a:lnTo>
                    <a:pt x="196" y="76"/>
                  </a:lnTo>
                  <a:lnTo>
                    <a:pt x="197" y="77"/>
                  </a:lnTo>
                  <a:lnTo>
                    <a:pt x="197" y="77"/>
                  </a:lnTo>
                  <a:lnTo>
                    <a:pt x="198" y="78"/>
                  </a:lnTo>
                  <a:lnTo>
                    <a:pt x="198" y="78"/>
                  </a:lnTo>
                  <a:lnTo>
                    <a:pt x="199" y="79"/>
                  </a:lnTo>
                  <a:lnTo>
                    <a:pt x="199" y="79"/>
                  </a:lnTo>
                  <a:lnTo>
                    <a:pt x="200" y="79"/>
                  </a:lnTo>
                  <a:lnTo>
                    <a:pt x="200" y="80"/>
                  </a:lnTo>
                  <a:lnTo>
                    <a:pt x="201" y="80"/>
                  </a:lnTo>
                  <a:lnTo>
                    <a:pt x="201" y="81"/>
                  </a:lnTo>
                  <a:lnTo>
                    <a:pt x="202" y="81"/>
                  </a:lnTo>
                  <a:lnTo>
                    <a:pt x="202" y="81"/>
                  </a:lnTo>
                  <a:lnTo>
                    <a:pt x="203" y="82"/>
                  </a:lnTo>
                  <a:lnTo>
                    <a:pt x="203" y="82"/>
                  </a:lnTo>
                  <a:lnTo>
                    <a:pt x="204" y="83"/>
                  </a:lnTo>
                  <a:lnTo>
                    <a:pt x="204" y="83"/>
                  </a:lnTo>
                  <a:lnTo>
                    <a:pt x="204" y="84"/>
                  </a:lnTo>
                  <a:lnTo>
                    <a:pt x="205" y="84"/>
                  </a:lnTo>
                  <a:lnTo>
                    <a:pt x="205" y="84"/>
                  </a:lnTo>
                  <a:lnTo>
                    <a:pt x="206" y="85"/>
                  </a:lnTo>
                  <a:lnTo>
                    <a:pt x="206" y="85"/>
                  </a:lnTo>
                  <a:lnTo>
                    <a:pt x="207" y="86"/>
                  </a:lnTo>
                  <a:lnTo>
                    <a:pt x="207" y="86"/>
                  </a:lnTo>
                  <a:lnTo>
                    <a:pt x="208" y="86"/>
                  </a:lnTo>
                  <a:lnTo>
                    <a:pt x="208" y="87"/>
                  </a:lnTo>
                  <a:lnTo>
                    <a:pt x="209" y="87"/>
                  </a:lnTo>
                  <a:lnTo>
                    <a:pt x="209" y="88"/>
                  </a:lnTo>
                  <a:lnTo>
                    <a:pt x="210" y="88"/>
                  </a:lnTo>
                  <a:lnTo>
                    <a:pt x="210" y="88"/>
                  </a:lnTo>
                  <a:lnTo>
                    <a:pt x="211" y="89"/>
                  </a:lnTo>
                  <a:lnTo>
                    <a:pt x="211" y="89"/>
                  </a:lnTo>
                  <a:lnTo>
                    <a:pt x="212" y="89"/>
                  </a:lnTo>
                  <a:lnTo>
                    <a:pt x="212" y="90"/>
                  </a:lnTo>
                  <a:lnTo>
                    <a:pt x="213" y="90"/>
                  </a:lnTo>
                  <a:lnTo>
                    <a:pt x="213" y="90"/>
                  </a:lnTo>
                  <a:lnTo>
                    <a:pt x="214" y="91"/>
                  </a:lnTo>
                  <a:lnTo>
                    <a:pt x="214" y="91"/>
                  </a:lnTo>
                  <a:lnTo>
                    <a:pt x="215" y="92"/>
                  </a:lnTo>
                  <a:lnTo>
                    <a:pt x="215" y="92"/>
                  </a:lnTo>
                  <a:lnTo>
                    <a:pt x="216" y="92"/>
                  </a:lnTo>
                  <a:lnTo>
                    <a:pt x="216" y="93"/>
                  </a:lnTo>
                  <a:lnTo>
                    <a:pt x="217" y="93"/>
                  </a:lnTo>
                  <a:lnTo>
                    <a:pt x="217" y="93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9" y="95"/>
                  </a:lnTo>
                  <a:lnTo>
                    <a:pt x="219" y="95"/>
                  </a:lnTo>
                  <a:lnTo>
                    <a:pt x="220" y="95"/>
                  </a:lnTo>
                  <a:lnTo>
                    <a:pt x="220" y="96"/>
                  </a:lnTo>
                  <a:lnTo>
                    <a:pt x="221" y="96"/>
                  </a:lnTo>
                  <a:lnTo>
                    <a:pt x="221" y="96"/>
                  </a:lnTo>
                  <a:lnTo>
                    <a:pt x="222" y="96"/>
                  </a:lnTo>
                  <a:lnTo>
                    <a:pt x="222" y="97"/>
                  </a:lnTo>
                  <a:lnTo>
                    <a:pt x="223" y="97"/>
                  </a:lnTo>
                  <a:lnTo>
                    <a:pt x="223" y="97"/>
                  </a:lnTo>
                  <a:lnTo>
                    <a:pt x="224" y="98"/>
                  </a:lnTo>
                  <a:lnTo>
                    <a:pt x="224" y="98"/>
                  </a:lnTo>
                  <a:lnTo>
                    <a:pt x="225" y="98"/>
                  </a:lnTo>
                  <a:lnTo>
                    <a:pt x="225" y="98"/>
                  </a:lnTo>
                  <a:lnTo>
                    <a:pt x="226" y="99"/>
                  </a:lnTo>
                  <a:lnTo>
                    <a:pt x="226" y="99"/>
                  </a:lnTo>
                  <a:lnTo>
                    <a:pt x="227" y="99"/>
                  </a:lnTo>
                  <a:lnTo>
                    <a:pt x="227" y="100"/>
                  </a:lnTo>
                  <a:lnTo>
                    <a:pt x="228" y="100"/>
                  </a:lnTo>
                  <a:lnTo>
                    <a:pt x="228" y="100"/>
                  </a:lnTo>
                  <a:lnTo>
                    <a:pt x="229" y="100"/>
                  </a:lnTo>
                  <a:lnTo>
                    <a:pt x="229" y="101"/>
                  </a:lnTo>
                  <a:lnTo>
                    <a:pt x="230" y="101"/>
                  </a:lnTo>
                  <a:lnTo>
                    <a:pt x="230" y="101"/>
                  </a:lnTo>
                  <a:lnTo>
                    <a:pt x="231" y="101"/>
                  </a:lnTo>
                  <a:lnTo>
                    <a:pt x="231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3" y="103"/>
                  </a:lnTo>
                  <a:lnTo>
                    <a:pt x="233" y="103"/>
                  </a:lnTo>
                  <a:lnTo>
                    <a:pt x="234" y="103"/>
                  </a:lnTo>
                  <a:lnTo>
                    <a:pt x="234" y="103"/>
                  </a:lnTo>
                  <a:lnTo>
                    <a:pt x="235" y="103"/>
                  </a:lnTo>
                  <a:lnTo>
                    <a:pt x="235" y="104"/>
                  </a:lnTo>
                  <a:lnTo>
                    <a:pt x="236" y="104"/>
                  </a:lnTo>
                  <a:lnTo>
                    <a:pt x="236" y="104"/>
                  </a:lnTo>
                  <a:lnTo>
                    <a:pt x="237" y="104"/>
                  </a:lnTo>
                  <a:lnTo>
                    <a:pt x="237" y="105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39" y="105"/>
                  </a:lnTo>
                  <a:lnTo>
                    <a:pt x="239" y="105"/>
                  </a:lnTo>
                  <a:lnTo>
                    <a:pt x="240" y="105"/>
                  </a:lnTo>
                  <a:lnTo>
                    <a:pt x="240" y="106"/>
                  </a:lnTo>
                  <a:lnTo>
                    <a:pt x="241" y="106"/>
                  </a:lnTo>
                  <a:lnTo>
                    <a:pt x="241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3" y="106"/>
                  </a:lnTo>
                  <a:lnTo>
                    <a:pt x="243" y="107"/>
                  </a:lnTo>
                  <a:lnTo>
                    <a:pt x="244" y="107"/>
                  </a:lnTo>
                  <a:lnTo>
                    <a:pt x="244" y="107"/>
                  </a:lnTo>
                  <a:lnTo>
                    <a:pt x="245" y="107"/>
                  </a:lnTo>
                  <a:lnTo>
                    <a:pt x="245" y="107"/>
                  </a:lnTo>
                  <a:lnTo>
                    <a:pt x="246" y="107"/>
                  </a:lnTo>
                  <a:lnTo>
                    <a:pt x="246" y="107"/>
                  </a:lnTo>
                  <a:lnTo>
                    <a:pt x="247" y="108"/>
                  </a:lnTo>
                  <a:lnTo>
                    <a:pt x="247" y="108"/>
                  </a:lnTo>
                  <a:lnTo>
                    <a:pt x="248" y="108"/>
                  </a:lnTo>
                  <a:lnTo>
                    <a:pt x="248" y="108"/>
                  </a:lnTo>
                  <a:lnTo>
                    <a:pt x="249" y="108"/>
                  </a:lnTo>
                  <a:lnTo>
                    <a:pt x="249" y="108"/>
                  </a:lnTo>
                  <a:lnTo>
                    <a:pt x="250" y="108"/>
                  </a:lnTo>
                  <a:lnTo>
                    <a:pt x="250" y="108"/>
                  </a:lnTo>
                  <a:lnTo>
                    <a:pt x="251" y="108"/>
                  </a:lnTo>
                  <a:lnTo>
                    <a:pt x="251" y="108"/>
                  </a:lnTo>
                  <a:lnTo>
                    <a:pt x="252" y="109"/>
                  </a:lnTo>
                  <a:lnTo>
                    <a:pt x="252" y="109"/>
                  </a:lnTo>
                  <a:lnTo>
                    <a:pt x="253" y="109"/>
                  </a:lnTo>
                  <a:lnTo>
                    <a:pt x="253" y="109"/>
                  </a:lnTo>
                  <a:lnTo>
                    <a:pt x="254" y="109"/>
                  </a:lnTo>
                  <a:lnTo>
                    <a:pt x="254" y="109"/>
                  </a:lnTo>
                  <a:lnTo>
                    <a:pt x="255" y="109"/>
                  </a:lnTo>
                  <a:lnTo>
                    <a:pt x="255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7" y="109"/>
                  </a:lnTo>
                  <a:lnTo>
                    <a:pt x="257" y="109"/>
                  </a:lnTo>
                  <a:lnTo>
                    <a:pt x="258" y="109"/>
                  </a:lnTo>
                  <a:lnTo>
                    <a:pt x="258" y="109"/>
                  </a:lnTo>
                  <a:lnTo>
                    <a:pt x="259" y="109"/>
                  </a:lnTo>
                  <a:lnTo>
                    <a:pt x="259" y="109"/>
                  </a:lnTo>
                  <a:lnTo>
                    <a:pt x="260" y="109"/>
                  </a:lnTo>
                  <a:lnTo>
                    <a:pt x="260" y="109"/>
                  </a:lnTo>
                  <a:lnTo>
                    <a:pt x="261" y="109"/>
                  </a:lnTo>
                  <a:lnTo>
                    <a:pt x="261" y="109"/>
                  </a:lnTo>
                  <a:lnTo>
                    <a:pt x="262" y="109"/>
                  </a:lnTo>
                  <a:lnTo>
                    <a:pt x="262" y="109"/>
                  </a:lnTo>
                  <a:lnTo>
                    <a:pt x="263" y="109"/>
                  </a:lnTo>
                  <a:lnTo>
                    <a:pt x="263" y="109"/>
                  </a:lnTo>
                  <a:lnTo>
                    <a:pt x="264" y="109"/>
                  </a:lnTo>
                  <a:lnTo>
                    <a:pt x="264" y="109"/>
                  </a:lnTo>
                  <a:lnTo>
                    <a:pt x="265" y="109"/>
                  </a:lnTo>
                  <a:lnTo>
                    <a:pt x="265" y="109"/>
                  </a:lnTo>
                  <a:lnTo>
                    <a:pt x="266" y="109"/>
                  </a:lnTo>
                  <a:lnTo>
                    <a:pt x="266" y="109"/>
                  </a:lnTo>
                  <a:lnTo>
                    <a:pt x="267" y="109"/>
                  </a:lnTo>
                  <a:lnTo>
                    <a:pt x="267" y="109"/>
                  </a:lnTo>
                  <a:lnTo>
                    <a:pt x="268" y="109"/>
                  </a:lnTo>
                  <a:lnTo>
                    <a:pt x="268" y="109"/>
                  </a:lnTo>
                  <a:lnTo>
                    <a:pt x="269" y="109"/>
                  </a:lnTo>
                  <a:lnTo>
                    <a:pt x="269" y="109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1" y="108"/>
                  </a:lnTo>
                  <a:lnTo>
                    <a:pt x="271" y="108"/>
                  </a:lnTo>
                  <a:lnTo>
                    <a:pt x="272" y="108"/>
                  </a:lnTo>
                  <a:lnTo>
                    <a:pt x="272" y="108"/>
                  </a:lnTo>
                  <a:lnTo>
                    <a:pt x="273" y="108"/>
                  </a:lnTo>
                  <a:lnTo>
                    <a:pt x="273" y="108"/>
                  </a:lnTo>
                  <a:lnTo>
                    <a:pt x="274" y="108"/>
                  </a:lnTo>
                  <a:lnTo>
                    <a:pt x="274" y="107"/>
                  </a:lnTo>
                  <a:lnTo>
                    <a:pt x="275" y="107"/>
                  </a:lnTo>
                  <a:lnTo>
                    <a:pt x="275" y="107"/>
                  </a:lnTo>
                  <a:lnTo>
                    <a:pt x="276" y="107"/>
                  </a:lnTo>
                  <a:lnTo>
                    <a:pt x="276" y="107"/>
                  </a:lnTo>
                  <a:lnTo>
                    <a:pt x="277" y="107"/>
                  </a:lnTo>
                  <a:lnTo>
                    <a:pt x="277" y="107"/>
                  </a:lnTo>
                  <a:lnTo>
                    <a:pt x="278" y="106"/>
                  </a:lnTo>
                  <a:lnTo>
                    <a:pt x="278" y="106"/>
                  </a:lnTo>
                  <a:lnTo>
                    <a:pt x="279" y="106"/>
                  </a:lnTo>
                  <a:lnTo>
                    <a:pt x="279" y="106"/>
                  </a:lnTo>
                  <a:lnTo>
                    <a:pt x="280" y="106"/>
                  </a:lnTo>
                  <a:lnTo>
                    <a:pt x="280" y="106"/>
                  </a:lnTo>
                  <a:lnTo>
                    <a:pt x="281" y="106"/>
                  </a:lnTo>
                  <a:lnTo>
                    <a:pt x="281" y="105"/>
                  </a:lnTo>
                  <a:lnTo>
                    <a:pt x="282" y="105"/>
                  </a:lnTo>
                  <a:lnTo>
                    <a:pt x="282" y="105"/>
                  </a:lnTo>
                  <a:lnTo>
                    <a:pt x="283" y="105"/>
                  </a:lnTo>
                  <a:lnTo>
                    <a:pt x="283" y="105"/>
                  </a:lnTo>
                  <a:lnTo>
                    <a:pt x="284" y="105"/>
                  </a:lnTo>
                  <a:lnTo>
                    <a:pt x="284" y="104"/>
                  </a:lnTo>
                  <a:lnTo>
                    <a:pt x="284" y="104"/>
                  </a:lnTo>
                  <a:lnTo>
                    <a:pt x="285" y="104"/>
                  </a:lnTo>
                  <a:lnTo>
                    <a:pt x="285" y="104"/>
                  </a:lnTo>
                  <a:lnTo>
                    <a:pt x="286" y="103"/>
                  </a:lnTo>
                  <a:lnTo>
                    <a:pt x="286" y="103"/>
                  </a:lnTo>
                  <a:lnTo>
                    <a:pt x="287" y="103"/>
                  </a:lnTo>
                  <a:lnTo>
                    <a:pt x="287" y="103"/>
                  </a:lnTo>
                  <a:lnTo>
                    <a:pt x="288" y="103"/>
                  </a:lnTo>
                  <a:lnTo>
                    <a:pt x="288" y="102"/>
                  </a:lnTo>
                  <a:lnTo>
                    <a:pt x="289" y="102"/>
                  </a:lnTo>
                  <a:lnTo>
                    <a:pt x="289" y="102"/>
                  </a:lnTo>
                  <a:lnTo>
                    <a:pt x="290" y="102"/>
                  </a:lnTo>
                  <a:lnTo>
                    <a:pt x="290" y="101"/>
                  </a:lnTo>
                  <a:lnTo>
                    <a:pt x="291" y="101"/>
                  </a:lnTo>
                  <a:lnTo>
                    <a:pt x="291" y="101"/>
                  </a:lnTo>
                  <a:lnTo>
                    <a:pt x="292" y="101"/>
                  </a:lnTo>
                  <a:lnTo>
                    <a:pt x="292" y="100"/>
                  </a:lnTo>
                  <a:lnTo>
                    <a:pt x="293" y="100"/>
                  </a:lnTo>
                  <a:lnTo>
                    <a:pt x="293" y="100"/>
                  </a:lnTo>
                  <a:lnTo>
                    <a:pt x="294" y="100"/>
                  </a:lnTo>
                  <a:lnTo>
                    <a:pt x="294" y="99"/>
                  </a:lnTo>
                  <a:lnTo>
                    <a:pt x="295" y="99"/>
                  </a:lnTo>
                  <a:lnTo>
                    <a:pt x="295" y="99"/>
                  </a:lnTo>
                  <a:lnTo>
                    <a:pt x="296" y="98"/>
                  </a:lnTo>
                  <a:lnTo>
                    <a:pt x="296" y="98"/>
                  </a:lnTo>
                  <a:lnTo>
                    <a:pt x="297" y="98"/>
                  </a:lnTo>
                  <a:lnTo>
                    <a:pt x="297" y="98"/>
                  </a:lnTo>
                  <a:lnTo>
                    <a:pt x="298" y="97"/>
                  </a:lnTo>
                  <a:lnTo>
                    <a:pt x="298" y="97"/>
                  </a:lnTo>
                  <a:lnTo>
                    <a:pt x="299" y="97"/>
                  </a:lnTo>
                  <a:lnTo>
                    <a:pt x="299" y="96"/>
                  </a:lnTo>
                  <a:lnTo>
                    <a:pt x="299" y="96"/>
                  </a:lnTo>
                  <a:lnTo>
                    <a:pt x="300" y="96"/>
                  </a:lnTo>
                  <a:lnTo>
                    <a:pt x="300" y="96"/>
                  </a:lnTo>
                  <a:lnTo>
                    <a:pt x="301" y="95"/>
                  </a:lnTo>
                  <a:lnTo>
                    <a:pt x="301" y="95"/>
                  </a:lnTo>
                  <a:lnTo>
                    <a:pt x="302" y="95"/>
                  </a:lnTo>
                  <a:lnTo>
                    <a:pt x="302" y="94"/>
                  </a:lnTo>
                  <a:lnTo>
                    <a:pt x="303" y="94"/>
                  </a:lnTo>
                  <a:lnTo>
                    <a:pt x="303" y="94"/>
                  </a:lnTo>
                  <a:lnTo>
                    <a:pt x="304" y="93"/>
                  </a:lnTo>
                  <a:lnTo>
                    <a:pt x="304" y="93"/>
                  </a:lnTo>
                  <a:lnTo>
                    <a:pt x="305" y="93"/>
                  </a:lnTo>
                  <a:lnTo>
                    <a:pt x="305" y="92"/>
                  </a:lnTo>
                  <a:lnTo>
                    <a:pt x="306" y="92"/>
                  </a:lnTo>
                  <a:lnTo>
                    <a:pt x="306" y="92"/>
                  </a:lnTo>
                  <a:lnTo>
                    <a:pt x="307" y="91"/>
                  </a:lnTo>
                  <a:lnTo>
                    <a:pt x="307" y="91"/>
                  </a:lnTo>
                  <a:lnTo>
                    <a:pt x="308" y="90"/>
                  </a:lnTo>
                  <a:lnTo>
                    <a:pt x="308" y="90"/>
                  </a:lnTo>
                  <a:lnTo>
                    <a:pt x="309" y="90"/>
                  </a:lnTo>
                  <a:lnTo>
                    <a:pt x="309" y="89"/>
                  </a:lnTo>
                  <a:lnTo>
                    <a:pt x="310" y="89"/>
                  </a:lnTo>
                  <a:lnTo>
                    <a:pt x="310" y="89"/>
                  </a:lnTo>
                  <a:lnTo>
                    <a:pt x="311" y="88"/>
                  </a:lnTo>
                  <a:lnTo>
                    <a:pt x="311" y="88"/>
                  </a:lnTo>
                  <a:lnTo>
                    <a:pt x="312" y="88"/>
                  </a:lnTo>
                  <a:lnTo>
                    <a:pt x="312" y="87"/>
                  </a:lnTo>
                  <a:lnTo>
                    <a:pt x="313" y="87"/>
                  </a:lnTo>
                  <a:lnTo>
                    <a:pt x="313" y="86"/>
                  </a:lnTo>
                  <a:lnTo>
                    <a:pt x="313" y="86"/>
                  </a:lnTo>
                  <a:lnTo>
                    <a:pt x="314" y="86"/>
                  </a:lnTo>
                  <a:lnTo>
                    <a:pt x="314" y="85"/>
                  </a:lnTo>
                  <a:lnTo>
                    <a:pt x="315" y="85"/>
                  </a:lnTo>
                  <a:lnTo>
                    <a:pt x="315" y="84"/>
                  </a:lnTo>
                  <a:lnTo>
                    <a:pt x="316" y="84"/>
                  </a:lnTo>
                  <a:lnTo>
                    <a:pt x="316" y="84"/>
                  </a:lnTo>
                  <a:lnTo>
                    <a:pt x="317" y="83"/>
                  </a:lnTo>
                  <a:lnTo>
                    <a:pt x="317" y="83"/>
                  </a:lnTo>
                  <a:lnTo>
                    <a:pt x="318" y="82"/>
                  </a:lnTo>
                  <a:lnTo>
                    <a:pt x="318" y="82"/>
                  </a:lnTo>
                  <a:lnTo>
                    <a:pt x="319" y="81"/>
                  </a:lnTo>
                  <a:lnTo>
                    <a:pt x="319" y="81"/>
                  </a:lnTo>
                  <a:lnTo>
                    <a:pt x="320" y="81"/>
                  </a:lnTo>
                  <a:lnTo>
                    <a:pt x="320" y="80"/>
                  </a:lnTo>
                  <a:lnTo>
                    <a:pt x="321" y="80"/>
                  </a:lnTo>
                  <a:lnTo>
                    <a:pt x="321" y="79"/>
                  </a:lnTo>
                  <a:lnTo>
                    <a:pt x="322" y="79"/>
                  </a:lnTo>
                  <a:lnTo>
                    <a:pt x="322" y="79"/>
                  </a:lnTo>
                  <a:lnTo>
                    <a:pt x="323" y="78"/>
                  </a:lnTo>
                  <a:lnTo>
                    <a:pt x="323" y="78"/>
                  </a:lnTo>
                  <a:lnTo>
                    <a:pt x="324" y="77"/>
                  </a:lnTo>
                  <a:lnTo>
                    <a:pt x="324" y="77"/>
                  </a:lnTo>
                  <a:lnTo>
                    <a:pt x="325" y="76"/>
                  </a:lnTo>
                  <a:lnTo>
                    <a:pt x="325" y="76"/>
                  </a:lnTo>
                  <a:lnTo>
                    <a:pt x="326" y="75"/>
                  </a:lnTo>
                  <a:lnTo>
                    <a:pt x="326" y="75"/>
                  </a:lnTo>
                  <a:lnTo>
                    <a:pt x="327" y="75"/>
                  </a:lnTo>
                  <a:lnTo>
                    <a:pt x="327" y="74"/>
                  </a:lnTo>
                  <a:lnTo>
                    <a:pt x="327" y="74"/>
                  </a:lnTo>
                  <a:lnTo>
                    <a:pt x="328" y="73"/>
                  </a:lnTo>
                  <a:lnTo>
                    <a:pt x="328" y="73"/>
                  </a:lnTo>
                  <a:lnTo>
                    <a:pt x="329" y="72"/>
                  </a:lnTo>
                  <a:lnTo>
                    <a:pt x="329" y="72"/>
                  </a:lnTo>
                  <a:lnTo>
                    <a:pt x="330" y="71"/>
                  </a:lnTo>
                  <a:lnTo>
                    <a:pt x="330" y="71"/>
                  </a:lnTo>
                  <a:lnTo>
                    <a:pt x="331" y="70"/>
                  </a:lnTo>
                  <a:lnTo>
                    <a:pt x="331" y="70"/>
                  </a:lnTo>
                  <a:lnTo>
                    <a:pt x="332" y="70"/>
                  </a:lnTo>
                  <a:lnTo>
                    <a:pt x="332" y="69"/>
                  </a:lnTo>
                  <a:lnTo>
                    <a:pt x="333" y="69"/>
                  </a:lnTo>
                  <a:lnTo>
                    <a:pt x="333" y="68"/>
                  </a:lnTo>
                  <a:lnTo>
                    <a:pt x="334" y="68"/>
                  </a:lnTo>
                  <a:lnTo>
                    <a:pt x="334" y="67"/>
                  </a:lnTo>
                  <a:lnTo>
                    <a:pt x="335" y="67"/>
                  </a:lnTo>
                  <a:lnTo>
                    <a:pt x="335" y="66"/>
                  </a:lnTo>
                  <a:lnTo>
                    <a:pt x="336" y="66"/>
                  </a:lnTo>
                  <a:lnTo>
                    <a:pt x="336" y="66"/>
                  </a:lnTo>
                  <a:lnTo>
                    <a:pt x="337" y="65"/>
                  </a:lnTo>
                  <a:lnTo>
                    <a:pt x="337" y="65"/>
                  </a:lnTo>
                  <a:lnTo>
                    <a:pt x="338" y="64"/>
                  </a:lnTo>
                  <a:lnTo>
                    <a:pt x="338" y="64"/>
                  </a:lnTo>
                  <a:lnTo>
                    <a:pt x="339" y="63"/>
                  </a:lnTo>
                  <a:lnTo>
                    <a:pt x="339" y="63"/>
                  </a:lnTo>
                  <a:lnTo>
                    <a:pt x="340" y="62"/>
                  </a:lnTo>
                  <a:lnTo>
                    <a:pt x="340" y="62"/>
                  </a:lnTo>
                  <a:lnTo>
                    <a:pt x="341" y="61"/>
                  </a:lnTo>
                  <a:lnTo>
                    <a:pt x="341" y="61"/>
                  </a:lnTo>
                  <a:lnTo>
                    <a:pt x="341" y="60"/>
                  </a:lnTo>
                  <a:lnTo>
                    <a:pt x="342" y="60"/>
                  </a:lnTo>
                  <a:lnTo>
                    <a:pt x="342" y="59"/>
                  </a:lnTo>
                  <a:lnTo>
                    <a:pt x="343" y="59"/>
                  </a:lnTo>
                  <a:lnTo>
                    <a:pt x="343" y="58"/>
                  </a:lnTo>
                  <a:lnTo>
                    <a:pt x="344" y="58"/>
                  </a:lnTo>
                  <a:lnTo>
                    <a:pt x="344" y="57"/>
                  </a:lnTo>
                  <a:lnTo>
                    <a:pt x="345" y="57"/>
                  </a:lnTo>
                  <a:lnTo>
                    <a:pt x="345" y="57"/>
                  </a:lnTo>
                  <a:lnTo>
                    <a:pt x="346" y="56"/>
                  </a:lnTo>
                  <a:lnTo>
                    <a:pt x="346" y="56"/>
                  </a:lnTo>
                  <a:lnTo>
                    <a:pt x="347" y="55"/>
                  </a:lnTo>
                  <a:lnTo>
                    <a:pt x="347" y="55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2" name="Group 255"/>
          <p:cNvGrpSpPr>
            <a:grpSpLocks noChangeAspect="1"/>
          </p:cNvGrpSpPr>
          <p:nvPr/>
        </p:nvGrpSpPr>
        <p:grpSpPr bwMode="auto">
          <a:xfrm>
            <a:off x="3224213" y="2330450"/>
            <a:ext cx="30162" cy="595313"/>
            <a:chOff x="1320" y="1175"/>
            <a:chExt cx="3789" cy="652"/>
          </a:xfrm>
        </p:grpSpPr>
        <p:sp>
          <p:nvSpPr>
            <p:cNvPr id="161024" name="Freeform 256"/>
            <p:cNvSpPr>
              <a:spLocks noChangeAspect="1"/>
            </p:cNvSpPr>
            <p:nvPr/>
          </p:nvSpPr>
          <p:spPr bwMode="auto">
            <a:xfrm>
              <a:off x="1777" y="1175"/>
              <a:ext cx="143" cy="652"/>
            </a:xfrm>
            <a:custGeom>
              <a:avLst/>
              <a:gdLst/>
              <a:ahLst/>
              <a:cxnLst>
                <a:cxn ang="0">
                  <a:pos x="5" y="49"/>
                </a:cxn>
                <a:cxn ang="0">
                  <a:pos x="11" y="44"/>
                </a:cxn>
                <a:cxn ang="0">
                  <a:pos x="17" y="38"/>
                </a:cxn>
                <a:cxn ang="0">
                  <a:pos x="22" y="33"/>
                </a:cxn>
                <a:cxn ang="0">
                  <a:pos x="28" y="28"/>
                </a:cxn>
                <a:cxn ang="0">
                  <a:pos x="34" y="23"/>
                </a:cxn>
                <a:cxn ang="0">
                  <a:pos x="40" y="18"/>
                </a:cxn>
                <a:cxn ang="0">
                  <a:pos x="46" y="14"/>
                </a:cxn>
                <a:cxn ang="0">
                  <a:pos x="51" y="11"/>
                </a:cxn>
                <a:cxn ang="0">
                  <a:pos x="57" y="8"/>
                </a:cxn>
                <a:cxn ang="0">
                  <a:pos x="63" y="5"/>
                </a:cxn>
                <a:cxn ang="0">
                  <a:pos x="69" y="3"/>
                </a:cxn>
                <a:cxn ang="0">
                  <a:pos x="75" y="1"/>
                </a:cxn>
                <a:cxn ang="0">
                  <a:pos x="80" y="0"/>
                </a:cxn>
                <a:cxn ang="0">
                  <a:pos x="86" y="0"/>
                </a:cxn>
                <a:cxn ang="0">
                  <a:pos x="92" y="0"/>
                </a:cxn>
                <a:cxn ang="0">
                  <a:pos x="98" y="1"/>
                </a:cxn>
                <a:cxn ang="0">
                  <a:pos x="104" y="3"/>
                </a:cxn>
                <a:cxn ang="0">
                  <a:pos x="109" y="4"/>
                </a:cxn>
                <a:cxn ang="0">
                  <a:pos x="115" y="7"/>
                </a:cxn>
                <a:cxn ang="0">
                  <a:pos x="121" y="10"/>
                </a:cxn>
                <a:cxn ang="0">
                  <a:pos x="127" y="14"/>
                </a:cxn>
                <a:cxn ang="0">
                  <a:pos x="132" y="18"/>
                </a:cxn>
                <a:cxn ang="0">
                  <a:pos x="138" y="22"/>
                </a:cxn>
                <a:cxn ang="0">
                  <a:pos x="144" y="27"/>
                </a:cxn>
                <a:cxn ang="0">
                  <a:pos x="150" y="32"/>
                </a:cxn>
                <a:cxn ang="0">
                  <a:pos x="156" y="37"/>
                </a:cxn>
                <a:cxn ang="0">
                  <a:pos x="161" y="43"/>
                </a:cxn>
                <a:cxn ang="0">
                  <a:pos x="167" y="48"/>
                </a:cxn>
                <a:cxn ang="0">
                  <a:pos x="173" y="54"/>
                </a:cxn>
                <a:cxn ang="0">
                  <a:pos x="179" y="60"/>
                </a:cxn>
                <a:cxn ang="0">
                  <a:pos x="185" y="66"/>
                </a:cxn>
                <a:cxn ang="0">
                  <a:pos x="190" y="71"/>
                </a:cxn>
                <a:cxn ang="0">
                  <a:pos x="196" y="76"/>
                </a:cxn>
                <a:cxn ang="0">
                  <a:pos x="202" y="81"/>
                </a:cxn>
                <a:cxn ang="0">
                  <a:pos x="208" y="86"/>
                </a:cxn>
                <a:cxn ang="0">
                  <a:pos x="214" y="91"/>
                </a:cxn>
                <a:cxn ang="0">
                  <a:pos x="219" y="95"/>
                </a:cxn>
                <a:cxn ang="0">
                  <a:pos x="225" y="98"/>
                </a:cxn>
                <a:cxn ang="0">
                  <a:pos x="231" y="102"/>
                </a:cxn>
                <a:cxn ang="0">
                  <a:pos x="237" y="104"/>
                </a:cxn>
                <a:cxn ang="0">
                  <a:pos x="242" y="106"/>
                </a:cxn>
                <a:cxn ang="0">
                  <a:pos x="248" y="108"/>
                </a:cxn>
                <a:cxn ang="0">
                  <a:pos x="254" y="109"/>
                </a:cxn>
                <a:cxn ang="0">
                  <a:pos x="260" y="109"/>
                </a:cxn>
                <a:cxn ang="0">
                  <a:pos x="266" y="109"/>
                </a:cxn>
                <a:cxn ang="0">
                  <a:pos x="271" y="108"/>
                </a:cxn>
                <a:cxn ang="0">
                  <a:pos x="277" y="107"/>
                </a:cxn>
                <a:cxn ang="0">
                  <a:pos x="283" y="105"/>
                </a:cxn>
                <a:cxn ang="0">
                  <a:pos x="289" y="102"/>
                </a:cxn>
                <a:cxn ang="0">
                  <a:pos x="295" y="99"/>
                </a:cxn>
                <a:cxn ang="0">
                  <a:pos x="300" y="96"/>
                </a:cxn>
                <a:cxn ang="0">
                  <a:pos x="306" y="92"/>
                </a:cxn>
                <a:cxn ang="0">
                  <a:pos x="312" y="87"/>
                </a:cxn>
                <a:cxn ang="0">
                  <a:pos x="318" y="82"/>
                </a:cxn>
                <a:cxn ang="0">
                  <a:pos x="324" y="77"/>
                </a:cxn>
                <a:cxn ang="0">
                  <a:pos x="329" y="72"/>
                </a:cxn>
                <a:cxn ang="0">
                  <a:pos x="335" y="66"/>
                </a:cxn>
                <a:cxn ang="0">
                  <a:pos x="341" y="61"/>
                </a:cxn>
                <a:cxn ang="0">
                  <a:pos x="347" y="55"/>
                </a:cxn>
              </a:cxnLst>
              <a:rect l="0" t="0" r="r" b="b"/>
              <a:pathLst>
                <a:path w="347" h="109">
                  <a:moveTo>
                    <a:pt x="0" y="55"/>
                  </a:moveTo>
                  <a:lnTo>
                    <a:pt x="0" y="54"/>
                  </a:lnTo>
                  <a:lnTo>
                    <a:pt x="1" y="54"/>
                  </a:lnTo>
                  <a:lnTo>
                    <a:pt x="1" y="53"/>
                  </a:lnTo>
                  <a:lnTo>
                    <a:pt x="2" y="53"/>
                  </a:lnTo>
                  <a:lnTo>
                    <a:pt x="2" y="52"/>
                  </a:lnTo>
                  <a:lnTo>
                    <a:pt x="3" y="52"/>
                  </a:lnTo>
                  <a:lnTo>
                    <a:pt x="3" y="51"/>
                  </a:lnTo>
                  <a:lnTo>
                    <a:pt x="4" y="51"/>
                  </a:lnTo>
                  <a:lnTo>
                    <a:pt x="4" y="50"/>
                  </a:lnTo>
                  <a:lnTo>
                    <a:pt x="5" y="50"/>
                  </a:lnTo>
                  <a:lnTo>
                    <a:pt x="5" y="49"/>
                  </a:lnTo>
                  <a:lnTo>
                    <a:pt x="6" y="49"/>
                  </a:lnTo>
                  <a:lnTo>
                    <a:pt x="6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9" y="46"/>
                  </a:lnTo>
                  <a:lnTo>
                    <a:pt x="9" y="46"/>
                  </a:lnTo>
                  <a:lnTo>
                    <a:pt x="9" y="45"/>
                  </a:lnTo>
                  <a:lnTo>
                    <a:pt x="10" y="45"/>
                  </a:lnTo>
                  <a:lnTo>
                    <a:pt x="10" y="44"/>
                  </a:lnTo>
                  <a:lnTo>
                    <a:pt x="11" y="44"/>
                  </a:lnTo>
                  <a:lnTo>
                    <a:pt x="11" y="43"/>
                  </a:lnTo>
                  <a:lnTo>
                    <a:pt x="12" y="43"/>
                  </a:lnTo>
                  <a:lnTo>
                    <a:pt x="12" y="42"/>
                  </a:lnTo>
                  <a:lnTo>
                    <a:pt x="13" y="42"/>
                  </a:lnTo>
                  <a:lnTo>
                    <a:pt x="13" y="41"/>
                  </a:lnTo>
                  <a:lnTo>
                    <a:pt x="14" y="41"/>
                  </a:lnTo>
                  <a:lnTo>
                    <a:pt x="14" y="40"/>
                  </a:lnTo>
                  <a:lnTo>
                    <a:pt x="15" y="40"/>
                  </a:lnTo>
                  <a:lnTo>
                    <a:pt x="15" y="39"/>
                  </a:lnTo>
                  <a:lnTo>
                    <a:pt x="16" y="39"/>
                  </a:lnTo>
                  <a:lnTo>
                    <a:pt x="16" y="3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18" y="37"/>
                  </a:lnTo>
                  <a:lnTo>
                    <a:pt x="18" y="37"/>
                  </a:lnTo>
                  <a:lnTo>
                    <a:pt x="18" y="36"/>
                  </a:lnTo>
                  <a:lnTo>
                    <a:pt x="19" y="36"/>
                  </a:lnTo>
                  <a:lnTo>
                    <a:pt x="19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1" y="34"/>
                  </a:lnTo>
                  <a:lnTo>
                    <a:pt x="21" y="34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5" y="31"/>
                  </a:lnTo>
                  <a:lnTo>
                    <a:pt x="25" y="30"/>
                  </a:lnTo>
                  <a:lnTo>
                    <a:pt x="26" y="30"/>
                  </a:lnTo>
                  <a:lnTo>
                    <a:pt x="26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9" y="27"/>
                  </a:lnTo>
                  <a:lnTo>
                    <a:pt x="29" y="27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1" y="26"/>
                  </a:lnTo>
                  <a:lnTo>
                    <a:pt x="31" y="25"/>
                  </a:lnTo>
                  <a:lnTo>
                    <a:pt x="32" y="25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33" y="24"/>
                  </a:lnTo>
                  <a:lnTo>
                    <a:pt x="33" y="23"/>
                  </a:lnTo>
                  <a:lnTo>
                    <a:pt x="34" y="23"/>
                  </a:lnTo>
                  <a:lnTo>
                    <a:pt x="34" y="22"/>
                  </a:lnTo>
                  <a:lnTo>
                    <a:pt x="35" y="22"/>
                  </a:lnTo>
                  <a:lnTo>
                    <a:pt x="35" y="22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7" y="21"/>
                  </a:lnTo>
                  <a:lnTo>
                    <a:pt x="37" y="20"/>
                  </a:lnTo>
                  <a:lnTo>
                    <a:pt x="38" y="20"/>
                  </a:lnTo>
                  <a:lnTo>
                    <a:pt x="38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1" y="18"/>
                  </a:lnTo>
                  <a:lnTo>
                    <a:pt x="41" y="17"/>
                  </a:lnTo>
                  <a:lnTo>
                    <a:pt x="42" y="17"/>
                  </a:lnTo>
                  <a:lnTo>
                    <a:pt x="42" y="17"/>
                  </a:lnTo>
                  <a:lnTo>
                    <a:pt x="43" y="16"/>
                  </a:lnTo>
                  <a:lnTo>
                    <a:pt x="43" y="16"/>
                  </a:lnTo>
                  <a:lnTo>
                    <a:pt x="44" y="16"/>
                  </a:lnTo>
                  <a:lnTo>
                    <a:pt x="44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6" y="14"/>
                  </a:lnTo>
                  <a:lnTo>
                    <a:pt x="46" y="14"/>
                  </a:lnTo>
                  <a:lnTo>
                    <a:pt x="47" y="14"/>
                  </a:lnTo>
                  <a:lnTo>
                    <a:pt x="47" y="13"/>
                  </a:lnTo>
                  <a:lnTo>
                    <a:pt x="47" y="13"/>
                  </a:lnTo>
                  <a:lnTo>
                    <a:pt x="48" y="13"/>
                  </a:lnTo>
                  <a:lnTo>
                    <a:pt x="48" y="12"/>
                  </a:lnTo>
                  <a:lnTo>
                    <a:pt x="49" y="12"/>
                  </a:lnTo>
                  <a:lnTo>
                    <a:pt x="49" y="12"/>
                  </a:lnTo>
                  <a:lnTo>
                    <a:pt x="50" y="12"/>
                  </a:lnTo>
                  <a:lnTo>
                    <a:pt x="50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5" y="9"/>
                  </a:lnTo>
                  <a:lnTo>
                    <a:pt x="55" y="8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9" y="7"/>
                  </a:lnTo>
                  <a:lnTo>
                    <a:pt x="59" y="7"/>
                  </a:lnTo>
                  <a:lnTo>
                    <a:pt x="60" y="6"/>
                  </a:lnTo>
                  <a:lnTo>
                    <a:pt x="60" y="6"/>
                  </a:lnTo>
                  <a:lnTo>
                    <a:pt x="61" y="6"/>
                  </a:lnTo>
                  <a:lnTo>
                    <a:pt x="61" y="6"/>
                  </a:lnTo>
                  <a:lnTo>
                    <a:pt x="61" y="5"/>
                  </a:lnTo>
                  <a:lnTo>
                    <a:pt x="62" y="5"/>
                  </a:lnTo>
                  <a:lnTo>
                    <a:pt x="62" y="5"/>
                  </a:lnTo>
                  <a:lnTo>
                    <a:pt x="63" y="5"/>
                  </a:lnTo>
                  <a:lnTo>
                    <a:pt x="63" y="5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7" y="3"/>
                  </a:lnTo>
                  <a:lnTo>
                    <a:pt x="67" y="3"/>
                  </a:lnTo>
                  <a:lnTo>
                    <a:pt x="68" y="3"/>
                  </a:lnTo>
                  <a:lnTo>
                    <a:pt x="68" y="3"/>
                  </a:lnTo>
                  <a:lnTo>
                    <a:pt x="69" y="3"/>
                  </a:lnTo>
                  <a:lnTo>
                    <a:pt x="69" y="3"/>
                  </a:lnTo>
                  <a:lnTo>
                    <a:pt x="70" y="3"/>
                  </a:lnTo>
                  <a:lnTo>
                    <a:pt x="70" y="2"/>
                  </a:lnTo>
                  <a:lnTo>
                    <a:pt x="71" y="2"/>
                  </a:lnTo>
                  <a:lnTo>
                    <a:pt x="71" y="2"/>
                  </a:lnTo>
                  <a:lnTo>
                    <a:pt x="72" y="2"/>
                  </a:lnTo>
                  <a:lnTo>
                    <a:pt x="72" y="2"/>
                  </a:lnTo>
                  <a:lnTo>
                    <a:pt x="73" y="2"/>
                  </a:lnTo>
                  <a:lnTo>
                    <a:pt x="73" y="2"/>
                  </a:lnTo>
                  <a:lnTo>
                    <a:pt x="74" y="1"/>
                  </a:lnTo>
                  <a:lnTo>
                    <a:pt x="74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6" y="1"/>
                  </a:lnTo>
                  <a:lnTo>
                    <a:pt x="76" y="1"/>
                  </a:lnTo>
                  <a:lnTo>
                    <a:pt x="77" y="1"/>
                  </a:lnTo>
                  <a:lnTo>
                    <a:pt x="77" y="1"/>
                  </a:lnTo>
                  <a:lnTo>
                    <a:pt x="78" y="1"/>
                  </a:lnTo>
                  <a:lnTo>
                    <a:pt x="78" y="1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3" y="0"/>
                  </a:lnTo>
                  <a:lnTo>
                    <a:pt x="83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5" y="0"/>
                  </a:lnTo>
                  <a:lnTo>
                    <a:pt x="85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7" y="0"/>
                  </a:lnTo>
                  <a:lnTo>
                    <a:pt x="87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91" y="0"/>
                  </a:lnTo>
                  <a:lnTo>
                    <a:pt x="91" y="0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6" y="1"/>
                  </a:lnTo>
                  <a:lnTo>
                    <a:pt x="96" y="1"/>
                  </a:lnTo>
                  <a:lnTo>
                    <a:pt x="97" y="1"/>
                  </a:lnTo>
                  <a:lnTo>
                    <a:pt x="97" y="1"/>
                  </a:lnTo>
                  <a:lnTo>
                    <a:pt x="98" y="1"/>
                  </a:lnTo>
                  <a:lnTo>
                    <a:pt x="98" y="1"/>
                  </a:lnTo>
                  <a:lnTo>
                    <a:pt x="99" y="1"/>
                  </a:lnTo>
                  <a:lnTo>
                    <a:pt x="99" y="1"/>
                  </a:lnTo>
                  <a:lnTo>
                    <a:pt x="100" y="1"/>
                  </a:lnTo>
                  <a:lnTo>
                    <a:pt x="100" y="2"/>
                  </a:lnTo>
                  <a:lnTo>
                    <a:pt x="101" y="2"/>
                  </a:lnTo>
                  <a:lnTo>
                    <a:pt x="101" y="2"/>
                  </a:lnTo>
                  <a:lnTo>
                    <a:pt x="102" y="2"/>
                  </a:lnTo>
                  <a:lnTo>
                    <a:pt x="102" y="2"/>
                  </a:lnTo>
                  <a:lnTo>
                    <a:pt x="103" y="2"/>
                  </a:lnTo>
                  <a:lnTo>
                    <a:pt x="103" y="2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5" y="3"/>
                  </a:lnTo>
                  <a:lnTo>
                    <a:pt x="105" y="3"/>
                  </a:lnTo>
                  <a:lnTo>
                    <a:pt x="106" y="3"/>
                  </a:lnTo>
                  <a:lnTo>
                    <a:pt x="106" y="3"/>
                  </a:lnTo>
                  <a:lnTo>
                    <a:pt x="107" y="4"/>
                  </a:lnTo>
                  <a:lnTo>
                    <a:pt x="107" y="4"/>
                  </a:lnTo>
                  <a:lnTo>
                    <a:pt x="108" y="4"/>
                  </a:lnTo>
                  <a:lnTo>
                    <a:pt x="108" y="4"/>
                  </a:lnTo>
                  <a:lnTo>
                    <a:pt x="109" y="4"/>
                  </a:lnTo>
                  <a:lnTo>
                    <a:pt x="109" y="4"/>
                  </a:lnTo>
                  <a:lnTo>
                    <a:pt x="110" y="5"/>
                  </a:lnTo>
                  <a:lnTo>
                    <a:pt x="110" y="5"/>
                  </a:lnTo>
                  <a:lnTo>
                    <a:pt x="111" y="5"/>
                  </a:lnTo>
                  <a:lnTo>
                    <a:pt x="111" y="5"/>
                  </a:lnTo>
                  <a:lnTo>
                    <a:pt x="112" y="5"/>
                  </a:lnTo>
                  <a:lnTo>
                    <a:pt x="112" y="6"/>
                  </a:lnTo>
                  <a:lnTo>
                    <a:pt x="113" y="6"/>
                  </a:lnTo>
                  <a:lnTo>
                    <a:pt x="113" y="6"/>
                  </a:lnTo>
                  <a:lnTo>
                    <a:pt x="114" y="6"/>
                  </a:lnTo>
                  <a:lnTo>
                    <a:pt x="114" y="7"/>
                  </a:lnTo>
                  <a:lnTo>
                    <a:pt x="115" y="7"/>
                  </a:lnTo>
                  <a:lnTo>
                    <a:pt x="115" y="7"/>
                  </a:lnTo>
                  <a:lnTo>
                    <a:pt x="116" y="7"/>
                  </a:lnTo>
                  <a:lnTo>
                    <a:pt x="116" y="8"/>
                  </a:lnTo>
                  <a:lnTo>
                    <a:pt x="117" y="8"/>
                  </a:lnTo>
                  <a:lnTo>
                    <a:pt x="117" y="8"/>
                  </a:lnTo>
                  <a:lnTo>
                    <a:pt x="118" y="8"/>
                  </a:lnTo>
                  <a:lnTo>
                    <a:pt x="118" y="8"/>
                  </a:lnTo>
                  <a:lnTo>
                    <a:pt x="118" y="9"/>
                  </a:lnTo>
                  <a:lnTo>
                    <a:pt x="119" y="9"/>
                  </a:lnTo>
                  <a:lnTo>
                    <a:pt x="119" y="9"/>
                  </a:lnTo>
                  <a:lnTo>
                    <a:pt x="120" y="10"/>
                  </a:lnTo>
                  <a:lnTo>
                    <a:pt x="120" y="10"/>
                  </a:lnTo>
                  <a:lnTo>
                    <a:pt x="121" y="10"/>
                  </a:lnTo>
                  <a:lnTo>
                    <a:pt x="121" y="10"/>
                  </a:lnTo>
                  <a:lnTo>
                    <a:pt x="122" y="11"/>
                  </a:lnTo>
                  <a:lnTo>
                    <a:pt x="122" y="11"/>
                  </a:lnTo>
                  <a:lnTo>
                    <a:pt x="123" y="11"/>
                  </a:lnTo>
                  <a:lnTo>
                    <a:pt x="123" y="12"/>
                  </a:lnTo>
                  <a:lnTo>
                    <a:pt x="124" y="12"/>
                  </a:lnTo>
                  <a:lnTo>
                    <a:pt x="124" y="12"/>
                  </a:lnTo>
                  <a:lnTo>
                    <a:pt x="125" y="12"/>
                  </a:lnTo>
                  <a:lnTo>
                    <a:pt x="125" y="13"/>
                  </a:lnTo>
                  <a:lnTo>
                    <a:pt x="126" y="13"/>
                  </a:lnTo>
                  <a:lnTo>
                    <a:pt x="126" y="13"/>
                  </a:lnTo>
                  <a:lnTo>
                    <a:pt x="127" y="14"/>
                  </a:lnTo>
                  <a:lnTo>
                    <a:pt x="127" y="14"/>
                  </a:lnTo>
                  <a:lnTo>
                    <a:pt x="128" y="14"/>
                  </a:lnTo>
                  <a:lnTo>
                    <a:pt x="128" y="15"/>
                  </a:lnTo>
                  <a:lnTo>
                    <a:pt x="129" y="15"/>
                  </a:lnTo>
                  <a:lnTo>
                    <a:pt x="129" y="15"/>
                  </a:lnTo>
                  <a:lnTo>
                    <a:pt x="130" y="16"/>
                  </a:lnTo>
                  <a:lnTo>
                    <a:pt x="130" y="16"/>
                  </a:lnTo>
                  <a:lnTo>
                    <a:pt x="131" y="16"/>
                  </a:lnTo>
                  <a:lnTo>
                    <a:pt x="131" y="17"/>
                  </a:lnTo>
                  <a:lnTo>
                    <a:pt x="132" y="17"/>
                  </a:lnTo>
                  <a:lnTo>
                    <a:pt x="132" y="17"/>
                  </a:lnTo>
                  <a:lnTo>
                    <a:pt x="132" y="18"/>
                  </a:lnTo>
                  <a:lnTo>
                    <a:pt x="133" y="18"/>
                  </a:lnTo>
                  <a:lnTo>
                    <a:pt x="133" y="18"/>
                  </a:lnTo>
                  <a:lnTo>
                    <a:pt x="134" y="19"/>
                  </a:lnTo>
                  <a:lnTo>
                    <a:pt x="134" y="19"/>
                  </a:lnTo>
                  <a:lnTo>
                    <a:pt x="135" y="19"/>
                  </a:lnTo>
                  <a:lnTo>
                    <a:pt x="135" y="20"/>
                  </a:lnTo>
                  <a:lnTo>
                    <a:pt x="136" y="20"/>
                  </a:lnTo>
                  <a:lnTo>
                    <a:pt x="136" y="21"/>
                  </a:lnTo>
                  <a:lnTo>
                    <a:pt x="137" y="21"/>
                  </a:lnTo>
                  <a:lnTo>
                    <a:pt x="137" y="21"/>
                  </a:lnTo>
                  <a:lnTo>
                    <a:pt x="138" y="22"/>
                  </a:lnTo>
                  <a:lnTo>
                    <a:pt x="138" y="22"/>
                  </a:lnTo>
                  <a:lnTo>
                    <a:pt x="139" y="22"/>
                  </a:lnTo>
                  <a:lnTo>
                    <a:pt x="139" y="23"/>
                  </a:lnTo>
                  <a:lnTo>
                    <a:pt x="140" y="23"/>
                  </a:lnTo>
                  <a:lnTo>
                    <a:pt x="140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2" y="25"/>
                  </a:lnTo>
                  <a:lnTo>
                    <a:pt x="142" y="25"/>
                  </a:lnTo>
                  <a:lnTo>
                    <a:pt x="143" y="26"/>
                  </a:lnTo>
                  <a:lnTo>
                    <a:pt x="143" y="26"/>
                  </a:lnTo>
                  <a:lnTo>
                    <a:pt x="144" y="26"/>
                  </a:lnTo>
                  <a:lnTo>
                    <a:pt x="144" y="27"/>
                  </a:lnTo>
                  <a:lnTo>
                    <a:pt x="145" y="27"/>
                  </a:lnTo>
                  <a:lnTo>
                    <a:pt x="145" y="28"/>
                  </a:lnTo>
                  <a:lnTo>
                    <a:pt x="146" y="28"/>
                  </a:lnTo>
                  <a:lnTo>
                    <a:pt x="146" y="29"/>
                  </a:lnTo>
                  <a:lnTo>
                    <a:pt x="147" y="29"/>
                  </a:lnTo>
                  <a:lnTo>
                    <a:pt x="147" y="29"/>
                  </a:lnTo>
                  <a:lnTo>
                    <a:pt x="147" y="30"/>
                  </a:lnTo>
                  <a:lnTo>
                    <a:pt x="148" y="30"/>
                  </a:lnTo>
                  <a:lnTo>
                    <a:pt x="148" y="31"/>
                  </a:lnTo>
                  <a:lnTo>
                    <a:pt x="149" y="31"/>
                  </a:lnTo>
                  <a:lnTo>
                    <a:pt x="149" y="31"/>
                  </a:lnTo>
                  <a:lnTo>
                    <a:pt x="150" y="32"/>
                  </a:lnTo>
                  <a:lnTo>
                    <a:pt x="150" y="32"/>
                  </a:lnTo>
                  <a:lnTo>
                    <a:pt x="151" y="33"/>
                  </a:lnTo>
                  <a:lnTo>
                    <a:pt x="151" y="33"/>
                  </a:lnTo>
                  <a:lnTo>
                    <a:pt x="152" y="34"/>
                  </a:lnTo>
                  <a:lnTo>
                    <a:pt x="152" y="34"/>
                  </a:lnTo>
                  <a:lnTo>
                    <a:pt x="153" y="35"/>
                  </a:lnTo>
                  <a:lnTo>
                    <a:pt x="153" y="35"/>
                  </a:lnTo>
                  <a:lnTo>
                    <a:pt x="154" y="35"/>
                  </a:lnTo>
                  <a:lnTo>
                    <a:pt x="154" y="36"/>
                  </a:lnTo>
                  <a:lnTo>
                    <a:pt x="155" y="36"/>
                  </a:lnTo>
                  <a:lnTo>
                    <a:pt x="155" y="37"/>
                  </a:lnTo>
                  <a:lnTo>
                    <a:pt x="156" y="37"/>
                  </a:lnTo>
                  <a:lnTo>
                    <a:pt x="156" y="38"/>
                  </a:lnTo>
                  <a:lnTo>
                    <a:pt x="157" y="38"/>
                  </a:lnTo>
                  <a:lnTo>
                    <a:pt x="157" y="39"/>
                  </a:lnTo>
                  <a:lnTo>
                    <a:pt x="158" y="39"/>
                  </a:lnTo>
                  <a:lnTo>
                    <a:pt x="158" y="39"/>
                  </a:lnTo>
                  <a:lnTo>
                    <a:pt x="159" y="40"/>
                  </a:lnTo>
                  <a:lnTo>
                    <a:pt x="159" y="40"/>
                  </a:lnTo>
                  <a:lnTo>
                    <a:pt x="160" y="41"/>
                  </a:lnTo>
                  <a:lnTo>
                    <a:pt x="160" y="41"/>
                  </a:lnTo>
                  <a:lnTo>
                    <a:pt x="161" y="42"/>
                  </a:lnTo>
                  <a:lnTo>
                    <a:pt x="161" y="42"/>
                  </a:lnTo>
                  <a:lnTo>
                    <a:pt x="161" y="43"/>
                  </a:lnTo>
                  <a:lnTo>
                    <a:pt x="162" y="43"/>
                  </a:lnTo>
                  <a:lnTo>
                    <a:pt x="162" y="44"/>
                  </a:lnTo>
                  <a:lnTo>
                    <a:pt x="163" y="44"/>
                  </a:lnTo>
                  <a:lnTo>
                    <a:pt x="163" y="45"/>
                  </a:lnTo>
                  <a:lnTo>
                    <a:pt x="164" y="45"/>
                  </a:lnTo>
                  <a:lnTo>
                    <a:pt x="164" y="46"/>
                  </a:lnTo>
                  <a:lnTo>
                    <a:pt x="165" y="46"/>
                  </a:lnTo>
                  <a:lnTo>
                    <a:pt x="165" y="47"/>
                  </a:lnTo>
                  <a:lnTo>
                    <a:pt x="166" y="47"/>
                  </a:lnTo>
                  <a:lnTo>
                    <a:pt x="166" y="48"/>
                  </a:lnTo>
                  <a:lnTo>
                    <a:pt x="167" y="48"/>
                  </a:lnTo>
                  <a:lnTo>
                    <a:pt x="167" y="48"/>
                  </a:lnTo>
                  <a:lnTo>
                    <a:pt x="168" y="49"/>
                  </a:lnTo>
                  <a:lnTo>
                    <a:pt x="168" y="49"/>
                  </a:lnTo>
                  <a:lnTo>
                    <a:pt x="169" y="50"/>
                  </a:lnTo>
                  <a:lnTo>
                    <a:pt x="169" y="50"/>
                  </a:lnTo>
                  <a:lnTo>
                    <a:pt x="170" y="51"/>
                  </a:lnTo>
                  <a:lnTo>
                    <a:pt x="170" y="51"/>
                  </a:lnTo>
                  <a:lnTo>
                    <a:pt x="171" y="52"/>
                  </a:lnTo>
                  <a:lnTo>
                    <a:pt x="171" y="52"/>
                  </a:lnTo>
                  <a:lnTo>
                    <a:pt x="172" y="53"/>
                  </a:lnTo>
                  <a:lnTo>
                    <a:pt x="172" y="53"/>
                  </a:lnTo>
                  <a:lnTo>
                    <a:pt x="173" y="54"/>
                  </a:lnTo>
                  <a:lnTo>
                    <a:pt x="173" y="54"/>
                  </a:lnTo>
                  <a:lnTo>
                    <a:pt x="174" y="55"/>
                  </a:lnTo>
                  <a:lnTo>
                    <a:pt x="174" y="55"/>
                  </a:lnTo>
                  <a:lnTo>
                    <a:pt x="175" y="56"/>
                  </a:lnTo>
                  <a:lnTo>
                    <a:pt x="175" y="56"/>
                  </a:lnTo>
                  <a:lnTo>
                    <a:pt x="175" y="57"/>
                  </a:lnTo>
                  <a:lnTo>
                    <a:pt x="176" y="57"/>
                  </a:lnTo>
                  <a:lnTo>
                    <a:pt x="176" y="57"/>
                  </a:lnTo>
                  <a:lnTo>
                    <a:pt x="177" y="58"/>
                  </a:lnTo>
                  <a:lnTo>
                    <a:pt x="177" y="58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9" y="60"/>
                  </a:lnTo>
                  <a:lnTo>
                    <a:pt x="179" y="60"/>
                  </a:lnTo>
                  <a:lnTo>
                    <a:pt x="180" y="61"/>
                  </a:lnTo>
                  <a:lnTo>
                    <a:pt x="180" y="61"/>
                  </a:lnTo>
                  <a:lnTo>
                    <a:pt x="181" y="62"/>
                  </a:lnTo>
                  <a:lnTo>
                    <a:pt x="181" y="62"/>
                  </a:lnTo>
                  <a:lnTo>
                    <a:pt x="182" y="63"/>
                  </a:lnTo>
                  <a:lnTo>
                    <a:pt x="182" y="63"/>
                  </a:lnTo>
                  <a:lnTo>
                    <a:pt x="183" y="64"/>
                  </a:lnTo>
                  <a:lnTo>
                    <a:pt x="183" y="64"/>
                  </a:lnTo>
                  <a:lnTo>
                    <a:pt x="184" y="65"/>
                  </a:lnTo>
                  <a:lnTo>
                    <a:pt x="184" y="65"/>
                  </a:lnTo>
                  <a:lnTo>
                    <a:pt x="185" y="66"/>
                  </a:lnTo>
                  <a:lnTo>
                    <a:pt x="185" y="66"/>
                  </a:lnTo>
                  <a:lnTo>
                    <a:pt x="186" y="66"/>
                  </a:lnTo>
                  <a:lnTo>
                    <a:pt x="186" y="67"/>
                  </a:lnTo>
                  <a:lnTo>
                    <a:pt x="187" y="67"/>
                  </a:lnTo>
                  <a:lnTo>
                    <a:pt x="187" y="68"/>
                  </a:lnTo>
                  <a:lnTo>
                    <a:pt x="188" y="68"/>
                  </a:lnTo>
                  <a:lnTo>
                    <a:pt x="188" y="69"/>
                  </a:lnTo>
                  <a:lnTo>
                    <a:pt x="189" y="69"/>
                  </a:lnTo>
                  <a:lnTo>
                    <a:pt x="189" y="70"/>
                  </a:lnTo>
                  <a:lnTo>
                    <a:pt x="189" y="70"/>
                  </a:lnTo>
                  <a:lnTo>
                    <a:pt x="190" y="70"/>
                  </a:lnTo>
                  <a:lnTo>
                    <a:pt x="190" y="71"/>
                  </a:lnTo>
                  <a:lnTo>
                    <a:pt x="191" y="71"/>
                  </a:lnTo>
                  <a:lnTo>
                    <a:pt x="191" y="72"/>
                  </a:lnTo>
                  <a:lnTo>
                    <a:pt x="192" y="72"/>
                  </a:lnTo>
                  <a:lnTo>
                    <a:pt x="192" y="73"/>
                  </a:lnTo>
                  <a:lnTo>
                    <a:pt x="193" y="73"/>
                  </a:lnTo>
                  <a:lnTo>
                    <a:pt x="193" y="74"/>
                  </a:lnTo>
                  <a:lnTo>
                    <a:pt x="194" y="74"/>
                  </a:lnTo>
                  <a:lnTo>
                    <a:pt x="194" y="75"/>
                  </a:lnTo>
                  <a:lnTo>
                    <a:pt x="195" y="75"/>
                  </a:lnTo>
                  <a:lnTo>
                    <a:pt x="195" y="75"/>
                  </a:lnTo>
                  <a:lnTo>
                    <a:pt x="196" y="76"/>
                  </a:lnTo>
                  <a:lnTo>
                    <a:pt x="196" y="76"/>
                  </a:lnTo>
                  <a:lnTo>
                    <a:pt x="197" y="77"/>
                  </a:lnTo>
                  <a:lnTo>
                    <a:pt x="197" y="77"/>
                  </a:lnTo>
                  <a:lnTo>
                    <a:pt x="198" y="78"/>
                  </a:lnTo>
                  <a:lnTo>
                    <a:pt x="198" y="78"/>
                  </a:lnTo>
                  <a:lnTo>
                    <a:pt x="199" y="79"/>
                  </a:lnTo>
                  <a:lnTo>
                    <a:pt x="199" y="79"/>
                  </a:lnTo>
                  <a:lnTo>
                    <a:pt x="200" y="79"/>
                  </a:lnTo>
                  <a:lnTo>
                    <a:pt x="200" y="80"/>
                  </a:lnTo>
                  <a:lnTo>
                    <a:pt x="201" y="80"/>
                  </a:lnTo>
                  <a:lnTo>
                    <a:pt x="201" y="81"/>
                  </a:lnTo>
                  <a:lnTo>
                    <a:pt x="202" y="81"/>
                  </a:lnTo>
                  <a:lnTo>
                    <a:pt x="202" y="81"/>
                  </a:lnTo>
                  <a:lnTo>
                    <a:pt x="203" y="82"/>
                  </a:lnTo>
                  <a:lnTo>
                    <a:pt x="203" y="82"/>
                  </a:lnTo>
                  <a:lnTo>
                    <a:pt x="204" y="83"/>
                  </a:lnTo>
                  <a:lnTo>
                    <a:pt x="204" y="83"/>
                  </a:lnTo>
                  <a:lnTo>
                    <a:pt x="204" y="84"/>
                  </a:lnTo>
                  <a:lnTo>
                    <a:pt x="205" y="84"/>
                  </a:lnTo>
                  <a:lnTo>
                    <a:pt x="205" y="84"/>
                  </a:lnTo>
                  <a:lnTo>
                    <a:pt x="206" y="85"/>
                  </a:lnTo>
                  <a:lnTo>
                    <a:pt x="206" y="85"/>
                  </a:lnTo>
                  <a:lnTo>
                    <a:pt x="207" y="86"/>
                  </a:lnTo>
                  <a:lnTo>
                    <a:pt x="207" y="86"/>
                  </a:lnTo>
                  <a:lnTo>
                    <a:pt x="208" y="86"/>
                  </a:lnTo>
                  <a:lnTo>
                    <a:pt x="208" y="87"/>
                  </a:lnTo>
                  <a:lnTo>
                    <a:pt x="209" y="87"/>
                  </a:lnTo>
                  <a:lnTo>
                    <a:pt x="209" y="88"/>
                  </a:lnTo>
                  <a:lnTo>
                    <a:pt x="210" y="88"/>
                  </a:lnTo>
                  <a:lnTo>
                    <a:pt x="210" y="88"/>
                  </a:lnTo>
                  <a:lnTo>
                    <a:pt x="211" y="89"/>
                  </a:lnTo>
                  <a:lnTo>
                    <a:pt x="211" y="89"/>
                  </a:lnTo>
                  <a:lnTo>
                    <a:pt x="212" y="89"/>
                  </a:lnTo>
                  <a:lnTo>
                    <a:pt x="212" y="90"/>
                  </a:lnTo>
                  <a:lnTo>
                    <a:pt x="213" y="90"/>
                  </a:lnTo>
                  <a:lnTo>
                    <a:pt x="213" y="90"/>
                  </a:lnTo>
                  <a:lnTo>
                    <a:pt x="214" y="91"/>
                  </a:lnTo>
                  <a:lnTo>
                    <a:pt x="214" y="91"/>
                  </a:lnTo>
                  <a:lnTo>
                    <a:pt x="215" y="92"/>
                  </a:lnTo>
                  <a:lnTo>
                    <a:pt x="215" y="92"/>
                  </a:lnTo>
                  <a:lnTo>
                    <a:pt x="216" y="92"/>
                  </a:lnTo>
                  <a:lnTo>
                    <a:pt x="216" y="93"/>
                  </a:lnTo>
                  <a:lnTo>
                    <a:pt x="217" y="93"/>
                  </a:lnTo>
                  <a:lnTo>
                    <a:pt x="217" y="93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9" y="95"/>
                  </a:lnTo>
                  <a:lnTo>
                    <a:pt x="219" y="95"/>
                  </a:lnTo>
                  <a:lnTo>
                    <a:pt x="220" y="95"/>
                  </a:lnTo>
                  <a:lnTo>
                    <a:pt x="220" y="96"/>
                  </a:lnTo>
                  <a:lnTo>
                    <a:pt x="221" y="96"/>
                  </a:lnTo>
                  <a:lnTo>
                    <a:pt x="221" y="96"/>
                  </a:lnTo>
                  <a:lnTo>
                    <a:pt x="222" y="96"/>
                  </a:lnTo>
                  <a:lnTo>
                    <a:pt x="222" y="97"/>
                  </a:lnTo>
                  <a:lnTo>
                    <a:pt x="223" y="97"/>
                  </a:lnTo>
                  <a:lnTo>
                    <a:pt x="223" y="97"/>
                  </a:lnTo>
                  <a:lnTo>
                    <a:pt x="224" y="98"/>
                  </a:lnTo>
                  <a:lnTo>
                    <a:pt x="224" y="98"/>
                  </a:lnTo>
                  <a:lnTo>
                    <a:pt x="225" y="98"/>
                  </a:lnTo>
                  <a:lnTo>
                    <a:pt x="225" y="98"/>
                  </a:lnTo>
                  <a:lnTo>
                    <a:pt x="226" y="99"/>
                  </a:lnTo>
                  <a:lnTo>
                    <a:pt x="226" y="99"/>
                  </a:lnTo>
                  <a:lnTo>
                    <a:pt x="227" y="99"/>
                  </a:lnTo>
                  <a:lnTo>
                    <a:pt x="227" y="100"/>
                  </a:lnTo>
                  <a:lnTo>
                    <a:pt x="228" y="100"/>
                  </a:lnTo>
                  <a:lnTo>
                    <a:pt x="228" y="100"/>
                  </a:lnTo>
                  <a:lnTo>
                    <a:pt x="229" y="100"/>
                  </a:lnTo>
                  <a:lnTo>
                    <a:pt x="229" y="101"/>
                  </a:lnTo>
                  <a:lnTo>
                    <a:pt x="230" y="101"/>
                  </a:lnTo>
                  <a:lnTo>
                    <a:pt x="230" y="101"/>
                  </a:lnTo>
                  <a:lnTo>
                    <a:pt x="231" y="101"/>
                  </a:lnTo>
                  <a:lnTo>
                    <a:pt x="231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3" y="103"/>
                  </a:lnTo>
                  <a:lnTo>
                    <a:pt x="233" y="103"/>
                  </a:lnTo>
                  <a:lnTo>
                    <a:pt x="234" y="103"/>
                  </a:lnTo>
                  <a:lnTo>
                    <a:pt x="234" y="103"/>
                  </a:lnTo>
                  <a:lnTo>
                    <a:pt x="235" y="103"/>
                  </a:lnTo>
                  <a:lnTo>
                    <a:pt x="235" y="104"/>
                  </a:lnTo>
                  <a:lnTo>
                    <a:pt x="236" y="104"/>
                  </a:lnTo>
                  <a:lnTo>
                    <a:pt x="236" y="104"/>
                  </a:lnTo>
                  <a:lnTo>
                    <a:pt x="237" y="104"/>
                  </a:lnTo>
                  <a:lnTo>
                    <a:pt x="237" y="105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39" y="105"/>
                  </a:lnTo>
                  <a:lnTo>
                    <a:pt x="239" y="105"/>
                  </a:lnTo>
                  <a:lnTo>
                    <a:pt x="240" y="105"/>
                  </a:lnTo>
                  <a:lnTo>
                    <a:pt x="240" y="106"/>
                  </a:lnTo>
                  <a:lnTo>
                    <a:pt x="241" y="106"/>
                  </a:lnTo>
                  <a:lnTo>
                    <a:pt x="241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3" y="106"/>
                  </a:lnTo>
                  <a:lnTo>
                    <a:pt x="243" y="107"/>
                  </a:lnTo>
                  <a:lnTo>
                    <a:pt x="244" y="107"/>
                  </a:lnTo>
                  <a:lnTo>
                    <a:pt x="244" y="107"/>
                  </a:lnTo>
                  <a:lnTo>
                    <a:pt x="245" y="107"/>
                  </a:lnTo>
                  <a:lnTo>
                    <a:pt x="245" y="107"/>
                  </a:lnTo>
                  <a:lnTo>
                    <a:pt x="246" y="107"/>
                  </a:lnTo>
                  <a:lnTo>
                    <a:pt x="246" y="107"/>
                  </a:lnTo>
                  <a:lnTo>
                    <a:pt x="247" y="108"/>
                  </a:lnTo>
                  <a:lnTo>
                    <a:pt x="247" y="108"/>
                  </a:lnTo>
                  <a:lnTo>
                    <a:pt x="248" y="108"/>
                  </a:lnTo>
                  <a:lnTo>
                    <a:pt x="248" y="108"/>
                  </a:lnTo>
                  <a:lnTo>
                    <a:pt x="249" y="108"/>
                  </a:lnTo>
                  <a:lnTo>
                    <a:pt x="249" y="108"/>
                  </a:lnTo>
                  <a:lnTo>
                    <a:pt x="250" y="108"/>
                  </a:lnTo>
                  <a:lnTo>
                    <a:pt x="250" y="108"/>
                  </a:lnTo>
                  <a:lnTo>
                    <a:pt x="251" y="108"/>
                  </a:lnTo>
                  <a:lnTo>
                    <a:pt x="251" y="108"/>
                  </a:lnTo>
                  <a:lnTo>
                    <a:pt x="252" y="109"/>
                  </a:lnTo>
                  <a:lnTo>
                    <a:pt x="252" y="109"/>
                  </a:lnTo>
                  <a:lnTo>
                    <a:pt x="253" y="109"/>
                  </a:lnTo>
                  <a:lnTo>
                    <a:pt x="253" y="109"/>
                  </a:lnTo>
                  <a:lnTo>
                    <a:pt x="254" y="109"/>
                  </a:lnTo>
                  <a:lnTo>
                    <a:pt x="254" y="109"/>
                  </a:lnTo>
                  <a:lnTo>
                    <a:pt x="255" y="109"/>
                  </a:lnTo>
                  <a:lnTo>
                    <a:pt x="255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7" y="109"/>
                  </a:lnTo>
                  <a:lnTo>
                    <a:pt x="257" y="109"/>
                  </a:lnTo>
                  <a:lnTo>
                    <a:pt x="258" y="109"/>
                  </a:lnTo>
                  <a:lnTo>
                    <a:pt x="258" y="109"/>
                  </a:lnTo>
                  <a:lnTo>
                    <a:pt x="259" y="109"/>
                  </a:lnTo>
                  <a:lnTo>
                    <a:pt x="259" y="109"/>
                  </a:lnTo>
                  <a:lnTo>
                    <a:pt x="260" y="109"/>
                  </a:lnTo>
                  <a:lnTo>
                    <a:pt x="260" y="109"/>
                  </a:lnTo>
                  <a:lnTo>
                    <a:pt x="261" y="109"/>
                  </a:lnTo>
                  <a:lnTo>
                    <a:pt x="261" y="109"/>
                  </a:lnTo>
                  <a:lnTo>
                    <a:pt x="262" y="109"/>
                  </a:lnTo>
                  <a:lnTo>
                    <a:pt x="262" y="109"/>
                  </a:lnTo>
                  <a:lnTo>
                    <a:pt x="263" y="109"/>
                  </a:lnTo>
                  <a:lnTo>
                    <a:pt x="263" y="109"/>
                  </a:lnTo>
                  <a:lnTo>
                    <a:pt x="264" y="109"/>
                  </a:lnTo>
                  <a:lnTo>
                    <a:pt x="264" y="109"/>
                  </a:lnTo>
                  <a:lnTo>
                    <a:pt x="265" y="109"/>
                  </a:lnTo>
                  <a:lnTo>
                    <a:pt x="265" y="109"/>
                  </a:lnTo>
                  <a:lnTo>
                    <a:pt x="266" y="109"/>
                  </a:lnTo>
                  <a:lnTo>
                    <a:pt x="266" y="109"/>
                  </a:lnTo>
                  <a:lnTo>
                    <a:pt x="267" y="109"/>
                  </a:lnTo>
                  <a:lnTo>
                    <a:pt x="267" y="109"/>
                  </a:lnTo>
                  <a:lnTo>
                    <a:pt x="268" y="109"/>
                  </a:lnTo>
                  <a:lnTo>
                    <a:pt x="268" y="109"/>
                  </a:lnTo>
                  <a:lnTo>
                    <a:pt x="269" y="109"/>
                  </a:lnTo>
                  <a:lnTo>
                    <a:pt x="269" y="109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1" y="108"/>
                  </a:lnTo>
                  <a:lnTo>
                    <a:pt x="271" y="108"/>
                  </a:lnTo>
                  <a:lnTo>
                    <a:pt x="272" y="108"/>
                  </a:lnTo>
                  <a:lnTo>
                    <a:pt x="272" y="108"/>
                  </a:lnTo>
                  <a:lnTo>
                    <a:pt x="273" y="108"/>
                  </a:lnTo>
                  <a:lnTo>
                    <a:pt x="273" y="108"/>
                  </a:lnTo>
                  <a:lnTo>
                    <a:pt x="274" y="108"/>
                  </a:lnTo>
                  <a:lnTo>
                    <a:pt x="274" y="107"/>
                  </a:lnTo>
                  <a:lnTo>
                    <a:pt x="275" y="107"/>
                  </a:lnTo>
                  <a:lnTo>
                    <a:pt x="275" y="107"/>
                  </a:lnTo>
                  <a:lnTo>
                    <a:pt x="276" y="107"/>
                  </a:lnTo>
                  <a:lnTo>
                    <a:pt x="276" y="107"/>
                  </a:lnTo>
                  <a:lnTo>
                    <a:pt x="277" y="107"/>
                  </a:lnTo>
                  <a:lnTo>
                    <a:pt x="277" y="107"/>
                  </a:lnTo>
                  <a:lnTo>
                    <a:pt x="278" y="106"/>
                  </a:lnTo>
                  <a:lnTo>
                    <a:pt x="278" y="106"/>
                  </a:lnTo>
                  <a:lnTo>
                    <a:pt x="279" y="106"/>
                  </a:lnTo>
                  <a:lnTo>
                    <a:pt x="279" y="106"/>
                  </a:lnTo>
                  <a:lnTo>
                    <a:pt x="280" y="106"/>
                  </a:lnTo>
                  <a:lnTo>
                    <a:pt x="280" y="106"/>
                  </a:lnTo>
                  <a:lnTo>
                    <a:pt x="281" y="106"/>
                  </a:lnTo>
                  <a:lnTo>
                    <a:pt x="281" y="105"/>
                  </a:lnTo>
                  <a:lnTo>
                    <a:pt x="282" y="105"/>
                  </a:lnTo>
                  <a:lnTo>
                    <a:pt x="282" y="105"/>
                  </a:lnTo>
                  <a:lnTo>
                    <a:pt x="283" y="105"/>
                  </a:lnTo>
                  <a:lnTo>
                    <a:pt x="283" y="105"/>
                  </a:lnTo>
                  <a:lnTo>
                    <a:pt x="284" y="105"/>
                  </a:lnTo>
                  <a:lnTo>
                    <a:pt x="284" y="104"/>
                  </a:lnTo>
                  <a:lnTo>
                    <a:pt x="284" y="104"/>
                  </a:lnTo>
                  <a:lnTo>
                    <a:pt x="285" y="104"/>
                  </a:lnTo>
                  <a:lnTo>
                    <a:pt x="285" y="104"/>
                  </a:lnTo>
                  <a:lnTo>
                    <a:pt x="286" y="103"/>
                  </a:lnTo>
                  <a:lnTo>
                    <a:pt x="286" y="103"/>
                  </a:lnTo>
                  <a:lnTo>
                    <a:pt x="287" y="103"/>
                  </a:lnTo>
                  <a:lnTo>
                    <a:pt x="287" y="103"/>
                  </a:lnTo>
                  <a:lnTo>
                    <a:pt x="288" y="103"/>
                  </a:lnTo>
                  <a:lnTo>
                    <a:pt x="288" y="102"/>
                  </a:lnTo>
                  <a:lnTo>
                    <a:pt x="289" y="102"/>
                  </a:lnTo>
                  <a:lnTo>
                    <a:pt x="289" y="102"/>
                  </a:lnTo>
                  <a:lnTo>
                    <a:pt x="290" y="102"/>
                  </a:lnTo>
                  <a:lnTo>
                    <a:pt x="290" y="101"/>
                  </a:lnTo>
                  <a:lnTo>
                    <a:pt x="291" y="101"/>
                  </a:lnTo>
                  <a:lnTo>
                    <a:pt x="291" y="101"/>
                  </a:lnTo>
                  <a:lnTo>
                    <a:pt x="292" y="101"/>
                  </a:lnTo>
                  <a:lnTo>
                    <a:pt x="292" y="100"/>
                  </a:lnTo>
                  <a:lnTo>
                    <a:pt x="293" y="100"/>
                  </a:lnTo>
                  <a:lnTo>
                    <a:pt x="293" y="100"/>
                  </a:lnTo>
                  <a:lnTo>
                    <a:pt x="294" y="100"/>
                  </a:lnTo>
                  <a:lnTo>
                    <a:pt x="294" y="99"/>
                  </a:lnTo>
                  <a:lnTo>
                    <a:pt x="295" y="99"/>
                  </a:lnTo>
                  <a:lnTo>
                    <a:pt x="295" y="99"/>
                  </a:lnTo>
                  <a:lnTo>
                    <a:pt x="296" y="98"/>
                  </a:lnTo>
                  <a:lnTo>
                    <a:pt x="296" y="98"/>
                  </a:lnTo>
                  <a:lnTo>
                    <a:pt x="297" y="98"/>
                  </a:lnTo>
                  <a:lnTo>
                    <a:pt x="297" y="98"/>
                  </a:lnTo>
                  <a:lnTo>
                    <a:pt x="298" y="97"/>
                  </a:lnTo>
                  <a:lnTo>
                    <a:pt x="298" y="97"/>
                  </a:lnTo>
                  <a:lnTo>
                    <a:pt x="299" y="97"/>
                  </a:lnTo>
                  <a:lnTo>
                    <a:pt x="299" y="96"/>
                  </a:lnTo>
                  <a:lnTo>
                    <a:pt x="299" y="96"/>
                  </a:lnTo>
                  <a:lnTo>
                    <a:pt x="300" y="96"/>
                  </a:lnTo>
                  <a:lnTo>
                    <a:pt x="300" y="96"/>
                  </a:lnTo>
                  <a:lnTo>
                    <a:pt x="301" y="95"/>
                  </a:lnTo>
                  <a:lnTo>
                    <a:pt x="301" y="95"/>
                  </a:lnTo>
                  <a:lnTo>
                    <a:pt x="302" y="95"/>
                  </a:lnTo>
                  <a:lnTo>
                    <a:pt x="302" y="94"/>
                  </a:lnTo>
                  <a:lnTo>
                    <a:pt x="303" y="94"/>
                  </a:lnTo>
                  <a:lnTo>
                    <a:pt x="303" y="94"/>
                  </a:lnTo>
                  <a:lnTo>
                    <a:pt x="304" y="93"/>
                  </a:lnTo>
                  <a:lnTo>
                    <a:pt x="304" y="93"/>
                  </a:lnTo>
                  <a:lnTo>
                    <a:pt x="305" y="93"/>
                  </a:lnTo>
                  <a:lnTo>
                    <a:pt x="305" y="92"/>
                  </a:lnTo>
                  <a:lnTo>
                    <a:pt x="306" y="92"/>
                  </a:lnTo>
                  <a:lnTo>
                    <a:pt x="306" y="92"/>
                  </a:lnTo>
                  <a:lnTo>
                    <a:pt x="307" y="91"/>
                  </a:lnTo>
                  <a:lnTo>
                    <a:pt x="307" y="91"/>
                  </a:lnTo>
                  <a:lnTo>
                    <a:pt x="308" y="90"/>
                  </a:lnTo>
                  <a:lnTo>
                    <a:pt x="308" y="90"/>
                  </a:lnTo>
                  <a:lnTo>
                    <a:pt x="309" y="90"/>
                  </a:lnTo>
                  <a:lnTo>
                    <a:pt x="309" y="89"/>
                  </a:lnTo>
                  <a:lnTo>
                    <a:pt x="310" y="89"/>
                  </a:lnTo>
                  <a:lnTo>
                    <a:pt x="310" y="89"/>
                  </a:lnTo>
                  <a:lnTo>
                    <a:pt x="311" y="88"/>
                  </a:lnTo>
                  <a:lnTo>
                    <a:pt x="311" y="88"/>
                  </a:lnTo>
                  <a:lnTo>
                    <a:pt x="312" y="88"/>
                  </a:lnTo>
                  <a:lnTo>
                    <a:pt x="312" y="87"/>
                  </a:lnTo>
                  <a:lnTo>
                    <a:pt x="313" y="87"/>
                  </a:lnTo>
                  <a:lnTo>
                    <a:pt x="313" y="86"/>
                  </a:lnTo>
                  <a:lnTo>
                    <a:pt x="313" y="86"/>
                  </a:lnTo>
                  <a:lnTo>
                    <a:pt x="314" y="86"/>
                  </a:lnTo>
                  <a:lnTo>
                    <a:pt x="314" y="85"/>
                  </a:lnTo>
                  <a:lnTo>
                    <a:pt x="315" y="85"/>
                  </a:lnTo>
                  <a:lnTo>
                    <a:pt x="315" y="84"/>
                  </a:lnTo>
                  <a:lnTo>
                    <a:pt x="316" y="84"/>
                  </a:lnTo>
                  <a:lnTo>
                    <a:pt x="316" y="84"/>
                  </a:lnTo>
                  <a:lnTo>
                    <a:pt x="317" y="83"/>
                  </a:lnTo>
                  <a:lnTo>
                    <a:pt x="317" y="83"/>
                  </a:lnTo>
                  <a:lnTo>
                    <a:pt x="318" y="82"/>
                  </a:lnTo>
                  <a:lnTo>
                    <a:pt x="318" y="82"/>
                  </a:lnTo>
                  <a:lnTo>
                    <a:pt x="319" y="81"/>
                  </a:lnTo>
                  <a:lnTo>
                    <a:pt x="319" y="81"/>
                  </a:lnTo>
                  <a:lnTo>
                    <a:pt x="320" y="81"/>
                  </a:lnTo>
                  <a:lnTo>
                    <a:pt x="320" y="80"/>
                  </a:lnTo>
                  <a:lnTo>
                    <a:pt x="321" y="80"/>
                  </a:lnTo>
                  <a:lnTo>
                    <a:pt x="321" y="79"/>
                  </a:lnTo>
                  <a:lnTo>
                    <a:pt x="322" y="79"/>
                  </a:lnTo>
                  <a:lnTo>
                    <a:pt x="322" y="79"/>
                  </a:lnTo>
                  <a:lnTo>
                    <a:pt x="323" y="78"/>
                  </a:lnTo>
                  <a:lnTo>
                    <a:pt x="323" y="78"/>
                  </a:lnTo>
                  <a:lnTo>
                    <a:pt x="324" y="77"/>
                  </a:lnTo>
                  <a:lnTo>
                    <a:pt x="324" y="77"/>
                  </a:lnTo>
                  <a:lnTo>
                    <a:pt x="325" y="76"/>
                  </a:lnTo>
                  <a:lnTo>
                    <a:pt x="325" y="76"/>
                  </a:lnTo>
                  <a:lnTo>
                    <a:pt x="326" y="75"/>
                  </a:lnTo>
                  <a:lnTo>
                    <a:pt x="326" y="75"/>
                  </a:lnTo>
                  <a:lnTo>
                    <a:pt x="327" y="75"/>
                  </a:lnTo>
                  <a:lnTo>
                    <a:pt x="327" y="74"/>
                  </a:lnTo>
                  <a:lnTo>
                    <a:pt x="327" y="74"/>
                  </a:lnTo>
                  <a:lnTo>
                    <a:pt x="328" y="73"/>
                  </a:lnTo>
                  <a:lnTo>
                    <a:pt x="328" y="73"/>
                  </a:lnTo>
                  <a:lnTo>
                    <a:pt x="329" y="72"/>
                  </a:lnTo>
                  <a:lnTo>
                    <a:pt x="329" y="72"/>
                  </a:lnTo>
                  <a:lnTo>
                    <a:pt x="330" y="71"/>
                  </a:lnTo>
                  <a:lnTo>
                    <a:pt x="330" y="71"/>
                  </a:lnTo>
                  <a:lnTo>
                    <a:pt x="331" y="70"/>
                  </a:lnTo>
                  <a:lnTo>
                    <a:pt x="331" y="70"/>
                  </a:lnTo>
                  <a:lnTo>
                    <a:pt x="332" y="70"/>
                  </a:lnTo>
                  <a:lnTo>
                    <a:pt x="332" y="69"/>
                  </a:lnTo>
                  <a:lnTo>
                    <a:pt x="333" y="69"/>
                  </a:lnTo>
                  <a:lnTo>
                    <a:pt x="333" y="68"/>
                  </a:lnTo>
                  <a:lnTo>
                    <a:pt x="334" y="68"/>
                  </a:lnTo>
                  <a:lnTo>
                    <a:pt x="334" y="67"/>
                  </a:lnTo>
                  <a:lnTo>
                    <a:pt x="335" y="67"/>
                  </a:lnTo>
                  <a:lnTo>
                    <a:pt x="335" y="66"/>
                  </a:lnTo>
                  <a:lnTo>
                    <a:pt x="336" y="66"/>
                  </a:lnTo>
                  <a:lnTo>
                    <a:pt x="336" y="66"/>
                  </a:lnTo>
                  <a:lnTo>
                    <a:pt x="337" y="65"/>
                  </a:lnTo>
                  <a:lnTo>
                    <a:pt x="337" y="65"/>
                  </a:lnTo>
                  <a:lnTo>
                    <a:pt x="338" y="64"/>
                  </a:lnTo>
                  <a:lnTo>
                    <a:pt x="338" y="64"/>
                  </a:lnTo>
                  <a:lnTo>
                    <a:pt x="339" y="63"/>
                  </a:lnTo>
                  <a:lnTo>
                    <a:pt x="339" y="63"/>
                  </a:lnTo>
                  <a:lnTo>
                    <a:pt x="340" y="62"/>
                  </a:lnTo>
                  <a:lnTo>
                    <a:pt x="340" y="62"/>
                  </a:lnTo>
                  <a:lnTo>
                    <a:pt x="341" y="61"/>
                  </a:lnTo>
                  <a:lnTo>
                    <a:pt x="341" y="61"/>
                  </a:lnTo>
                  <a:lnTo>
                    <a:pt x="341" y="60"/>
                  </a:lnTo>
                  <a:lnTo>
                    <a:pt x="342" y="60"/>
                  </a:lnTo>
                  <a:lnTo>
                    <a:pt x="342" y="59"/>
                  </a:lnTo>
                  <a:lnTo>
                    <a:pt x="343" y="59"/>
                  </a:lnTo>
                  <a:lnTo>
                    <a:pt x="343" y="58"/>
                  </a:lnTo>
                  <a:lnTo>
                    <a:pt x="344" y="58"/>
                  </a:lnTo>
                  <a:lnTo>
                    <a:pt x="344" y="57"/>
                  </a:lnTo>
                  <a:lnTo>
                    <a:pt x="345" y="57"/>
                  </a:lnTo>
                  <a:lnTo>
                    <a:pt x="345" y="57"/>
                  </a:lnTo>
                  <a:lnTo>
                    <a:pt x="346" y="56"/>
                  </a:lnTo>
                  <a:lnTo>
                    <a:pt x="346" y="56"/>
                  </a:lnTo>
                  <a:lnTo>
                    <a:pt x="347" y="55"/>
                  </a:lnTo>
                  <a:lnTo>
                    <a:pt x="347" y="55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1025" name="Freeform 257"/>
            <p:cNvSpPr>
              <a:spLocks noChangeAspect="1"/>
            </p:cNvSpPr>
            <p:nvPr/>
          </p:nvSpPr>
          <p:spPr bwMode="auto">
            <a:xfrm>
              <a:off x="1920" y="1175"/>
              <a:ext cx="143" cy="652"/>
            </a:xfrm>
            <a:custGeom>
              <a:avLst/>
              <a:gdLst/>
              <a:ahLst/>
              <a:cxnLst>
                <a:cxn ang="0">
                  <a:pos x="5" y="49"/>
                </a:cxn>
                <a:cxn ang="0">
                  <a:pos x="11" y="44"/>
                </a:cxn>
                <a:cxn ang="0">
                  <a:pos x="17" y="38"/>
                </a:cxn>
                <a:cxn ang="0">
                  <a:pos x="22" y="33"/>
                </a:cxn>
                <a:cxn ang="0">
                  <a:pos x="28" y="28"/>
                </a:cxn>
                <a:cxn ang="0">
                  <a:pos x="34" y="23"/>
                </a:cxn>
                <a:cxn ang="0">
                  <a:pos x="40" y="18"/>
                </a:cxn>
                <a:cxn ang="0">
                  <a:pos x="46" y="14"/>
                </a:cxn>
                <a:cxn ang="0">
                  <a:pos x="51" y="11"/>
                </a:cxn>
                <a:cxn ang="0">
                  <a:pos x="57" y="8"/>
                </a:cxn>
                <a:cxn ang="0">
                  <a:pos x="63" y="5"/>
                </a:cxn>
                <a:cxn ang="0">
                  <a:pos x="69" y="3"/>
                </a:cxn>
                <a:cxn ang="0">
                  <a:pos x="75" y="1"/>
                </a:cxn>
                <a:cxn ang="0">
                  <a:pos x="80" y="0"/>
                </a:cxn>
                <a:cxn ang="0">
                  <a:pos x="86" y="0"/>
                </a:cxn>
                <a:cxn ang="0">
                  <a:pos x="92" y="0"/>
                </a:cxn>
                <a:cxn ang="0">
                  <a:pos x="98" y="1"/>
                </a:cxn>
                <a:cxn ang="0">
                  <a:pos x="104" y="3"/>
                </a:cxn>
                <a:cxn ang="0">
                  <a:pos x="109" y="4"/>
                </a:cxn>
                <a:cxn ang="0">
                  <a:pos x="115" y="7"/>
                </a:cxn>
                <a:cxn ang="0">
                  <a:pos x="121" y="10"/>
                </a:cxn>
                <a:cxn ang="0">
                  <a:pos x="127" y="14"/>
                </a:cxn>
                <a:cxn ang="0">
                  <a:pos x="132" y="18"/>
                </a:cxn>
                <a:cxn ang="0">
                  <a:pos x="138" y="22"/>
                </a:cxn>
                <a:cxn ang="0">
                  <a:pos x="144" y="27"/>
                </a:cxn>
                <a:cxn ang="0">
                  <a:pos x="150" y="32"/>
                </a:cxn>
                <a:cxn ang="0">
                  <a:pos x="156" y="37"/>
                </a:cxn>
                <a:cxn ang="0">
                  <a:pos x="161" y="43"/>
                </a:cxn>
                <a:cxn ang="0">
                  <a:pos x="167" y="48"/>
                </a:cxn>
                <a:cxn ang="0">
                  <a:pos x="173" y="54"/>
                </a:cxn>
                <a:cxn ang="0">
                  <a:pos x="179" y="60"/>
                </a:cxn>
                <a:cxn ang="0">
                  <a:pos x="185" y="66"/>
                </a:cxn>
                <a:cxn ang="0">
                  <a:pos x="190" y="71"/>
                </a:cxn>
                <a:cxn ang="0">
                  <a:pos x="196" y="76"/>
                </a:cxn>
                <a:cxn ang="0">
                  <a:pos x="202" y="81"/>
                </a:cxn>
                <a:cxn ang="0">
                  <a:pos x="208" y="86"/>
                </a:cxn>
                <a:cxn ang="0">
                  <a:pos x="214" y="91"/>
                </a:cxn>
                <a:cxn ang="0">
                  <a:pos x="219" y="95"/>
                </a:cxn>
                <a:cxn ang="0">
                  <a:pos x="225" y="98"/>
                </a:cxn>
                <a:cxn ang="0">
                  <a:pos x="231" y="102"/>
                </a:cxn>
                <a:cxn ang="0">
                  <a:pos x="237" y="104"/>
                </a:cxn>
                <a:cxn ang="0">
                  <a:pos x="242" y="106"/>
                </a:cxn>
                <a:cxn ang="0">
                  <a:pos x="248" y="108"/>
                </a:cxn>
                <a:cxn ang="0">
                  <a:pos x="254" y="109"/>
                </a:cxn>
                <a:cxn ang="0">
                  <a:pos x="260" y="109"/>
                </a:cxn>
                <a:cxn ang="0">
                  <a:pos x="266" y="109"/>
                </a:cxn>
                <a:cxn ang="0">
                  <a:pos x="271" y="108"/>
                </a:cxn>
                <a:cxn ang="0">
                  <a:pos x="277" y="107"/>
                </a:cxn>
                <a:cxn ang="0">
                  <a:pos x="283" y="105"/>
                </a:cxn>
                <a:cxn ang="0">
                  <a:pos x="289" y="102"/>
                </a:cxn>
                <a:cxn ang="0">
                  <a:pos x="295" y="99"/>
                </a:cxn>
                <a:cxn ang="0">
                  <a:pos x="300" y="96"/>
                </a:cxn>
                <a:cxn ang="0">
                  <a:pos x="306" y="92"/>
                </a:cxn>
                <a:cxn ang="0">
                  <a:pos x="312" y="87"/>
                </a:cxn>
                <a:cxn ang="0">
                  <a:pos x="318" y="82"/>
                </a:cxn>
                <a:cxn ang="0">
                  <a:pos x="324" y="77"/>
                </a:cxn>
                <a:cxn ang="0">
                  <a:pos x="329" y="72"/>
                </a:cxn>
                <a:cxn ang="0">
                  <a:pos x="335" y="66"/>
                </a:cxn>
                <a:cxn ang="0">
                  <a:pos x="341" y="61"/>
                </a:cxn>
                <a:cxn ang="0">
                  <a:pos x="347" y="55"/>
                </a:cxn>
              </a:cxnLst>
              <a:rect l="0" t="0" r="r" b="b"/>
              <a:pathLst>
                <a:path w="347" h="109">
                  <a:moveTo>
                    <a:pt x="0" y="55"/>
                  </a:moveTo>
                  <a:lnTo>
                    <a:pt x="0" y="54"/>
                  </a:lnTo>
                  <a:lnTo>
                    <a:pt x="1" y="54"/>
                  </a:lnTo>
                  <a:lnTo>
                    <a:pt x="1" y="53"/>
                  </a:lnTo>
                  <a:lnTo>
                    <a:pt x="2" y="53"/>
                  </a:lnTo>
                  <a:lnTo>
                    <a:pt x="2" y="52"/>
                  </a:lnTo>
                  <a:lnTo>
                    <a:pt x="3" y="52"/>
                  </a:lnTo>
                  <a:lnTo>
                    <a:pt x="3" y="51"/>
                  </a:lnTo>
                  <a:lnTo>
                    <a:pt x="4" y="51"/>
                  </a:lnTo>
                  <a:lnTo>
                    <a:pt x="4" y="50"/>
                  </a:lnTo>
                  <a:lnTo>
                    <a:pt x="5" y="50"/>
                  </a:lnTo>
                  <a:lnTo>
                    <a:pt x="5" y="49"/>
                  </a:lnTo>
                  <a:lnTo>
                    <a:pt x="6" y="49"/>
                  </a:lnTo>
                  <a:lnTo>
                    <a:pt x="6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9" y="46"/>
                  </a:lnTo>
                  <a:lnTo>
                    <a:pt x="9" y="46"/>
                  </a:lnTo>
                  <a:lnTo>
                    <a:pt x="9" y="45"/>
                  </a:lnTo>
                  <a:lnTo>
                    <a:pt x="10" y="45"/>
                  </a:lnTo>
                  <a:lnTo>
                    <a:pt x="10" y="44"/>
                  </a:lnTo>
                  <a:lnTo>
                    <a:pt x="11" y="44"/>
                  </a:lnTo>
                  <a:lnTo>
                    <a:pt x="11" y="43"/>
                  </a:lnTo>
                  <a:lnTo>
                    <a:pt x="12" y="43"/>
                  </a:lnTo>
                  <a:lnTo>
                    <a:pt x="12" y="42"/>
                  </a:lnTo>
                  <a:lnTo>
                    <a:pt x="13" y="42"/>
                  </a:lnTo>
                  <a:lnTo>
                    <a:pt x="13" y="41"/>
                  </a:lnTo>
                  <a:lnTo>
                    <a:pt x="14" y="41"/>
                  </a:lnTo>
                  <a:lnTo>
                    <a:pt x="14" y="40"/>
                  </a:lnTo>
                  <a:lnTo>
                    <a:pt x="15" y="40"/>
                  </a:lnTo>
                  <a:lnTo>
                    <a:pt x="15" y="39"/>
                  </a:lnTo>
                  <a:lnTo>
                    <a:pt x="16" y="39"/>
                  </a:lnTo>
                  <a:lnTo>
                    <a:pt x="16" y="3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18" y="37"/>
                  </a:lnTo>
                  <a:lnTo>
                    <a:pt x="18" y="37"/>
                  </a:lnTo>
                  <a:lnTo>
                    <a:pt x="18" y="36"/>
                  </a:lnTo>
                  <a:lnTo>
                    <a:pt x="19" y="36"/>
                  </a:lnTo>
                  <a:lnTo>
                    <a:pt x="19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1" y="34"/>
                  </a:lnTo>
                  <a:lnTo>
                    <a:pt x="21" y="34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5" y="31"/>
                  </a:lnTo>
                  <a:lnTo>
                    <a:pt x="25" y="30"/>
                  </a:lnTo>
                  <a:lnTo>
                    <a:pt x="26" y="30"/>
                  </a:lnTo>
                  <a:lnTo>
                    <a:pt x="26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9" y="27"/>
                  </a:lnTo>
                  <a:lnTo>
                    <a:pt x="29" y="27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1" y="26"/>
                  </a:lnTo>
                  <a:lnTo>
                    <a:pt x="31" y="25"/>
                  </a:lnTo>
                  <a:lnTo>
                    <a:pt x="32" y="25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33" y="24"/>
                  </a:lnTo>
                  <a:lnTo>
                    <a:pt x="33" y="23"/>
                  </a:lnTo>
                  <a:lnTo>
                    <a:pt x="34" y="23"/>
                  </a:lnTo>
                  <a:lnTo>
                    <a:pt x="34" y="22"/>
                  </a:lnTo>
                  <a:lnTo>
                    <a:pt x="35" y="22"/>
                  </a:lnTo>
                  <a:lnTo>
                    <a:pt x="35" y="22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7" y="21"/>
                  </a:lnTo>
                  <a:lnTo>
                    <a:pt x="37" y="20"/>
                  </a:lnTo>
                  <a:lnTo>
                    <a:pt x="38" y="20"/>
                  </a:lnTo>
                  <a:lnTo>
                    <a:pt x="38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1" y="18"/>
                  </a:lnTo>
                  <a:lnTo>
                    <a:pt x="41" y="17"/>
                  </a:lnTo>
                  <a:lnTo>
                    <a:pt x="42" y="17"/>
                  </a:lnTo>
                  <a:lnTo>
                    <a:pt x="42" y="17"/>
                  </a:lnTo>
                  <a:lnTo>
                    <a:pt x="43" y="16"/>
                  </a:lnTo>
                  <a:lnTo>
                    <a:pt x="43" y="16"/>
                  </a:lnTo>
                  <a:lnTo>
                    <a:pt x="44" y="16"/>
                  </a:lnTo>
                  <a:lnTo>
                    <a:pt x="44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6" y="14"/>
                  </a:lnTo>
                  <a:lnTo>
                    <a:pt x="46" y="14"/>
                  </a:lnTo>
                  <a:lnTo>
                    <a:pt x="47" y="14"/>
                  </a:lnTo>
                  <a:lnTo>
                    <a:pt x="47" y="13"/>
                  </a:lnTo>
                  <a:lnTo>
                    <a:pt x="47" y="13"/>
                  </a:lnTo>
                  <a:lnTo>
                    <a:pt x="48" y="13"/>
                  </a:lnTo>
                  <a:lnTo>
                    <a:pt x="48" y="12"/>
                  </a:lnTo>
                  <a:lnTo>
                    <a:pt x="49" y="12"/>
                  </a:lnTo>
                  <a:lnTo>
                    <a:pt x="49" y="12"/>
                  </a:lnTo>
                  <a:lnTo>
                    <a:pt x="50" y="12"/>
                  </a:lnTo>
                  <a:lnTo>
                    <a:pt x="50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5" y="9"/>
                  </a:lnTo>
                  <a:lnTo>
                    <a:pt x="55" y="8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9" y="7"/>
                  </a:lnTo>
                  <a:lnTo>
                    <a:pt x="59" y="7"/>
                  </a:lnTo>
                  <a:lnTo>
                    <a:pt x="60" y="6"/>
                  </a:lnTo>
                  <a:lnTo>
                    <a:pt x="60" y="6"/>
                  </a:lnTo>
                  <a:lnTo>
                    <a:pt x="61" y="6"/>
                  </a:lnTo>
                  <a:lnTo>
                    <a:pt x="61" y="6"/>
                  </a:lnTo>
                  <a:lnTo>
                    <a:pt x="61" y="5"/>
                  </a:lnTo>
                  <a:lnTo>
                    <a:pt x="62" y="5"/>
                  </a:lnTo>
                  <a:lnTo>
                    <a:pt x="62" y="5"/>
                  </a:lnTo>
                  <a:lnTo>
                    <a:pt x="63" y="5"/>
                  </a:lnTo>
                  <a:lnTo>
                    <a:pt x="63" y="5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7" y="3"/>
                  </a:lnTo>
                  <a:lnTo>
                    <a:pt x="67" y="3"/>
                  </a:lnTo>
                  <a:lnTo>
                    <a:pt x="68" y="3"/>
                  </a:lnTo>
                  <a:lnTo>
                    <a:pt x="68" y="3"/>
                  </a:lnTo>
                  <a:lnTo>
                    <a:pt x="69" y="3"/>
                  </a:lnTo>
                  <a:lnTo>
                    <a:pt x="69" y="3"/>
                  </a:lnTo>
                  <a:lnTo>
                    <a:pt x="70" y="3"/>
                  </a:lnTo>
                  <a:lnTo>
                    <a:pt x="70" y="2"/>
                  </a:lnTo>
                  <a:lnTo>
                    <a:pt x="71" y="2"/>
                  </a:lnTo>
                  <a:lnTo>
                    <a:pt x="71" y="2"/>
                  </a:lnTo>
                  <a:lnTo>
                    <a:pt x="72" y="2"/>
                  </a:lnTo>
                  <a:lnTo>
                    <a:pt x="72" y="2"/>
                  </a:lnTo>
                  <a:lnTo>
                    <a:pt x="73" y="2"/>
                  </a:lnTo>
                  <a:lnTo>
                    <a:pt x="73" y="2"/>
                  </a:lnTo>
                  <a:lnTo>
                    <a:pt x="74" y="1"/>
                  </a:lnTo>
                  <a:lnTo>
                    <a:pt x="74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6" y="1"/>
                  </a:lnTo>
                  <a:lnTo>
                    <a:pt x="76" y="1"/>
                  </a:lnTo>
                  <a:lnTo>
                    <a:pt x="77" y="1"/>
                  </a:lnTo>
                  <a:lnTo>
                    <a:pt x="77" y="1"/>
                  </a:lnTo>
                  <a:lnTo>
                    <a:pt x="78" y="1"/>
                  </a:lnTo>
                  <a:lnTo>
                    <a:pt x="78" y="1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3" y="0"/>
                  </a:lnTo>
                  <a:lnTo>
                    <a:pt x="83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5" y="0"/>
                  </a:lnTo>
                  <a:lnTo>
                    <a:pt x="85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7" y="0"/>
                  </a:lnTo>
                  <a:lnTo>
                    <a:pt x="87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91" y="0"/>
                  </a:lnTo>
                  <a:lnTo>
                    <a:pt x="91" y="0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6" y="1"/>
                  </a:lnTo>
                  <a:lnTo>
                    <a:pt x="96" y="1"/>
                  </a:lnTo>
                  <a:lnTo>
                    <a:pt x="97" y="1"/>
                  </a:lnTo>
                  <a:lnTo>
                    <a:pt x="97" y="1"/>
                  </a:lnTo>
                  <a:lnTo>
                    <a:pt x="98" y="1"/>
                  </a:lnTo>
                  <a:lnTo>
                    <a:pt x="98" y="1"/>
                  </a:lnTo>
                  <a:lnTo>
                    <a:pt x="99" y="1"/>
                  </a:lnTo>
                  <a:lnTo>
                    <a:pt x="99" y="1"/>
                  </a:lnTo>
                  <a:lnTo>
                    <a:pt x="100" y="1"/>
                  </a:lnTo>
                  <a:lnTo>
                    <a:pt x="100" y="2"/>
                  </a:lnTo>
                  <a:lnTo>
                    <a:pt x="101" y="2"/>
                  </a:lnTo>
                  <a:lnTo>
                    <a:pt x="101" y="2"/>
                  </a:lnTo>
                  <a:lnTo>
                    <a:pt x="102" y="2"/>
                  </a:lnTo>
                  <a:lnTo>
                    <a:pt x="102" y="2"/>
                  </a:lnTo>
                  <a:lnTo>
                    <a:pt x="103" y="2"/>
                  </a:lnTo>
                  <a:lnTo>
                    <a:pt x="103" y="2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5" y="3"/>
                  </a:lnTo>
                  <a:lnTo>
                    <a:pt x="105" y="3"/>
                  </a:lnTo>
                  <a:lnTo>
                    <a:pt x="106" y="3"/>
                  </a:lnTo>
                  <a:lnTo>
                    <a:pt x="106" y="3"/>
                  </a:lnTo>
                  <a:lnTo>
                    <a:pt x="107" y="4"/>
                  </a:lnTo>
                  <a:lnTo>
                    <a:pt x="107" y="4"/>
                  </a:lnTo>
                  <a:lnTo>
                    <a:pt x="108" y="4"/>
                  </a:lnTo>
                  <a:lnTo>
                    <a:pt x="108" y="4"/>
                  </a:lnTo>
                  <a:lnTo>
                    <a:pt x="109" y="4"/>
                  </a:lnTo>
                  <a:lnTo>
                    <a:pt x="109" y="4"/>
                  </a:lnTo>
                  <a:lnTo>
                    <a:pt x="110" y="5"/>
                  </a:lnTo>
                  <a:lnTo>
                    <a:pt x="110" y="5"/>
                  </a:lnTo>
                  <a:lnTo>
                    <a:pt x="111" y="5"/>
                  </a:lnTo>
                  <a:lnTo>
                    <a:pt x="111" y="5"/>
                  </a:lnTo>
                  <a:lnTo>
                    <a:pt x="112" y="5"/>
                  </a:lnTo>
                  <a:lnTo>
                    <a:pt x="112" y="6"/>
                  </a:lnTo>
                  <a:lnTo>
                    <a:pt x="113" y="6"/>
                  </a:lnTo>
                  <a:lnTo>
                    <a:pt x="113" y="6"/>
                  </a:lnTo>
                  <a:lnTo>
                    <a:pt x="114" y="6"/>
                  </a:lnTo>
                  <a:lnTo>
                    <a:pt x="114" y="7"/>
                  </a:lnTo>
                  <a:lnTo>
                    <a:pt x="115" y="7"/>
                  </a:lnTo>
                  <a:lnTo>
                    <a:pt x="115" y="7"/>
                  </a:lnTo>
                  <a:lnTo>
                    <a:pt x="116" y="7"/>
                  </a:lnTo>
                  <a:lnTo>
                    <a:pt x="116" y="8"/>
                  </a:lnTo>
                  <a:lnTo>
                    <a:pt x="117" y="8"/>
                  </a:lnTo>
                  <a:lnTo>
                    <a:pt x="117" y="8"/>
                  </a:lnTo>
                  <a:lnTo>
                    <a:pt x="118" y="8"/>
                  </a:lnTo>
                  <a:lnTo>
                    <a:pt x="118" y="8"/>
                  </a:lnTo>
                  <a:lnTo>
                    <a:pt x="118" y="9"/>
                  </a:lnTo>
                  <a:lnTo>
                    <a:pt x="119" y="9"/>
                  </a:lnTo>
                  <a:lnTo>
                    <a:pt x="119" y="9"/>
                  </a:lnTo>
                  <a:lnTo>
                    <a:pt x="120" y="10"/>
                  </a:lnTo>
                  <a:lnTo>
                    <a:pt x="120" y="10"/>
                  </a:lnTo>
                  <a:lnTo>
                    <a:pt x="121" y="10"/>
                  </a:lnTo>
                  <a:lnTo>
                    <a:pt x="121" y="10"/>
                  </a:lnTo>
                  <a:lnTo>
                    <a:pt x="122" y="11"/>
                  </a:lnTo>
                  <a:lnTo>
                    <a:pt x="122" y="11"/>
                  </a:lnTo>
                  <a:lnTo>
                    <a:pt x="123" y="11"/>
                  </a:lnTo>
                  <a:lnTo>
                    <a:pt x="123" y="12"/>
                  </a:lnTo>
                  <a:lnTo>
                    <a:pt x="124" y="12"/>
                  </a:lnTo>
                  <a:lnTo>
                    <a:pt x="124" y="12"/>
                  </a:lnTo>
                  <a:lnTo>
                    <a:pt x="125" y="12"/>
                  </a:lnTo>
                  <a:lnTo>
                    <a:pt x="125" y="13"/>
                  </a:lnTo>
                  <a:lnTo>
                    <a:pt x="126" y="13"/>
                  </a:lnTo>
                  <a:lnTo>
                    <a:pt x="126" y="13"/>
                  </a:lnTo>
                  <a:lnTo>
                    <a:pt x="127" y="14"/>
                  </a:lnTo>
                  <a:lnTo>
                    <a:pt x="127" y="14"/>
                  </a:lnTo>
                  <a:lnTo>
                    <a:pt x="128" y="14"/>
                  </a:lnTo>
                  <a:lnTo>
                    <a:pt x="128" y="15"/>
                  </a:lnTo>
                  <a:lnTo>
                    <a:pt x="129" y="15"/>
                  </a:lnTo>
                  <a:lnTo>
                    <a:pt x="129" y="15"/>
                  </a:lnTo>
                  <a:lnTo>
                    <a:pt x="130" y="16"/>
                  </a:lnTo>
                  <a:lnTo>
                    <a:pt x="130" y="16"/>
                  </a:lnTo>
                  <a:lnTo>
                    <a:pt x="131" y="16"/>
                  </a:lnTo>
                  <a:lnTo>
                    <a:pt x="131" y="17"/>
                  </a:lnTo>
                  <a:lnTo>
                    <a:pt x="132" y="17"/>
                  </a:lnTo>
                  <a:lnTo>
                    <a:pt x="132" y="17"/>
                  </a:lnTo>
                  <a:lnTo>
                    <a:pt x="132" y="18"/>
                  </a:lnTo>
                  <a:lnTo>
                    <a:pt x="133" y="18"/>
                  </a:lnTo>
                  <a:lnTo>
                    <a:pt x="133" y="18"/>
                  </a:lnTo>
                  <a:lnTo>
                    <a:pt x="134" y="19"/>
                  </a:lnTo>
                  <a:lnTo>
                    <a:pt x="134" y="19"/>
                  </a:lnTo>
                  <a:lnTo>
                    <a:pt x="135" y="19"/>
                  </a:lnTo>
                  <a:lnTo>
                    <a:pt x="135" y="20"/>
                  </a:lnTo>
                  <a:lnTo>
                    <a:pt x="136" y="20"/>
                  </a:lnTo>
                  <a:lnTo>
                    <a:pt x="136" y="21"/>
                  </a:lnTo>
                  <a:lnTo>
                    <a:pt x="137" y="21"/>
                  </a:lnTo>
                  <a:lnTo>
                    <a:pt x="137" y="21"/>
                  </a:lnTo>
                  <a:lnTo>
                    <a:pt x="138" y="22"/>
                  </a:lnTo>
                  <a:lnTo>
                    <a:pt x="138" y="22"/>
                  </a:lnTo>
                  <a:lnTo>
                    <a:pt x="139" y="22"/>
                  </a:lnTo>
                  <a:lnTo>
                    <a:pt x="139" y="23"/>
                  </a:lnTo>
                  <a:lnTo>
                    <a:pt x="140" y="23"/>
                  </a:lnTo>
                  <a:lnTo>
                    <a:pt x="140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2" y="25"/>
                  </a:lnTo>
                  <a:lnTo>
                    <a:pt x="142" y="25"/>
                  </a:lnTo>
                  <a:lnTo>
                    <a:pt x="143" y="26"/>
                  </a:lnTo>
                  <a:lnTo>
                    <a:pt x="143" y="26"/>
                  </a:lnTo>
                  <a:lnTo>
                    <a:pt x="144" y="26"/>
                  </a:lnTo>
                  <a:lnTo>
                    <a:pt x="144" y="27"/>
                  </a:lnTo>
                  <a:lnTo>
                    <a:pt x="145" y="27"/>
                  </a:lnTo>
                  <a:lnTo>
                    <a:pt x="145" y="28"/>
                  </a:lnTo>
                  <a:lnTo>
                    <a:pt x="146" y="28"/>
                  </a:lnTo>
                  <a:lnTo>
                    <a:pt x="146" y="29"/>
                  </a:lnTo>
                  <a:lnTo>
                    <a:pt x="147" y="29"/>
                  </a:lnTo>
                  <a:lnTo>
                    <a:pt x="147" y="29"/>
                  </a:lnTo>
                  <a:lnTo>
                    <a:pt x="147" y="30"/>
                  </a:lnTo>
                  <a:lnTo>
                    <a:pt x="148" y="30"/>
                  </a:lnTo>
                  <a:lnTo>
                    <a:pt x="148" y="31"/>
                  </a:lnTo>
                  <a:lnTo>
                    <a:pt x="149" y="31"/>
                  </a:lnTo>
                  <a:lnTo>
                    <a:pt x="149" y="31"/>
                  </a:lnTo>
                  <a:lnTo>
                    <a:pt x="150" y="32"/>
                  </a:lnTo>
                  <a:lnTo>
                    <a:pt x="150" y="32"/>
                  </a:lnTo>
                  <a:lnTo>
                    <a:pt x="151" y="33"/>
                  </a:lnTo>
                  <a:lnTo>
                    <a:pt x="151" y="33"/>
                  </a:lnTo>
                  <a:lnTo>
                    <a:pt x="152" y="34"/>
                  </a:lnTo>
                  <a:lnTo>
                    <a:pt x="152" y="34"/>
                  </a:lnTo>
                  <a:lnTo>
                    <a:pt x="153" y="35"/>
                  </a:lnTo>
                  <a:lnTo>
                    <a:pt x="153" y="35"/>
                  </a:lnTo>
                  <a:lnTo>
                    <a:pt x="154" y="35"/>
                  </a:lnTo>
                  <a:lnTo>
                    <a:pt x="154" y="36"/>
                  </a:lnTo>
                  <a:lnTo>
                    <a:pt x="155" y="36"/>
                  </a:lnTo>
                  <a:lnTo>
                    <a:pt x="155" y="37"/>
                  </a:lnTo>
                  <a:lnTo>
                    <a:pt x="156" y="37"/>
                  </a:lnTo>
                  <a:lnTo>
                    <a:pt x="156" y="38"/>
                  </a:lnTo>
                  <a:lnTo>
                    <a:pt x="157" y="38"/>
                  </a:lnTo>
                  <a:lnTo>
                    <a:pt x="157" y="39"/>
                  </a:lnTo>
                  <a:lnTo>
                    <a:pt x="158" y="39"/>
                  </a:lnTo>
                  <a:lnTo>
                    <a:pt x="158" y="39"/>
                  </a:lnTo>
                  <a:lnTo>
                    <a:pt x="159" y="40"/>
                  </a:lnTo>
                  <a:lnTo>
                    <a:pt x="159" y="40"/>
                  </a:lnTo>
                  <a:lnTo>
                    <a:pt x="160" y="41"/>
                  </a:lnTo>
                  <a:lnTo>
                    <a:pt x="160" y="41"/>
                  </a:lnTo>
                  <a:lnTo>
                    <a:pt x="161" y="42"/>
                  </a:lnTo>
                  <a:lnTo>
                    <a:pt x="161" y="42"/>
                  </a:lnTo>
                  <a:lnTo>
                    <a:pt x="161" y="43"/>
                  </a:lnTo>
                  <a:lnTo>
                    <a:pt x="162" y="43"/>
                  </a:lnTo>
                  <a:lnTo>
                    <a:pt x="162" y="44"/>
                  </a:lnTo>
                  <a:lnTo>
                    <a:pt x="163" y="44"/>
                  </a:lnTo>
                  <a:lnTo>
                    <a:pt x="163" y="45"/>
                  </a:lnTo>
                  <a:lnTo>
                    <a:pt x="164" y="45"/>
                  </a:lnTo>
                  <a:lnTo>
                    <a:pt x="164" y="46"/>
                  </a:lnTo>
                  <a:lnTo>
                    <a:pt x="165" y="46"/>
                  </a:lnTo>
                  <a:lnTo>
                    <a:pt x="165" y="47"/>
                  </a:lnTo>
                  <a:lnTo>
                    <a:pt x="166" y="47"/>
                  </a:lnTo>
                  <a:lnTo>
                    <a:pt x="166" y="48"/>
                  </a:lnTo>
                  <a:lnTo>
                    <a:pt x="167" y="48"/>
                  </a:lnTo>
                  <a:lnTo>
                    <a:pt x="167" y="48"/>
                  </a:lnTo>
                  <a:lnTo>
                    <a:pt x="168" y="49"/>
                  </a:lnTo>
                  <a:lnTo>
                    <a:pt x="168" y="49"/>
                  </a:lnTo>
                  <a:lnTo>
                    <a:pt x="169" y="50"/>
                  </a:lnTo>
                  <a:lnTo>
                    <a:pt x="169" y="50"/>
                  </a:lnTo>
                  <a:lnTo>
                    <a:pt x="170" y="51"/>
                  </a:lnTo>
                  <a:lnTo>
                    <a:pt x="170" y="51"/>
                  </a:lnTo>
                  <a:lnTo>
                    <a:pt x="171" y="52"/>
                  </a:lnTo>
                  <a:lnTo>
                    <a:pt x="171" y="52"/>
                  </a:lnTo>
                  <a:lnTo>
                    <a:pt x="172" y="53"/>
                  </a:lnTo>
                  <a:lnTo>
                    <a:pt x="172" y="53"/>
                  </a:lnTo>
                  <a:lnTo>
                    <a:pt x="173" y="54"/>
                  </a:lnTo>
                  <a:lnTo>
                    <a:pt x="173" y="54"/>
                  </a:lnTo>
                  <a:lnTo>
                    <a:pt x="174" y="55"/>
                  </a:lnTo>
                  <a:lnTo>
                    <a:pt x="174" y="55"/>
                  </a:lnTo>
                  <a:lnTo>
                    <a:pt x="175" y="56"/>
                  </a:lnTo>
                  <a:lnTo>
                    <a:pt x="175" y="56"/>
                  </a:lnTo>
                  <a:lnTo>
                    <a:pt x="175" y="57"/>
                  </a:lnTo>
                  <a:lnTo>
                    <a:pt x="176" y="57"/>
                  </a:lnTo>
                  <a:lnTo>
                    <a:pt x="176" y="57"/>
                  </a:lnTo>
                  <a:lnTo>
                    <a:pt x="177" y="58"/>
                  </a:lnTo>
                  <a:lnTo>
                    <a:pt x="177" y="58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9" y="60"/>
                  </a:lnTo>
                  <a:lnTo>
                    <a:pt x="179" y="60"/>
                  </a:lnTo>
                  <a:lnTo>
                    <a:pt x="180" y="61"/>
                  </a:lnTo>
                  <a:lnTo>
                    <a:pt x="180" y="61"/>
                  </a:lnTo>
                  <a:lnTo>
                    <a:pt x="181" y="62"/>
                  </a:lnTo>
                  <a:lnTo>
                    <a:pt x="181" y="62"/>
                  </a:lnTo>
                  <a:lnTo>
                    <a:pt x="182" y="63"/>
                  </a:lnTo>
                  <a:lnTo>
                    <a:pt x="182" y="63"/>
                  </a:lnTo>
                  <a:lnTo>
                    <a:pt x="183" y="64"/>
                  </a:lnTo>
                  <a:lnTo>
                    <a:pt x="183" y="64"/>
                  </a:lnTo>
                  <a:lnTo>
                    <a:pt x="184" y="65"/>
                  </a:lnTo>
                  <a:lnTo>
                    <a:pt x="184" y="65"/>
                  </a:lnTo>
                  <a:lnTo>
                    <a:pt x="185" y="66"/>
                  </a:lnTo>
                  <a:lnTo>
                    <a:pt x="185" y="66"/>
                  </a:lnTo>
                  <a:lnTo>
                    <a:pt x="186" y="66"/>
                  </a:lnTo>
                  <a:lnTo>
                    <a:pt x="186" y="67"/>
                  </a:lnTo>
                  <a:lnTo>
                    <a:pt x="187" y="67"/>
                  </a:lnTo>
                  <a:lnTo>
                    <a:pt x="187" y="68"/>
                  </a:lnTo>
                  <a:lnTo>
                    <a:pt x="188" y="68"/>
                  </a:lnTo>
                  <a:lnTo>
                    <a:pt x="188" y="69"/>
                  </a:lnTo>
                  <a:lnTo>
                    <a:pt x="189" y="69"/>
                  </a:lnTo>
                  <a:lnTo>
                    <a:pt x="189" y="70"/>
                  </a:lnTo>
                  <a:lnTo>
                    <a:pt x="189" y="70"/>
                  </a:lnTo>
                  <a:lnTo>
                    <a:pt x="190" y="70"/>
                  </a:lnTo>
                  <a:lnTo>
                    <a:pt x="190" y="71"/>
                  </a:lnTo>
                  <a:lnTo>
                    <a:pt x="191" y="71"/>
                  </a:lnTo>
                  <a:lnTo>
                    <a:pt x="191" y="72"/>
                  </a:lnTo>
                  <a:lnTo>
                    <a:pt x="192" y="72"/>
                  </a:lnTo>
                  <a:lnTo>
                    <a:pt x="192" y="73"/>
                  </a:lnTo>
                  <a:lnTo>
                    <a:pt x="193" y="73"/>
                  </a:lnTo>
                  <a:lnTo>
                    <a:pt x="193" y="74"/>
                  </a:lnTo>
                  <a:lnTo>
                    <a:pt x="194" y="74"/>
                  </a:lnTo>
                  <a:lnTo>
                    <a:pt x="194" y="75"/>
                  </a:lnTo>
                  <a:lnTo>
                    <a:pt x="195" y="75"/>
                  </a:lnTo>
                  <a:lnTo>
                    <a:pt x="195" y="75"/>
                  </a:lnTo>
                  <a:lnTo>
                    <a:pt x="196" y="76"/>
                  </a:lnTo>
                  <a:lnTo>
                    <a:pt x="196" y="76"/>
                  </a:lnTo>
                  <a:lnTo>
                    <a:pt x="197" y="77"/>
                  </a:lnTo>
                  <a:lnTo>
                    <a:pt x="197" y="77"/>
                  </a:lnTo>
                  <a:lnTo>
                    <a:pt x="198" y="78"/>
                  </a:lnTo>
                  <a:lnTo>
                    <a:pt x="198" y="78"/>
                  </a:lnTo>
                  <a:lnTo>
                    <a:pt x="199" y="79"/>
                  </a:lnTo>
                  <a:lnTo>
                    <a:pt x="199" y="79"/>
                  </a:lnTo>
                  <a:lnTo>
                    <a:pt x="200" y="79"/>
                  </a:lnTo>
                  <a:lnTo>
                    <a:pt x="200" y="80"/>
                  </a:lnTo>
                  <a:lnTo>
                    <a:pt x="201" y="80"/>
                  </a:lnTo>
                  <a:lnTo>
                    <a:pt x="201" y="81"/>
                  </a:lnTo>
                  <a:lnTo>
                    <a:pt x="202" y="81"/>
                  </a:lnTo>
                  <a:lnTo>
                    <a:pt x="202" y="81"/>
                  </a:lnTo>
                  <a:lnTo>
                    <a:pt x="203" y="82"/>
                  </a:lnTo>
                  <a:lnTo>
                    <a:pt x="203" y="82"/>
                  </a:lnTo>
                  <a:lnTo>
                    <a:pt x="204" y="83"/>
                  </a:lnTo>
                  <a:lnTo>
                    <a:pt x="204" y="83"/>
                  </a:lnTo>
                  <a:lnTo>
                    <a:pt x="204" y="84"/>
                  </a:lnTo>
                  <a:lnTo>
                    <a:pt x="205" y="84"/>
                  </a:lnTo>
                  <a:lnTo>
                    <a:pt x="205" y="84"/>
                  </a:lnTo>
                  <a:lnTo>
                    <a:pt x="206" y="85"/>
                  </a:lnTo>
                  <a:lnTo>
                    <a:pt x="206" y="85"/>
                  </a:lnTo>
                  <a:lnTo>
                    <a:pt x="207" y="86"/>
                  </a:lnTo>
                  <a:lnTo>
                    <a:pt x="207" y="86"/>
                  </a:lnTo>
                  <a:lnTo>
                    <a:pt x="208" y="86"/>
                  </a:lnTo>
                  <a:lnTo>
                    <a:pt x="208" y="87"/>
                  </a:lnTo>
                  <a:lnTo>
                    <a:pt x="209" y="87"/>
                  </a:lnTo>
                  <a:lnTo>
                    <a:pt x="209" y="88"/>
                  </a:lnTo>
                  <a:lnTo>
                    <a:pt x="210" y="88"/>
                  </a:lnTo>
                  <a:lnTo>
                    <a:pt x="210" y="88"/>
                  </a:lnTo>
                  <a:lnTo>
                    <a:pt x="211" y="89"/>
                  </a:lnTo>
                  <a:lnTo>
                    <a:pt x="211" y="89"/>
                  </a:lnTo>
                  <a:lnTo>
                    <a:pt x="212" y="89"/>
                  </a:lnTo>
                  <a:lnTo>
                    <a:pt x="212" y="90"/>
                  </a:lnTo>
                  <a:lnTo>
                    <a:pt x="213" y="90"/>
                  </a:lnTo>
                  <a:lnTo>
                    <a:pt x="213" y="90"/>
                  </a:lnTo>
                  <a:lnTo>
                    <a:pt x="214" y="91"/>
                  </a:lnTo>
                  <a:lnTo>
                    <a:pt x="214" y="91"/>
                  </a:lnTo>
                  <a:lnTo>
                    <a:pt x="215" y="92"/>
                  </a:lnTo>
                  <a:lnTo>
                    <a:pt x="215" y="92"/>
                  </a:lnTo>
                  <a:lnTo>
                    <a:pt x="216" y="92"/>
                  </a:lnTo>
                  <a:lnTo>
                    <a:pt x="216" y="93"/>
                  </a:lnTo>
                  <a:lnTo>
                    <a:pt x="217" y="93"/>
                  </a:lnTo>
                  <a:lnTo>
                    <a:pt x="217" y="93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9" y="95"/>
                  </a:lnTo>
                  <a:lnTo>
                    <a:pt x="219" y="95"/>
                  </a:lnTo>
                  <a:lnTo>
                    <a:pt x="220" y="95"/>
                  </a:lnTo>
                  <a:lnTo>
                    <a:pt x="220" y="96"/>
                  </a:lnTo>
                  <a:lnTo>
                    <a:pt x="221" y="96"/>
                  </a:lnTo>
                  <a:lnTo>
                    <a:pt x="221" y="96"/>
                  </a:lnTo>
                  <a:lnTo>
                    <a:pt x="222" y="96"/>
                  </a:lnTo>
                  <a:lnTo>
                    <a:pt x="222" y="97"/>
                  </a:lnTo>
                  <a:lnTo>
                    <a:pt x="223" y="97"/>
                  </a:lnTo>
                  <a:lnTo>
                    <a:pt x="223" y="97"/>
                  </a:lnTo>
                  <a:lnTo>
                    <a:pt x="224" y="98"/>
                  </a:lnTo>
                  <a:lnTo>
                    <a:pt x="224" y="98"/>
                  </a:lnTo>
                  <a:lnTo>
                    <a:pt x="225" y="98"/>
                  </a:lnTo>
                  <a:lnTo>
                    <a:pt x="225" y="98"/>
                  </a:lnTo>
                  <a:lnTo>
                    <a:pt x="226" y="99"/>
                  </a:lnTo>
                  <a:lnTo>
                    <a:pt x="226" y="99"/>
                  </a:lnTo>
                  <a:lnTo>
                    <a:pt x="227" y="99"/>
                  </a:lnTo>
                  <a:lnTo>
                    <a:pt x="227" y="100"/>
                  </a:lnTo>
                  <a:lnTo>
                    <a:pt x="228" y="100"/>
                  </a:lnTo>
                  <a:lnTo>
                    <a:pt x="228" y="100"/>
                  </a:lnTo>
                  <a:lnTo>
                    <a:pt x="229" y="100"/>
                  </a:lnTo>
                  <a:lnTo>
                    <a:pt x="229" y="101"/>
                  </a:lnTo>
                  <a:lnTo>
                    <a:pt x="230" y="101"/>
                  </a:lnTo>
                  <a:lnTo>
                    <a:pt x="230" y="101"/>
                  </a:lnTo>
                  <a:lnTo>
                    <a:pt x="231" y="101"/>
                  </a:lnTo>
                  <a:lnTo>
                    <a:pt x="231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3" y="103"/>
                  </a:lnTo>
                  <a:lnTo>
                    <a:pt x="233" y="103"/>
                  </a:lnTo>
                  <a:lnTo>
                    <a:pt x="234" y="103"/>
                  </a:lnTo>
                  <a:lnTo>
                    <a:pt x="234" y="103"/>
                  </a:lnTo>
                  <a:lnTo>
                    <a:pt x="235" y="103"/>
                  </a:lnTo>
                  <a:lnTo>
                    <a:pt x="235" y="104"/>
                  </a:lnTo>
                  <a:lnTo>
                    <a:pt x="236" y="104"/>
                  </a:lnTo>
                  <a:lnTo>
                    <a:pt x="236" y="104"/>
                  </a:lnTo>
                  <a:lnTo>
                    <a:pt x="237" y="104"/>
                  </a:lnTo>
                  <a:lnTo>
                    <a:pt x="237" y="105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39" y="105"/>
                  </a:lnTo>
                  <a:lnTo>
                    <a:pt x="239" y="105"/>
                  </a:lnTo>
                  <a:lnTo>
                    <a:pt x="240" y="105"/>
                  </a:lnTo>
                  <a:lnTo>
                    <a:pt x="240" y="106"/>
                  </a:lnTo>
                  <a:lnTo>
                    <a:pt x="241" y="106"/>
                  </a:lnTo>
                  <a:lnTo>
                    <a:pt x="241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3" y="106"/>
                  </a:lnTo>
                  <a:lnTo>
                    <a:pt x="243" y="107"/>
                  </a:lnTo>
                  <a:lnTo>
                    <a:pt x="244" y="107"/>
                  </a:lnTo>
                  <a:lnTo>
                    <a:pt x="244" y="107"/>
                  </a:lnTo>
                  <a:lnTo>
                    <a:pt x="245" y="107"/>
                  </a:lnTo>
                  <a:lnTo>
                    <a:pt x="245" y="107"/>
                  </a:lnTo>
                  <a:lnTo>
                    <a:pt x="246" y="107"/>
                  </a:lnTo>
                  <a:lnTo>
                    <a:pt x="246" y="107"/>
                  </a:lnTo>
                  <a:lnTo>
                    <a:pt x="247" y="108"/>
                  </a:lnTo>
                  <a:lnTo>
                    <a:pt x="247" y="108"/>
                  </a:lnTo>
                  <a:lnTo>
                    <a:pt x="248" y="108"/>
                  </a:lnTo>
                  <a:lnTo>
                    <a:pt x="248" y="108"/>
                  </a:lnTo>
                  <a:lnTo>
                    <a:pt x="249" y="108"/>
                  </a:lnTo>
                  <a:lnTo>
                    <a:pt x="249" y="108"/>
                  </a:lnTo>
                  <a:lnTo>
                    <a:pt x="250" y="108"/>
                  </a:lnTo>
                  <a:lnTo>
                    <a:pt x="250" y="108"/>
                  </a:lnTo>
                  <a:lnTo>
                    <a:pt x="251" y="108"/>
                  </a:lnTo>
                  <a:lnTo>
                    <a:pt x="251" y="108"/>
                  </a:lnTo>
                  <a:lnTo>
                    <a:pt x="252" y="109"/>
                  </a:lnTo>
                  <a:lnTo>
                    <a:pt x="252" y="109"/>
                  </a:lnTo>
                  <a:lnTo>
                    <a:pt x="253" y="109"/>
                  </a:lnTo>
                  <a:lnTo>
                    <a:pt x="253" y="109"/>
                  </a:lnTo>
                  <a:lnTo>
                    <a:pt x="254" y="109"/>
                  </a:lnTo>
                  <a:lnTo>
                    <a:pt x="254" y="109"/>
                  </a:lnTo>
                  <a:lnTo>
                    <a:pt x="255" y="109"/>
                  </a:lnTo>
                  <a:lnTo>
                    <a:pt x="255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7" y="109"/>
                  </a:lnTo>
                  <a:lnTo>
                    <a:pt x="257" y="109"/>
                  </a:lnTo>
                  <a:lnTo>
                    <a:pt x="258" y="109"/>
                  </a:lnTo>
                  <a:lnTo>
                    <a:pt x="258" y="109"/>
                  </a:lnTo>
                  <a:lnTo>
                    <a:pt x="259" y="109"/>
                  </a:lnTo>
                  <a:lnTo>
                    <a:pt x="259" y="109"/>
                  </a:lnTo>
                  <a:lnTo>
                    <a:pt x="260" y="109"/>
                  </a:lnTo>
                  <a:lnTo>
                    <a:pt x="260" y="109"/>
                  </a:lnTo>
                  <a:lnTo>
                    <a:pt x="261" y="109"/>
                  </a:lnTo>
                  <a:lnTo>
                    <a:pt x="261" y="109"/>
                  </a:lnTo>
                  <a:lnTo>
                    <a:pt x="262" y="109"/>
                  </a:lnTo>
                  <a:lnTo>
                    <a:pt x="262" y="109"/>
                  </a:lnTo>
                  <a:lnTo>
                    <a:pt x="263" y="109"/>
                  </a:lnTo>
                  <a:lnTo>
                    <a:pt x="263" y="109"/>
                  </a:lnTo>
                  <a:lnTo>
                    <a:pt x="264" y="109"/>
                  </a:lnTo>
                  <a:lnTo>
                    <a:pt x="264" y="109"/>
                  </a:lnTo>
                  <a:lnTo>
                    <a:pt x="265" y="109"/>
                  </a:lnTo>
                  <a:lnTo>
                    <a:pt x="265" y="109"/>
                  </a:lnTo>
                  <a:lnTo>
                    <a:pt x="266" y="109"/>
                  </a:lnTo>
                  <a:lnTo>
                    <a:pt x="266" y="109"/>
                  </a:lnTo>
                  <a:lnTo>
                    <a:pt x="267" y="109"/>
                  </a:lnTo>
                  <a:lnTo>
                    <a:pt x="267" y="109"/>
                  </a:lnTo>
                  <a:lnTo>
                    <a:pt x="268" y="109"/>
                  </a:lnTo>
                  <a:lnTo>
                    <a:pt x="268" y="109"/>
                  </a:lnTo>
                  <a:lnTo>
                    <a:pt x="269" y="109"/>
                  </a:lnTo>
                  <a:lnTo>
                    <a:pt x="269" y="109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1" y="108"/>
                  </a:lnTo>
                  <a:lnTo>
                    <a:pt x="271" y="108"/>
                  </a:lnTo>
                  <a:lnTo>
                    <a:pt x="272" y="108"/>
                  </a:lnTo>
                  <a:lnTo>
                    <a:pt x="272" y="108"/>
                  </a:lnTo>
                  <a:lnTo>
                    <a:pt x="273" y="108"/>
                  </a:lnTo>
                  <a:lnTo>
                    <a:pt x="273" y="108"/>
                  </a:lnTo>
                  <a:lnTo>
                    <a:pt x="274" y="108"/>
                  </a:lnTo>
                  <a:lnTo>
                    <a:pt x="274" y="107"/>
                  </a:lnTo>
                  <a:lnTo>
                    <a:pt x="275" y="107"/>
                  </a:lnTo>
                  <a:lnTo>
                    <a:pt x="275" y="107"/>
                  </a:lnTo>
                  <a:lnTo>
                    <a:pt x="276" y="107"/>
                  </a:lnTo>
                  <a:lnTo>
                    <a:pt x="276" y="107"/>
                  </a:lnTo>
                  <a:lnTo>
                    <a:pt x="277" y="107"/>
                  </a:lnTo>
                  <a:lnTo>
                    <a:pt x="277" y="107"/>
                  </a:lnTo>
                  <a:lnTo>
                    <a:pt x="278" y="106"/>
                  </a:lnTo>
                  <a:lnTo>
                    <a:pt x="278" y="106"/>
                  </a:lnTo>
                  <a:lnTo>
                    <a:pt x="279" y="106"/>
                  </a:lnTo>
                  <a:lnTo>
                    <a:pt x="279" y="106"/>
                  </a:lnTo>
                  <a:lnTo>
                    <a:pt x="280" y="106"/>
                  </a:lnTo>
                  <a:lnTo>
                    <a:pt x="280" y="106"/>
                  </a:lnTo>
                  <a:lnTo>
                    <a:pt x="281" y="106"/>
                  </a:lnTo>
                  <a:lnTo>
                    <a:pt x="281" y="105"/>
                  </a:lnTo>
                  <a:lnTo>
                    <a:pt x="282" y="105"/>
                  </a:lnTo>
                  <a:lnTo>
                    <a:pt x="282" y="105"/>
                  </a:lnTo>
                  <a:lnTo>
                    <a:pt x="283" y="105"/>
                  </a:lnTo>
                  <a:lnTo>
                    <a:pt x="283" y="105"/>
                  </a:lnTo>
                  <a:lnTo>
                    <a:pt x="284" y="105"/>
                  </a:lnTo>
                  <a:lnTo>
                    <a:pt x="284" y="104"/>
                  </a:lnTo>
                  <a:lnTo>
                    <a:pt x="284" y="104"/>
                  </a:lnTo>
                  <a:lnTo>
                    <a:pt x="285" y="104"/>
                  </a:lnTo>
                  <a:lnTo>
                    <a:pt x="285" y="104"/>
                  </a:lnTo>
                  <a:lnTo>
                    <a:pt x="286" y="103"/>
                  </a:lnTo>
                  <a:lnTo>
                    <a:pt x="286" y="103"/>
                  </a:lnTo>
                  <a:lnTo>
                    <a:pt x="287" y="103"/>
                  </a:lnTo>
                  <a:lnTo>
                    <a:pt x="287" y="103"/>
                  </a:lnTo>
                  <a:lnTo>
                    <a:pt x="288" y="103"/>
                  </a:lnTo>
                  <a:lnTo>
                    <a:pt x="288" y="102"/>
                  </a:lnTo>
                  <a:lnTo>
                    <a:pt x="289" y="102"/>
                  </a:lnTo>
                  <a:lnTo>
                    <a:pt x="289" y="102"/>
                  </a:lnTo>
                  <a:lnTo>
                    <a:pt x="290" y="102"/>
                  </a:lnTo>
                  <a:lnTo>
                    <a:pt x="290" y="101"/>
                  </a:lnTo>
                  <a:lnTo>
                    <a:pt x="291" y="101"/>
                  </a:lnTo>
                  <a:lnTo>
                    <a:pt x="291" y="101"/>
                  </a:lnTo>
                  <a:lnTo>
                    <a:pt x="292" y="101"/>
                  </a:lnTo>
                  <a:lnTo>
                    <a:pt x="292" y="100"/>
                  </a:lnTo>
                  <a:lnTo>
                    <a:pt x="293" y="100"/>
                  </a:lnTo>
                  <a:lnTo>
                    <a:pt x="293" y="100"/>
                  </a:lnTo>
                  <a:lnTo>
                    <a:pt x="294" y="100"/>
                  </a:lnTo>
                  <a:lnTo>
                    <a:pt x="294" y="99"/>
                  </a:lnTo>
                  <a:lnTo>
                    <a:pt x="295" y="99"/>
                  </a:lnTo>
                  <a:lnTo>
                    <a:pt x="295" y="99"/>
                  </a:lnTo>
                  <a:lnTo>
                    <a:pt x="296" y="98"/>
                  </a:lnTo>
                  <a:lnTo>
                    <a:pt x="296" y="98"/>
                  </a:lnTo>
                  <a:lnTo>
                    <a:pt x="297" y="98"/>
                  </a:lnTo>
                  <a:lnTo>
                    <a:pt x="297" y="98"/>
                  </a:lnTo>
                  <a:lnTo>
                    <a:pt x="298" y="97"/>
                  </a:lnTo>
                  <a:lnTo>
                    <a:pt x="298" y="97"/>
                  </a:lnTo>
                  <a:lnTo>
                    <a:pt x="299" y="97"/>
                  </a:lnTo>
                  <a:lnTo>
                    <a:pt x="299" y="96"/>
                  </a:lnTo>
                  <a:lnTo>
                    <a:pt x="299" y="96"/>
                  </a:lnTo>
                  <a:lnTo>
                    <a:pt x="300" y="96"/>
                  </a:lnTo>
                  <a:lnTo>
                    <a:pt x="300" y="96"/>
                  </a:lnTo>
                  <a:lnTo>
                    <a:pt x="301" y="95"/>
                  </a:lnTo>
                  <a:lnTo>
                    <a:pt x="301" y="95"/>
                  </a:lnTo>
                  <a:lnTo>
                    <a:pt x="302" y="95"/>
                  </a:lnTo>
                  <a:lnTo>
                    <a:pt x="302" y="94"/>
                  </a:lnTo>
                  <a:lnTo>
                    <a:pt x="303" y="94"/>
                  </a:lnTo>
                  <a:lnTo>
                    <a:pt x="303" y="94"/>
                  </a:lnTo>
                  <a:lnTo>
                    <a:pt x="304" y="93"/>
                  </a:lnTo>
                  <a:lnTo>
                    <a:pt x="304" y="93"/>
                  </a:lnTo>
                  <a:lnTo>
                    <a:pt x="305" y="93"/>
                  </a:lnTo>
                  <a:lnTo>
                    <a:pt x="305" y="92"/>
                  </a:lnTo>
                  <a:lnTo>
                    <a:pt x="306" y="92"/>
                  </a:lnTo>
                  <a:lnTo>
                    <a:pt x="306" y="92"/>
                  </a:lnTo>
                  <a:lnTo>
                    <a:pt x="307" y="91"/>
                  </a:lnTo>
                  <a:lnTo>
                    <a:pt x="307" y="91"/>
                  </a:lnTo>
                  <a:lnTo>
                    <a:pt x="308" y="90"/>
                  </a:lnTo>
                  <a:lnTo>
                    <a:pt x="308" y="90"/>
                  </a:lnTo>
                  <a:lnTo>
                    <a:pt x="309" y="90"/>
                  </a:lnTo>
                  <a:lnTo>
                    <a:pt x="309" y="89"/>
                  </a:lnTo>
                  <a:lnTo>
                    <a:pt x="310" y="89"/>
                  </a:lnTo>
                  <a:lnTo>
                    <a:pt x="310" y="89"/>
                  </a:lnTo>
                  <a:lnTo>
                    <a:pt x="311" y="88"/>
                  </a:lnTo>
                  <a:lnTo>
                    <a:pt x="311" y="88"/>
                  </a:lnTo>
                  <a:lnTo>
                    <a:pt x="312" y="88"/>
                  </a:lnTo>
                  <a:lnTo>
                    <a:pt x="312" y="87"/>
                  </a:lnTo>
                  <a:lnTo>
                    <a:pt x="313" y="87"/>
                  </a:lnTo>
                  <a:lnTo>
                    <a:pt x="313" y="86"/>
                  </a:lnTo>
                  <a:lnTo>
                    <a:pt x="313" y="86"/>
                  </a:lnTo>
                  <a:lnTo>
                    <a:pt x="314" y="86"/>
                  </a:lnTo>
                  <a:lnTo>
                    <a:pt x="314" y="85"/>
                  </a:lnTo>
                  <a:lnTo>
                    <a:pt x="315" y="85"/>
                  </a:lnTo>
                  <a:lnTo>
                    <a:pt x="315" y="84"/>
                  </a:lnTo>
                  <a:lnTo>
                    <a:pt x="316" y="84"/>
                  </a:lnTo>
                  <a:lnTo>
                    <a:pt x="316" y="84"/>
                  </a:lnTo>
                  <a:lnTo>
                    <a:pt x="317" y="83"/>
                  </a:lnTo>
                  <a:lnTo>
                    <a:pt x="317" y="83"/>
                  </a:lnTo>
                  <a:lnTo>
                    <a:pt x="318" y="82"/>
                  </a:lnTo>
                  <a:lnTo>
                    <a:pt x="318" y="82"/>
                  </a:lnTo>
                  <a:lnTo>
                    <a:pt x="319" y="81"/>
                  </a:lnTo>
                  <a:lnTo>
                    <a:pt x="319" y="81"/>
                  </a:lnTo>
                  <a:lnTo>
                    <a:pt x="320" y="81"/>
                  </a:lnTo>
                  <a:lnTo>
                    <a:pt x="320" y="80"/>
                  </a:lnTo>
                  <a:lnTo>
                    <a:pt x="321" y="80"/>
                  </a:lnTo>
                  <a:lnTo>
                    <a:pt x="321" y="79"/>
                  </a:lnTo>
                  <a:lnTo>
                    <a:pt x="322" y="79"/>
                  </a:lnTo>
                  <a:lnTo>
                    <a:pt x="322" y="79"/>
                  </a:lnTo>
                  <a:lnTo>
                    <a:pt x="323" y="78"/>
                  </a:lnTo>
                  <a:lnTo>
                    <a:pt x="323" y="78"/>
                  </a:lnTo>
                  <a:lnTo>
                    <a:pt x="324" y="77"/>
                  </a:lnTo>
                  <a:lnTo>
                    <a:pt x="324" y="77"/>
                  </a:lnTo>
                  <a:lnTo>
                    <a:pt x="325" y="76"/>
                  </a:lnTo>
                  <a:lnTo>
                    <a:pt x="325" y="76"/>
                  </a:lnTo>
                  <a:lnTo>
                    <a:pt x="326" y="75"/>
                  </a:lnTo>
                  <a:lnTo>
                    <a:pt x="326" y="75"/>
                  </a:lnTo>
                  <a:lnTo>
                    <a:pt x="327" y="75"/>
                  </a:lnTo>
                  <a:lnTo>
                    <a:pt x="327" y="74"/>
                  </a:lnTo>
                  <a:lnTo>
                    <a:pt x="327" y="74"/>
                  </a:lnTo>
                  <a:lnTo>
                    <a:pt x="328" y="73"/>
                  </a:lnTo>
                  <a:lnTo>
                    <a:pt x="328" y="73"/>
                  </a:lnTo>
                  <a:lnTo>
                    <a:pt x="329" y="72"/>
                  </a:lnTo>
                  <a:lnTo>
                    <a:pt x="329" y="72"/>
                  </a:lnTo>
                  <a:lnTo>
                    <a:pt x="330" y="71"/>
                  </a:lnTo>
                  <a:lnTo>
                    <a:pt x="330" y="71"/>
                  </a:lnTo>
                  <a:lnTo>
                    <a:pt x="331" y="70"/>
                  </a:lnTo>
                  <a:lnTo>
                    <a:pt x="331" y="70"/>
                  </a:lnTo>
                  <a:lnTo>
                    <a:pt x="332" y="70"/>
                  </a:lnTo>
                  <a:lnTo>
                    <a:pt x="332" y="69"/>
                  </a:lnTo>
                  <a:lnTo>
                    <a:pt x="333" y="69"/>
                  </a:lnTo>
                  <a:lnTo>
                    <a:pt x="333" y="68"/>
                  </a:lnTo>
                  <a:lnTo>
                    <a:pt x="334" y="68"/>
                  </a:lnTo>
                  <a:lnTo>
                    <a:pt x="334" y="67"/>
                  </a:lnTo>
                  <a:lnTo>
                    <a:pt x="335" y="67"/>
                  </a:lnTo>
                  <a:lnTo>
                    <a:pt x="335" y="66"/>
                  </a:lnTo>
                  <a:lnTo>
                    <a:pt x="336" y="66"/>
                  </a:lnTo>
                  <a:lnTo>
                    <a:pt x="336" y="66"/>
                  </a:lnTo>
                  <a:lnTo>
                    <a:pt x="337" y="65"/>
                  </a:lnTo>
                  <a:lnTo>
                    <a:pt x="337" y="65"/>
                  </a:lnTo>
                  <a:lnTo>
                    <a:pt x="338" y="64"/>
                  </a:lnTo>
                  <a:lnTo>
                    <a:pt x="338" y="64"/>
                  </a:lnTo>
                  <a:lnTo>
                    <a:pt x="339" y="63"/>
                  </a:lnTo>
                  <a:lnTo>
                    <a:pt x="339" y="63"/>
                  </a:lnTo>
                  <a:lnTo>
                    <a:pt x="340" y="62"/>
                  </a:lnTo>
                  <a:lnTo>
                    <a:pt x="340" y="62"/>
                  </a:lnTo>
                  <a:lnTo>
                    <a:pt x="341" y="61"/>
                  </a:lnTo>
                  <a:lnTo>
                    <a:pt x="341" y="61"/>
                  </a:lnTo>
                  <a:lnTo>
                    <a:pt x="341" y="60"/>
                  </a:lnTo>
                  <a:lnTo>
                    <a:pt x="342" y="60"/>
                  </a:lnTo>
                  <a:lnTo>
                    <a:pt x="342" y="59"/>
                  </a:lnTo>
                  <a:lnTo>
                    <a:pt x="343" y="59"/>
                  </a:lnTo>
                  <a:lnTo>
                    <a:pt x="343" y="58"/>
                  </a:lnTo>
                  <a:lnTo>
                    <a:pt x="344" y="58"/>
                  </a:lnTo>
                  <a:lnTo>
                    <a:pt x="344" y="57"/>
                  </a:lnTo>
                  <a:lnTo>
                    <a:pt x="345" y="57"/>
                  </a:lnTo>
                  <a:lnTo>
                    <a:pt x="345" y="57"/>
                  </a:lnTo>
                  <a:lnTo>
                    <a:pt x="346" y="56"/>
                  </a:lnTo>
                  <a:lnTo>
                    <a:pt x="346" y="56"/>
                  </a:lnTo>
                  <a:lnTo>
                    <a:pt x="347" y="55"/>
                  </a:lnTo>
                  <a:lnTo>
                    <a:pt x="347" y="55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1026" name="Freeform 258"/>
            <p:cNvSpPr>
              <a:spLocks noChangeAspect="1"/>
            </p:cNvSpPr>
            <p:nvPr/>
          </p:nvSpPr>
          <p:spPr bwMode="auto">
            <a:xfrm>
              <a:off x="2065" y="1175"/>
              <a:ext cx="143" cy="652"/>
            </a:xfrm>
            <a:custGeom>
              <a:avLst/>
              <a:gdLst/>
              <a:ahLst/>
              <a:cxnLst>
                <a:cxn ang="0">
                  <a:pos x="5" y="49"/>
                </a:cxn>
                <a:cxn ang="0">
                  <a:pos x="11" y="44"/>
                </a:cxn>
                <a:cxn ang="0">
                  <a:pos x="17" y="38"/>
                </a:cxn>
                <a:cxn ang="0">
                  <a:pos x="22" y="33"/>
                </a:cxn>
                <a:cxn ang="0">
                  <a:pos x="28" y="28"/>
                </a:cxn>
                <a:cxn ang="0">
                  <a:pos x="34" y="23"/>
                </a:cxn>
                <a:cxn ang="0">
                  <a:pos x="40" y="18"/>
                </a:cxn>
                <a:cxn ang="0">
                  <a:pos x="46" y="14"/>
                </a:cxn>
                <a:cxn ang="0">
                  <a:pos x="51" y="11"/>
                </a:cxn>
                <a:cxn ang="0">
                  <a:pos x="57" y="8"/>
                </a:cxn>
                <a:cxn ang="0">
                  <a:pos x="63" y="5"/>
                </a:cxn>
                <a:cxn ang="0">
                  <a:pos x="69" y="3"/>
                </a:cxn>
                <a:cxn ang="0">
                  <a:pos x="75" y="1"/>
                </a:cxn>
                <a:cxn ang="0">
                  <a:pos x="80" y="0"/>
                </a:cxn>
                <a:cxn ang="0">
                  <a:pos x="86" y="0"/>
                </a:cxn>
                <a:cxn ang="0">
                  <a:pos x="92" y="0"/>
                </a:cxn>
                <a:cxn ang="0">
                  <a:pos x="98" y="1"/>
                </a:cxn>
                <a:cxn ang="0">
                  <a:pos x="104" y="3"/>
                </a:cxn>
                <a:cxn ang="0">
                  <a:pos x="109" y="4"/>
                </a:cxn>
                <a:cxn ang="0">
                  <a:pos x="115" y="7"/>
                </a:cxn>
                <a:cxn ang="0">
                  <a:pos x="121" y="10"/>
                </a:cxn>
                <a:cxn ang="0">
                  <a:pos x="127" y="14"/>
                </a:cxn>
                <a:cxn ang="0">
                  <a:pos x="132" y="18"/>
                </a:cxn>
                <a:cxn ang="0">
                  <a:pos x="138" y="22"/>
                </a:cxn>
                <a:cxn ang="0">
                  <a:pos x="144" y="27"/>
                </a:cxn>
                <a:cxn ang="0">
                  <a:pos x="150" y="32"/>
                </a:cxn>
                <a:cxn ang="0">
                  <a:pos x="156" y="37"/>
                </a:cxn>
                <a:cxn ang="0">
                  <a:pos x="161" y="43"/>
                </a:cxn>
                <a:cxn ang="0">
                  <a:pos x="167" y="48"/>
                </a:cxn>
                <a:cxn ang="0">
                  <a:pos x="173" y="54"/>
                </a:cxn>
                <a:cxn ang="0">
                  <a:pos x="179" y="60"/>
                </a:cxn>
                <a:cxn ang="0">
                  <a:pos x="185" y="66"/>
                </a:cxn>
                <a:cxn ang="0">
                  <a:pos x="190" y="71"/>
                </a:cxn>
                <a:cxn ang="0">
                  <a:pos x="196" y="76"/>
                </a:cxn>
                <a:cxn ang="0">
                  <a:pos x="202" y="81"/>
                </a:cxn>
                <a:cxn ang="0">
                  <a:pos x="208" y="86"/>
                </a:cxn>
                <a:cxn ang="0">
                  <a:pos x="214" y="91"/>
                </a:cxn>
                <a:cxn ang="0">
                  <a:pos x="219" y="95"/>
                </a:cxn>
                <a:cxn ang="0">
                  <a:pos x="225" y="98"/>
                </a:cxn>
                <a:cxn ang="0">
                  <a:pos x="231" y="102"/>
                </a:cxn>
                <a:cxn ang="0">
                  <a:pos x="237" y="104"/>
                </a:cxn>
                <a:cxn ang="0">
                  <a:pos x="242" y="106"/>
                </a:cxn>
                <a:cxn ang="0">
                  <a:pos x="248" y="108"/>
                </a:cxn>
                <a:cxn ang="0">
                  <a:pos x="254" y="109"/>
                </a:cxn>
                <a:cxn ang="0">
                  <a:pos x="260" y="109"/>
                </a:cxn>
                <a:cxn ang="0">
                  <a:pos x="266" y="109"/>
                </a:cxn>
                <a:cxn ang="0">
                  <a:pos x="271" y="108"/>
                </a:cxn>
                <a:cxn ang="0">
                  <a:pos x="277" y="107"/>
                </a:cxn>
                <a:cxn ang="0">
                  <a:pos x="283" y="105"/>
                </a:cxn>
                <a:cxn ang="0">
                  <a:pos x="289" y="102"/>
                </a:cxn>
                <a:cxn ang="0">
                  <a:pos x="295" y="99"/>
                </a:cxn>
                <a:cxn ang="0">
                  <a:pos x="300" y="96"/>
                </a:cxn>
                <a:cxn ang="0">
                  <a:pos x="306" y="92"/>
                </a:cxn>
                <a:cxn ang="0">
                  <a:pos x="312" y="87"/>
                </a:cxn>
                <a:cxn ang="0">
                  <a:pos x="318" y="82"/>
                </a:cxn>
                <a:cxn ang="0">
                  <a:pos x="324" y="77"/>
                </a:cxn>
                <a:cxn ang="0">
                  <a:pos x="329" y="72"/>
                </a:cxn>
                <a:cxn ang="0">
                  <a:pos x="335" y="66"/>
                </a:cxn>
                <a:cxn ang="0">
                  <a:pos x="341" y="61"/>
                </a:cxn>
                <a:cxn ang="0">
                  <a:pos x="347" y="55"/>
                </a:cxn>
              </a:cxnLst>
              <a:rect l="0" t="0" r="r" b="b"/>
              <a:pathLst>
                <a:path w="347" h="109">
                  <a:moveTo>
                    <a:pt x="0" y="55"/>
                  </a:moveTo>
                  <a:lnTo>
                    <a:pt x="0" y="54"/>
                  </a:lnTo>
                  <a:lnTo>
                    <a:pt x="1" y="54"/>
                  </a:lnTo>
                  <a:lnTo>
                    <a:pt x="1" y="53"/>
                  </a:lnTo>
                  <a:lnTo>
                    <a:pt x="2" y="53"/>
                  </a:lnTo>
                  <a:lnTo>
                    <a:pt x="2" y="52"/>
                  </a:lnTo>
                  <a:lnTo>
                    <a:pt x="3" y="52"/>
                  </a:lnTo>
                  <a:lnTo>
                    <a:pt x="3" y="51"/>
                  </a:lnTo>
                  <a:lnTo>
                    <a:pt x="4" y="51"/>
                  </a:lnTo>
                  <a:lnTo>
                    <a:pt x="4" y="50"/>
                  </a:lnTo>
                  <a:lnTo>
                    <a:pt x="5" y="50"/>
                  </a:lnTo>
                  <a:lnTo>
                    <a:pt x="5" y="49"/>
                  </a:lnTo>
                  <a:lnTo>
                    <a:pt x="6" y="49"/>
                  </a:lnTo>
                  <a:lnTo>
                    <a:pt x="6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9" y="46"/>
                  </a:lnTo>
                  <a:lnTo>
                    <a:pt x="9" y="46"/>
                  </a:lnTo>
                  <a:lnTo>
                    <a:pt x="9" y="45"/>
                  </a:lnTo>
                  <a:lnTo>
                    <a:pt x="10" y="45"/>
                  </a:lnTo>
                  <a:lnTo>
                    <a:pt x="10" y="44"/>
                  </a:lnTo>
                  <a:lnTo>
                    <a:pt x="11" y="44"/>
                  </a:lnTo>
                  <a:lnTo>
                    <a:pt x="11" y="43"/>
                  </a:lnTo>
                  <a:lnTo>
                    <a:pt x="12" y="43"/>
                  </a:lnTo>
                  <a:lnTo>
                    <a:pt x="12" y="42"/>
                  </a:lnTo>
                  <a:lnTo>
                    <a:pt x="13" y="42"/>
                  </a:lnTo>
                  <a:lnTo>
                    <a:pt x="13" y="41"/>
                  </a:lnTo>
                  <a:lnTo>
                    <a:pt x="14" y="41"/>
                  </a:lnTo>
                  <a:lnTo>
                    <a:pt x="14" y="40"/>
                  </a:lnTo>
                  <a:lnTo>
                    <a:pt x="15" y="40"/>
                  </a:lnTo>
                  <a:lnTo>
                    <a:pt x="15" y="39"/>
                  </a:lnTo>
                  <a:lnTo>
                    <a:pt x="16" y="39"/>
                  </a:lnTo>
                  <a:lnTo>
                    <a:pt x="16" y="3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18" y="37"/>
                  </a:lnTo>
                  <a:lnTo>
                    <a:pt x="18" y="37"/>
                  </a:lnTo>
                  <a:lnTo>
                    <a:pt x="18" y="36"/>
                  </a:lnTo>
                  <a:lnTo>
                    <a:pt x="19" y="36"/>
                  </a:lnTo>
                  <a:lnTo>
                    <a:pt x="19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1" y="34"/>
                  </a:lnTo>
                  <a:lnTo>
                    <a:pt x="21" y="34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5" y="31"/>
                  </a:lnTo>
                  <a:lnTo>
                    <a:pt x="25" y="30"/>
                  </a:lnTo>
                  <a:lnTo>
                    <a:pt x="26" y="30"/>
                  </a:lnTo>
                  <a:lnTo>
                    <a:pt x="26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9" y="27"/>
                  </a:lnTo>
                  <a:lnTo>
                    <a:pt x="29" y="27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1" y="26"/>
                  </a:lnTo>
                  <a:lnTo>
                    <a:pt x="31" y="25"/>
                  </a:lnTo>
                  <a:lnTo>
                    <a:pt x="32" y="25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33" y="24"/>
                  </a:lnTo>
                  <a:lnTo>
                    <a:pt x="33" y="23"/>
                  </a:lnTo>
                  <a:lnTo>
                    <a:pt x="34" y="23"/>
                  </a:lnTo>
                  <a:lnTo>
                    <a:pt x="34" y="22"/>
                  </a:lnTo>
                  <a:lnTo>
                    <a:pt x="35" y="22"/>
                  </a:lnTo>
                  <a:lnTo>
                    <a:pt x="35" y="22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7" y="21"/>
                  </a:lnTo>
                  <a:lnTo>
                    <a:pt x="37" y="20"/>
                  </a:lnTo>
                  <a:lnTo>
                    <a:pt x="38" y="20"/>
                  </a:lnTo>
                  <a:lnTo>
                    <a:pt x="38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1" y="18"/>
                  </a:lnTo>
                  <a:lnTo>
                    <a:pt x="41" y="17"/>
                  </a:lnTo>
                  <a:lnTo>
                    <a:pt x="42" y="17"/>
                  </a:lnTo>
                  <a:lnTo>
                    <a:pt x="42" y="17"/>
                  </a:lnTo>
                  <a:lnTo>
                    <a:pt x="43" y="16"/>
                  </a:lnTo>
                  <a:lnTo>
                    <a:pt x="43" y="16"/>
                  </a:lnTo>
                  <a:lnTo>
                    <a:pt x="44" y="16"/>
                  </a:lnTo>
                  <a:lnTo>
                    <a:pt x="44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6" y="14"/>
                  </a:lnTo>
                  <a:lnTo>
                    <a:pt x="46" y="14"/>
                  </a:lnTo>
                  <a:lnTo>
                    <a:pt x="47" y="14"/>
                  </a:lnTo>
                  <a:lnTo>
                    <a:pt x="47" y="13"/>
                  </a:lnTo>
                  <a:lnTo>
                    <a:pt x="47" y="13"/>
                  </a:lnTo>
                  <a:lnTo>
                    <a:pt x="48" y="13"/>
                  </a:lnTo>
                  <a:lnTo>
                    <a:pt x="48" y="12"/>
                  </a:lnTo>
                  <a:lnTo>
                    <a:pt x="49" y="12"/>
                  </a:lnTo>
                  <a:lnTo>
                    <a:pt x="49" y="12"/>
                  </a:lnTo>
                  <a:lnTo>
                    <a:pt x="50" y="12"/>
                  </a:lnTo>
                  <a:lnTo>
                    <a:pt x="50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5" y="9"/>
                  </a:lnTo>
                  <a:lnTo>
                    <a:pt x="55" y="8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9" y="7"/>
                  </a:lnTo>
                  <a:lnTo>
                    <a:pt x="59" y="7"/>
                  </a:lnTo>
                  <a:lnTo>
                    <a:pt x="60" y="6"/>
                  </a:lnTo>
                  <a:lnTo>
                    <a:pt x="60" y="6"/>
                  </a:lnTo>
                  <a:lnTo>
                    <a:pt x="61" y="6"/>
                  </a:lnTo>
                  <a:lnTo>
                    <a:pt x="61" y="6"/>
                  </a:lnTo>
                  <a:lnTo>
                    <a:pt x="61" y="5"/>
                  </a:lnTo>
                  <a:lnTo>
                    <a:pt x="62" y="5"/>
                  </a:lnTo>
                  <a:lnTo>
                    <a:pt x="62" y="5"/>
                  </a:lnTo>
                  <a:lnTo>
                    <a:pt x="63" y="5"/>
                  </a:lnTo>
                  <a:lnTo>
                    <a:pt x="63" y="5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7" y="3"/>
                  </a:lnTo>
                  <a:lnTo>
                    <a:pt x="67" y="3"/>
                  </a:lnTo>
                  <a:lnTo>
                    <a:pt x="68" y="3"/>
                  </a:lnTo>
                  <a:lnTo>
                    <a:pt x="68" y="3"/>
                  </a:lnTo>
                  <a:lnTo>
                    <a:pt x="69" y="3"/>
                  </a:lnTo>
                  <a:lnTo>
                    <a:pt x="69" y="3"/>
                  </a:lnTo>
                  <a:lnTo>
                    <a:pt x="70" y="3"/>
                  </a:lnTo>
                  <a:lnTo>
                    <a:pt x="70" y="2"/>
                  </a:lnTo>
                  <a:lnTo>
                    <a:pt x="71" y="2"/>
                  </a:lnTo>
                  <a:lnTo>
                    <a:pt x="71" y="2"/>
                  </a:lnTo>
                  <a:lnTo>
                    <a:pt x="72" y="2"/>
                  </a:lnTo>
                  <a:lnTo>
                    <a:pt x="72" y="2"/>
                  </a:lnTo>
                  <a:lnTo>
                    <a:pt x="73" y="2"/>
                  </a:lnTo>
                  <a:lnTo>
                    <a:pt x="73" y="2"/>
                  </a:lnTo>
                  <a:lnTo>
                    <a:pt x="74" y="1"/>
                  </a:lnTo>
                  <a:lnTo>
                    <a:pt x="74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6" y="1"/>
                  </a:lnTo>
                  <a:lnTo>
                    <a:pt x="76" y="1"/>
                  </a:lnTo>
                  <a:lnTo>
                    <a:pt x="77" y="1"/>
                  </a:lnTo>
                  <a:lnTo>
                    <a:pt x="77" y="1"/>
                  </a:lnTo>
                  <a:lnTo>
                    <a:pt x="78" y="1"/>
                  </a:lnTo>
                  <a:lnTo>
                    <a:pt x="78" y="1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3" y="0"/>
                  </a:lnTo>
                  <a:lnTo>
                    <a:pt x="83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5" y="0"/>
                  </a:lnTo>
                  <a:lnTo>
                    <a:pt x="85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7" y="0"/>
                  </a:lnTo>
                  <a:lnTo>
                    <a:pt x="87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91" y="0"/>
                  </a:lnTo>
                  <a:lnTo>
                    <a:pt x="91" y="0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6" y="1"/>
                  </a:lnTo>
                  <a:lnTo>
                    <a:pt x="96" y="1"/>
                  </a:lnTo>
                  <a:lnTo>
                    <a:pt x="97" y="1"/>
                  </a:lnTo>
                  <a:lnTo>
                    <a:pt x="97" y="1"/>
                  </a:lnTo>
                  <a:lnTo>
                    <a:pt x="98" y="1"/>
                  </a:lnTo>
                  <a:lnTo>
                    <a:pt x="98" y="1"/>
                  </a:lnTo>
                  <a:lnTo>
                    <a:pt x="99" y="1"/>
                  </a:lnTo>
                  <a:lnTo>
                    <a:pt x="99" y="1"/>
                  </a:lnTo>
                  <a:lnTo>
                    <a:pt x="100" y="1"/>
                  </a:lnTo>
                  <a:lnTo>
                    <a:pt x="100" y="2"/>
                  </a:lnTo>
                  <a:lnTo>
                    <a:pt x="101" y="2"/>
                  </a:lnTo>
                  <a:lnTo>
                    <a:pt x="101" y="2"/>
                  </a:lnTo>
                  <a:lnTo>
                    <a:pt x="102" y="2"/>
                  </a:lnTo>
                  <a:lnTo>
                    <a:pt x="102" y="2"/>
                  </a:lnTo>
                  <a:lnTo>
                    <a:pt x="103" y="2"/>
                  </a:lnTo>
                  <a:lnTo>
                    <a:pt x="103" y="2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5" y="3"/>
                  </a:lnTo>
                  <a:lnTo>
                    <a:pt x="105" y="3"/>
                  </a:lnTo>
                  <a:lnTo>
                    <a:pt x="106" y="3"/>
                  </a:lnTo>
                  <a:lnTo>
                    <a:pt x="106" y="3"/>
                  </a:lnTo>
                  <a:lnTo>
                    <a:pt x="107" y="4"/>
                  </a:lnTo>
                  <a:lnTo>
                    <a:pt x="107" y="4"/>
                  </a:lnTo>
                  <a:lnTo>
                    <a:pt x="108" y="4"/>
                  </a:lnTo>
                  <a:lnTo>
                    <a:pt x="108" y="4"/>
                  </a:lnTo>
                  <a:lnTo>
                    <a:pt x="109" y="4"/>
                  </a:lnTo>
                  <a:lnTo>
                    <a:pt x="109" y="4"/>
                  </a:lnTo>
                  <a:lnTo>
                    <a:pt x="110" y="5"/>
                  </a:lnTo>
                  <a:lnTo>
                    <a:pt x="110" y="5"/>
                  </a:lnTo>
                  <a:lnTo>
                    <a:pt x="111" y="5"/>
                  </a:lnTo>
                  <a:lnTo>
                    <a:pt x="111" y="5"/>
                  </a:lnTo>
                  <a:lnTo>
                    <a:pt x="112" y="5"/>
                  </a:lnTo>
                  <a:lnTo>
                    <a:pt x="112" y="6"/>
                  </a:lnTo>
                  <a:lnTo>
                    <a:pt x="113" y="6"/>
                  </a:lnTo>
                  <a:lnTo>
                    <a:pt x="113" y="6"/>
                  </a:lnTo>
                  <a:lnTo>
                    <a:pt x="114" y="6"/>
                  </a:lnTo>
                  <a:lnTo>
                    <a:pt x="114" y="7"/>
                  </a:lnTo>
                  <a:lnTo>
                    <a:pt x="115" y="7"/>
                  </a:lnTo>
                  <a:lnTo>
                    <a:pt x="115" y="7"/>
                  </a:lnTo>
                  <a:lnTo>
                    <a:pt x="116" y="7"/>
                  </a:lnTo>
                  <a:lnTo>
                    <a:pt x="116" y="8"/>
                  </a:lnTo>
                  <a:lnTo>
                    <a:pt x="117" y="8"/>
                  </a:lnTo>
                  <a:lnTo>
                    <a:pt x="117" y="8"/>
                  </a:lnTo>
                  <a:lnTo>
                    <a:pt x="118" y="8"/>
                  </a:lnTo>
                  <a:lnTo>
                    <a:pt x="118" y="8"/>
                  </a:lnTo>
                  <a:lnTo>
                    <a:pt x="118" y="9"/>
                  </a:lnTo>
                  <a:lnTo>
                    <a:pt x="119" y="9"/>
                  </a:lnTo>
                  <a:lnTo>
                    <a:pt x="119" y="9"/>
                  </a:lnTo>
                  <a:lnTo>
                    <a:pt x="120" y="10"/>
                  </a:lnTo>
                  <a:lnTo>
                    <a:pt x="120" y="10"/>
                  </a:lnTo>
                  <a:lnTo>
                    <a:pt x="121" y="10"/>
                  </a:lnTo>
                  <a:lnTo>
                    <a:pt x="121" y="10"/>
                  </a:lnTo>
                  <a:lnTo>
                    <a:pt x="122" y="11"/>
                  </a:lnTo>
                  <a:lnTo>
                    <a:pt x="122" y="11"/>
                  </a:lnTo>
                  <a:lnTo>
                    <a:pt x="123" y="11"/>
                  </a:lnTo>
                  <a:lnTo>
                    <a:pt x="123" y="12"/>
                  </a:lnTo>
                  <a:lnTo>
                    <a:pt x="124" y="12"/>
                  </a:lnTo>
                  <a:lnTo>
                    <a:pt x="124" y="12"/>
                  </a:lnTo>
                  <a:lnTo>
                    <a:pt x="125" y="12"/>
                  </a:lnTo>
                  <a:lnTo>
                    <a:pt x="125" y="13"/>
                  </a:lnTo>
                  <a:lnTo>
                    <a:pt x="126" y="13"/>
                  </a:lnTo>
                  <a:lnTo>
                    <a:pt x="126" y="13"/>
                  </a:lnTo>
                  <a:lnTo>
                    <a:pt x="127" y="14"/>
                  </a:lnTo>
                  <a:lnTo>
                    <a:pt x="127" y="14"/>
                  </a:lnTo>
                  <a:lnTo>
                    <a:pt x="128" y="14"/>
                  </a:lnTo>
                  <a:lnTo>
                    <a:pt x="128" y="15"/>
                  </a:lnTo>
                  <a:lnTo>
                    <a:pt x="129" y="15"/>
                  </a:lnTo>
                  <a:lnTo>
                    <a:pt x="129" y="15"/>
                  </a:lnTo>
                  <a:lnTo>
                    <a:pt x="130" y="16"/>
                  </a:lnTo>
                  <a:lnTo>
                    <a:pt x="130" y="16"/>
                  </a:lnTo>
                  <a:lnTo>
                    <a:pt x="131" y="16"/>
                  </a:lnTo>
                  <a:lnTo>
                    <a:pt x="131" y="17"/>
                  </a:lnTo>
                  <a:lnTo>
                    <a:pt x="132" y="17"/>
                  </a:lnTo>
                  <a:lnTo>
                    <a:pt x="132" y="17"/>
                  </a:lnTo>
                  <a:lnTo>
                    <a:pt x="132" y="18"/>
                  </a:lnTo>
                  <a:lnTo>
                    <a:pt x="133" y="18"/>
                  </a:lnTo>
                  <a:lnTo>
                    <a:pt x="133" y="18"/>
                  </a:lnTo>
                  <a:lnTo>
                    <a:pt x="134" y="19"/>
                  </a:lnTo>
                  <a:lnTo>
                    <a:pt x="134" y="19"/>
                  </a:lnTo>
                  <a:lnTo>
                    <a:pt x="135" y="19"/>
                  </a:lnTo>
                  <a:lnTo>
                    <a:pt x="135" y="20"/>
                  </a:lnTo>
                  <a:lnTo>
                    <a:pt x="136" y="20"/>
                  </a:lnTo>
                  <a:lnTo>
                    <a:pt x="136" y="21"/>
                  </a:lnTo>
                  <a:lnTo>
                    <a:pt x="137" y="21"/>
                  </a:lnTo>
                  <a:lnTo>
                    <a:pt x="137" y="21"/>
                  </a:lnTo>
                  <a:lnTo>
                    <a:pt x="138" y="22"/>
                  </a:lnTo>
                  <a:lnTo>
                    <a:pt x="138" y="22"/>
                  </a:lnTo>
                  <a:lnTo>
                    <a:pt x="139" y="22"/>
                  </a:lnTo>
                  <a:lnTo>
                    <a:pt x="139" y="23"/>
                  </a:lnTo>
                  <a:lnTo>
                    <a:pt x="140" y="23"/>
                  </a:lnTo>
                  <a:lnTo>
                    <a:pt x="140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2" y="25"/>
                  </a:lnTo>
                  <a:lnTo>
                    <a:pt x="142" y="25"/>
                  </a:lnTo>
                  <a:lnTo>
                    <a:pt x="143" y="26"/>
                  </a:lnTo>
                  <a:lnTo>
                    <a:pt x="143" y="26"/>
                  </a:lnTo>
                  <a:lnTo>
                    <a:pt x="144" y="26"/>
                  </a:lnTo>
                  <a:lnTo>
                    <a:pt x="144" y="27"/>
                  </a:lnTo>
                  <a:lnTo>
                    <a:pt x="145" y="27"/>
                  </a:lnTo>
                  <a:lnTo>
                    <a:pt x="145" y="28"/>
                  </a:lnTo>
                  <a:lnTo>
                    <a:pt x="146" y="28"/>
                  </a:lnTo>
                  <a:lnTo>
                    <a:pt x="146" y="29"/>
                  </a:lnTo>
                  <a:lnTo>
                    <a:pt x="147" y="29"/>
                  </a:lnTo>
                  <a:lnTo>
                    <a:pt x="147" y="29"/>
                  </a:lnTo>
                  <a:lnTo>
                    <a:pt x="147" y="30"/>
                  </a:lnTo>
                  <a:lnTo>
                    <a:pt x="148" y="30"/>
                  </a:lnTo>
                  <a:lnTo>
                    <a:pt x="148" y="31"/>
                  </a:lnTo>
                  <a:lnTo>
                    <a:pt x="149" y="31"/>
                  </a:lnTo>
                  <a:lnTo>
                    <a:pt x="149" y="31"/>
                  </a:lnTo>
                  <a:lnTo>
                    <a:pt x="150" y="32"/>
                  </a:lnTo>
                  <a:lnTo>
                    <a:pt x="150" y="32"/>
                  </a:lnTo>
                  <a:lnTo>
                    <a:pt x="151" y="33"/>
                  </a:lnTo>
                  <a:lnTo>
                    <a:pt x="151" y="33"/>
                  </a:lnTo>
                  <a:lnTo>
                    <a:pt x="152" y="34"/>
                  </a:lnTo>
                  <a:lnTo>
                    <a:pt x="152" y="34"/>
                  </a:lnTo>
                  <a:lnTo>
                    <a:pt x="153" y="35"/>
                  </a:lnTo>
                  <a:lnTo>
                    <a:pt x="153" y="35"/>
                  </a:lnTo>
                  <a:lnTo>
                    <a:pt x="154" y="35"/>
                  </a:lnTo>
                  <a:lnTo>
                    <a:pt x="154" y="36"/>
                  </a:lnTo>
                  <a:lnTo>
                    <a:pt x="155" y="36"/>
                  </a:lnTo>
                  <a:lnTo>
                    <a:pt x="155" y="37"/>
                  </a:lnTo>
                  <a:lnTo>
                    <a:pt x="156" y="37"/>
                  </a:lnTo>
                  <a:lnTo>
                    <a:pt x="156" y="38"/>
                  </a:lnTo>
                  <a:lnTo>
                    <a:pt x="157" y="38"/>
                  </a:lnTo>
                  <a:lnTo>
                    <a:pt x="157" y="39"/>
                  </a:lnTo>
                  <a:lnTo>
                    <a:pt x="158" y="39"/>
                  </a:lnTo>
                  <a:lnTo>
                    <a:pt x="158" y="39"/>
                  </a:lnTo>
                  <a:lnTo>
                    <a:pt x="159" y="40"/>
                  </a:lnTo>
                  <a:lnTo>
                    <a:pt x="159" y="40"/>
                  </a:lnTo>
                  <a:lnTo>
                    <a:pt x="160" y="41"/>
                  </a:lnTo>
                  <a:lnTo>
                    <a:pt x="160" y="41"/>
                  </a:lnTo>
                  <a:lnTo>
                    <a:pt x="161" y="42"/>
                  </a:lnTo>
                  <a:lnTo>
                    <a:pt x="161" y="42"/>
                  </a:lnTo>
                  <a:lnTo>
                    <a:pt x="161" y="43"/>
                  </a:lnTo>
                  <a:lnTo>
                    <a:pt x="162" y="43"/>
                  </a:lnTo>
                  <a:lnTo>
                    <a:pt x="162" y="44"/>
                  </a:lnTo>
                  <a:lnTo>
                    <a:pt x="163" y="44"/>
                  </a:lnTo>
                  <a:lnTo>
                    <a:pt x="163" y="45"/>
                  </a:lnTo>
                  <a:lnTo>
                    <a:pt x="164" y="45"/>
                  </a:lnTo>
                  <a:lnTo>
                    <a:pt x="164" y="46"/>
                  </a:lnTo>
                  <a:lnTo>
                    <a:pt x="165" y="46"/>
                  </a:lnTo>
                  <a:lnTo>
                    <a:pt x="165" y="47"/>
                  </a:lnTo>
                  <a:lnTo>
                    <a:pt x="166" y="47"/>
                  </a:lnTo>
                  <a:lnTo>
                    <a:pt x="166" y="48"/>
                  </a:lnTo>
                  <a:lnTo>
                    <a:pt x="167" y="48"/>
                  </a:lnTo>
                  <a:lnTo>
                    <a:pt x="167" y="48"/>
                  </a:lnTo>
                  <a:lnTo>
                    <a:pt x="168" y="49"/>
                  </a:lnTo>
                  <a:lnTo>
                    <a:pt x="168" y="49"/>
                  </a:lnTo>
                  <a:lnTo>
                    <a:pt x="169" y="50"/>
                  </a:lnTo>
                  <a:lnTo>
                    <a:pt x="169" y="50"/>
                  </a:lnTo>
                  <a:lnTo>
                    <a:pt x="170" y="51"/>
                  </a:lnTo>
                  <a:lnTo>
                    <a:pt x="170" y="51"/>
                  </a:lnTo>
                  <a:lnTo>
                    <a:pt x="171" y="52"/>
                  </a:lnTo>
                  <a:lnTo>
                    <a:pt x="171" y="52"/>
                  </a:lnTo>
                  <a:lnTo>
                    <a:pt x="172" y="53"/>
                  </a:lnTo>
                  <a:lnTo>
                    <a:pt x="172" y="53"/>
                  </a:lnTo>
                  <a:lnTo>
                    <a:pt x="173" y="54"/>
                  </a:lnTo>
                  <a:lnTo>
                    <a:pt x="173" y="54"/>
                  </a:lnTo>
                  <a:lnTo>
                    <a:pt x="174" y="55"/>
                  </a:lnTo>
                  <a:lnTo>
                    <a:pt x="174" y="55"/>
                  </a:lnTo>
                  <a:lnTo>
                    <a:pt x="175" y="56"/>
                  </a:lnTo>
                  <a:lnTo>
                    <a:pt x="175" y="56"/>
                  </a:lnTo>
                  <a:lnTo>
                    <a:pt x="175" y="57"/>
                  </a:lnTo>
                  <a:lnTo>
                    <a:pt x="176" y="57"/>
                  </a:lnTo>
                  <a:lnTo>
                    <a:pt x="176" y="57"/>
                  </a:lnTo>
                  <a:lnTo>
                    <a:pt x="177" y="58"/>
                  </a:lnTo>
                  <a:lnTo>
                    <a:pt x="177" y="58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9" y="60"/>
                  </a:lnTo>
                  <a:lnTo>
                    <a:pt x="179" y="60"/>
                  </a:lnTo>
                  <a:lnTo>
                    <a:pt x="180" y="61"/>
                  </a:lnTo>
                  <a:lnTo>
                    <a:pt x="180" y="61"/>
                  </a:lnTo>
                  <a:lnTo>
                    <a:pt x="181" y="62"/>
                  </a:lnTo>
                  <a:lnTo>
                    <a:pt x="181" y="62"/>
                  </a:lnTo>
                  <a:lnTo>
                    <a:pt x="182" y="63"/>
                  </a:lnTo>
                  <a:lnTo>
                    <a:pt x="182" y="63"/>
                  </a:lnTo>
                  <a:lnTo>
                    <a:pt x="183" y="64"/>
                  </a:lnTo>
                  <a:lnTo>
                    <a:pt x="183" y="64"/>
                  </a:lnTo>
                  <a:lnTo>
                    <a:pt x="184" y="65"/>
                  </a:lnTo>
                  <a:lnTo>
                    <a:pt x="184" y="65"/>
                  </a:lnTo>
                  <a:lnTo>
                    <a:pt x="185" y="66"/>
                  </a:lnTo>
                  <a:lnTo>
                    <a:pt x="185" y="66"/>
                  </a:lnTo>
                  <a:lnTo>
                    <a:pt x="186" y="66"/>
                  </a:lnTo>
                  <a:lnTo>
                    <a:pt x="186" y="67"/>
                  </a:lnTo>
                  <a:lnTo>
                    <a:pt x="187" y="67"/>
                  </a:lnTo>
                  <a:lnTo>
                    <a:pt x="187" y="68"/>
                  </a:lnTo>
                  <a:lnTo>
                    <a:pt x="188" y="68"/>
                  </a:lnTo>
                  <a:lnTo>
                    <a:pt x="188" y="69"/>
                  </a:lnTo>
                  <a:lnTo>
                    <a:pt x="189" y="69"/>
                  </a:lnTo>
                  <a:lnTo>
                    <a:pt x="189" y="70"/>
                  </a:lnTo>
                  <a:lnTo>
                    <a:pt x="189" y="70"/>
                  </a:lnTo>
                  <a:lnTo>
                    <a:pt x="190" y="70"/>
                  </a:lnTo>
                  <a:lnTo>
                    <a:pt x="190" y="71"/>
                  </a:lnTo>
                  <a:lnTo>
                    <a:pt x="191" y="71"/>
                  </a:lnTo>
                  <a:lnTo>
                    <a:pt x="191" y="72"/>
                  </a:lnTo>
                  <a:lnTo>
                    <a:pt x="192" y="72"/>
                  </a:lnTo>
                  <a:lnTo>
                    <a:pt x="192" y="73"/>
                  </a:lnTo>
                  <a:lnTo>
                    <a:pt x="193" y="73"/>
                  </a:lnTo>
                  <a:lnTo>
                    <a:pt x="193" y="74"/>
                  </a:lnTo>
                  <a:lnTo>
                    <a:pt x="194" y="74"/>
                  </a:lnTo>
                  <a:lnTo>
                    <a:pt x="194" y="75"/>
                  </a:lnTo>
                  <a:lnTo>
                    <a:pt x="195" y="75"/>
                  </a:lnTo>
                  <a:lnTo>
                    <a:pt x="195" y="75"/>
                  </a:lnTo>
                  <a:lnTo>
                    <a:pt x="196" y="76"/>
                  </a:lnTo>
                  <a:lnTo>
                    <a:pt x="196" y="76"/>
                  </a:lnTo>
                  <a:lnTo>
                    <a:pt x="197" y="77"/>
                  </a:lnTo>
                  <a:lnTo>
                    <a:pt x="197" y="77"/>
                  </a:lnTo>
                  <a:lnTo>
                    <a:pt x="198" y="78"/>
                  </a:lnTo>
                  <a:lnTo>
                    <a:pt x="198" y="78"/>
                  </a:lnTo>
                  <a:lnTo>
                    <a:pt x="199" y="79"/>
                  </a:lnTo>
                  <a:lnTo>
                    <a:pt x="199" y="79"/>
                  </a:lnTo>
                  <a:lnTo>
                    <a:pt x="200" y="79"/>
                  </a:lnTo>
                  <a:lnTo>
                    <a:pt x="200" y="80"/>
                  </a:lnTo>
                  <a:lnTo>
                    <a:pt x="201" y="80"/>
                  </a:lnTo>
                  <a:lnTo>
                    <a:pt x="201" y="81"/>
                  </a:lnTo>
                  <a:lnTo>
                    <a:pt x="202" y="81"/>
                  </a:lnTo>
                  <a:lnTo>
                    <a:pt x="202" y="81"/>
                  </a:lnTo>
                  <a:lnTo>
                    <a:pt x="203" y="82"/>
                  </a:lnTo>
                  <a:lnTo>
                    <a:pt x="203" y="82"/>
                  </a:lnTo>
                  <a:lnTo>
                    <a:pt x="204" y="83"/>
                  </a:lnTo>
                  <a:lnTo>
                    <a:pt x="204" y="83"/>
                  </a:lnTo>
                  <a:lnTo>
                    <a:pt x="204" y="84"/>
                  </a:lnTo>
                  <a:lnTo>
                    <a:pt x="205" y="84"/>
                  </a:lnTo>
                  <a:lnTo>
                    <a:pt x="205" y="84"/>
                  </a:lnTo>
                  <a:lnTo>
                    <a:pt x="206" y="85"/>
                  </a:lnTo>
                  <a:lnTo>
                    <a:pt x="206" y="85"/>
                  </a:lnTo>
                  <a:lnTo>
                    <a:pt x="207" y="86"/>
                  </a:lnTo>
                  <a:lnTo>
                    <a:pt x="207" y="86"/>
                  </a:lnTo>
                  <a:lnTo>
                    <a:pt x="208" y="86"/>
                  </a:lnTo>
                  <a:lnTo>
                    <a:pt x="208" y="87"/>
                  </a:lnTo>
                  <a:lnTo>
                    <a:pt x="209" y="87"/>
                  </a:lnTo>
                  <a:lnTo>
                    <a:pt x="209" y="88"/>
                  </a:lnTo>
                  <a:lnTo>
                    <a:pt x="210" y="88"/>
                  </a:lnTo>
                  <a:lnTo>
                    <a:pt x="210" y="88"/>
                  </a:lnTo>
                  <a:lnTo>
                    <a:pt x="211" y="89"/>
                  </a:lnTo>
                  <a:lnTo>
                    <a:pt x="211" y="89"/>
                  </a:lnTo>
                  <a:lnTo>
                    <a:pt x="212" y="89"/>
                  </a:lnTo>
                  <a:lnTo>
                    <a:pt x="212" y="90"/>
                  </a:lnTo>
                  <a:lnTo>
                    <a:pt x="213" y="90"/>
                  </a:lnTo>
                  <a:lnTo>
                    <a:pt x="213" y="90"/>
                  </a:lnTo>
                  <a:lnTo>
                    <a:pt x="214" y="91"/>
                  </a:lnTo>
                  <a:lnTo>
                    <a:pt x="214" y="91"/>
                  </a:lnTo>
                  <a:lnTo>
                    <a:pt x="215" y="92"/>
                  </a:lnTo>
                  <a:lnTo>
                    <a:pt x="215" y="92"/>
                  </a:lnTo>
                  <a:lnTo>
                    <a:pt x="216" y="92"/>
                  </a:lnTo>
                  <a:lnTo>
                    <a:pt x="216" y="93"/>
                  </a:lnTo>
                  <a:lnTo>
                    <a:pt x="217" y="93"/>
                  </a:lnTo>
                  <a:lnTo>
                    <a:pt x="217" y="93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9" y="95"/>
                  </a:lnTo>
                  <a:lnTo>
                    <a:pt x="219" y="95"/>
                  </a:lnTo>
                  <a:lnTo>
                    <a:pt x="220" y="95"/>
                  </a:lnTo>
                  <a:lnTo>
                    <a:pt x="220" y="96"/>
                  </a:lnTo>
                  <a:lnTo>
                    <a:pt x="221" y="96"/>
                  </a:lnTo>
                  <a:lnTo>
                    <a:pt x="221" y="96"/>
                  </a:lnTo>
                  <a:lnTo>
                    <a:pt x="222" y="96"/>
                  </a:lnTo>
                  <a:lnTo>
                    <a:pt x="222" y="97"/>
                  </a:lnTo>
                  <a:lnTo>
                    <a:pt x="223" y="97"/>
                  </a:lnTo>
                  <a:lnTo>
                    <a:pt x="223" y="97"/>
                  </a:lnTo>
                  <a:lnTo>
                    <a:pt x="224" y="98"/>
                  </a:lnTo>
                  <a:lnTo>
                    <a:pt x="224" y="98"/>
                  </a:lnTo>
                  <a:lnTo>
                    <a:pt x="225" y="98"/>
                  </a:lnTo>
                  <a:lnTo>
                    <a:pt x="225" y="98"/>
                  </a:lnTo>
                  <a:lnTo>
                    <a:pt x="226" y="99"/>
                  </a:lnTo>
                  <a:lnTo>
                    <a:pt x="226" y="99"/>
                  </a:lnTo>
                  <a:lnTo>
                    <a:pt x="227" y="99"/>
                  </a:lnTo>
                  <a:lnTo>
                    <a:pt x="227" y="100"/>
                  </a:lnTo>
                  <a:lnTo>
                    <a:pt x="228" y="100"/>
                  </a:lnTo>
                  <a:lnTo>
                    <a:pt x="228" y="100"/>
                  </a:lnTo>
                  <a:lnTo>
                    <a:pt x="229" y="100"/>
                  </a:lnTo>
                  <a:lnTo>
                    <a:pt x="229" y="101"/>
                  </a:lnTo>
                  <a:lnTo>
                    <a:pt x="230" y="101"/>
                  </a:lnTo>
                  <a:lnTo>
                    <a:pt x="230" y="101"/>
                  </a:lnTo>
                  <a:lnTo>
                    <a:pt x="231" y="101"/>
                  </a:lnTo>
                  <a:lnTo>
                    <a:pt x="231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3" y="103"/>
                  </a:lnTo>
                  <a:lnTo>
                    <a:pt x="233" y="103"/>
                  </a:lnTo>
                  <a:lnTo>
                    <a:pt x="234" y="103"/>
                  </a:lnTo>
                  <a:lnTo>
                    <a:pt x="234" y="103"/>
                  </a:lnTo>
                  <a:lnTo>
                    <a:pt x="235" y="103"/>
                  </a:lnTo>
                  <a:lnTo>
                    <a:pt x="235" y="104"/>
                  </a:lnTo>
                  <a:lnTo>
                    <a:pt x="236" y="104"/>
                  </a:lnTo>
                  <a:lnTo>
                    <a:pt x="236" y="104"/>
                  </a:lnTo>
                  <a:lnTo>
                    <a:pt x="237" y="104"/>
                  </a:lnTo>
                  <a:lnTo>
                    <a:pt x="237" y="105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39" y="105"/>
                  </a:lnTo>
                  <a:lnTo>
                    <a:pt x="239" y="105"/>
                  </a:lnTo>
                  <a:lnTo>
                    <a:pt x="240" y="105"/>
                  </a:lnTo>
                  <a:lnTo>
                    <a:pt x="240" y="106"/>
                  </a:lnTo>
                  <a:lnTo>
                    <a:pt x="241" y="106"/>
                  </a:lnTo>
                  <a:lnTo>
                    <a:pt x="241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3" y="106"/>
                  </a:lnTo>
                  <a:lnTo>
                    <a:pt x="243" y="107"/>
                  </a:lnTo>
                  <a:lnTo>
                    <a:pt x="244" y="107"/>
                  </a:lnTo>
                  <a:lnTo>
                    <a:pt x="244" y="107"/>
                  </a:lnTo>
                  <a:lnTo>
                    <a:pt x="245" y="107"/>
                  </a:lnTo>
                  <a:lnTo>
                    <a:pt x="245" y="107"/>
                  </a:lnTo>
                  <a:lnTo>
                    <a:pt x="246" y="107"/>
                  </a:lnTo>
                  <a:lnTo>
                    <a:pt x="246" y="107"/>
                  </a:lnTo>
                  <a:lnTo>
                    <a:pt x="247" y="108"/>
                  </a:lnTo>
                  <a:lnTo>
                    <a:pt x="247" y="108"/>
                  </a:lnTo>
                  <a:lnTo>
                    <a:pt x="248" y="108"/>
                  </a:lnTo>
                  <a:lnTo>
                    <a:pt x="248" y="108"/>
                  </a:lnTo>
                  <a:lnTo>
                    <a:pt x="249" y="108"/>
                  </a:lnTo>
                  <a:lnTo>
                    <a:pt x="249" y="108"/>
                  </a:lnTo>
                  <a:lnTo>
                    <a:pt x="250" y="108"/>
                  </a:lnTo>
                  <a:lnTo>
                    <a:pt x="250" y="108"/>
                  </a:lnTo>
                  <a:lnTo>
                    <a:pt x="251" y="108"/>
                  </a:lnTo>
                  <a:lnTo>
                    <a:pt x="251" y="108"/>
                  </a:lnTo>
                  <a:lnTo>
                    <a:pt x="252" y="109"/>
                  </a:lnTo>
                  <a:lnTo>
                    <a:pt x="252" y="109"/>
                  </a:lnTo>
                  <a:lnTo>
                    <a:pt x="253" y="109"/>
                  </a:lnTo>
                  <a:lnTo>
                    <a:pt x="253" y="109"/>
                  </a:lnTo>
                  <a:lnTo>
                    <a:pt x="254" y="109"/>
                  </a:lnTo>
                  <a:lnTo>
                    <a:pt x="254" y="109"/>
                  </a:lnTo>
                  <a:lnTo>
                    <a:pt x="255" y="109"/>
                  </a:lnTo>
                  <a:lnTo>
                    <a:pt x="255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7" y="109"/>
                  </a:lnTo>
                  <a:lnTo>
                    <a:pt x="257" y="109"/>
                  </a:lnTo>
                  <a:lnTo>
                    <a:pt x="258" y="109"/>
                  </a:lnTo>
                  <a:lnTo>
                    <a:pt x="258" y="109"/>
                  </a:lnTo>
                  <a:lnTo>
                    <a:pt x="259" y="109"/>
                  </a:lnTo>
                  <a:lnTo>
                    <a:pt x="259" y="109"/>
                  </a:lnTo>
                  <a:lnTo>
                    <a:pt x="260" y="109"/>
                  </a:lnTo>
                  <a:lnTo>
                    <a:pt x="260" y="109"/>
                  </a:lnTo>
                  <a:lnTo>
                    <a:pt x="261" y="109"/>
                  </a:lnTo>
                  <a:lnTo>
                    <a:pt x="261" y="109"/>
                  </a:lnTo>
                  <a:lnTo>
                    <a:pt x="262" y="109"/>
                  </a:lnTo>
                  <a:lnTo>
                    <a:pt x="262" y="109"/>
                  </a:lnTo>
                  <a:lnTo>
                    <a:pt x="263" y="109"/>
                  </a:lnTo>
                  <a:lnTo>
                    <a:pt x="263" y="109"/>
                  </a:lnTo>
                  <a:lnTo>
                    <a:pt x="264" y="109"/>
                  </a:lnTo>
                  <a:lnTo>
                    <a:pt x="264" y="109"/>
                  </a:lnTo>
                  <a:lnTo>
                    <a:pt x="265" y="109"/>
                  </a:lnTo>
                  <a:lnTo>
                    <a:pt x="265" y="109"/>
                  </a:lnTo>
                  <a:lnTo>
                    <a:pt x="266" y="109"/>
                  </a:lnTo>
                  <a:lnTo>
                    <a:pt x="266" y="109"/>
                  </a:lnTo>
                  <a:lnTo>
                    <a:pt x="267" y="109"/>
                  </a:lnTo>
                  <a:lnTo>
                    <a:pt x="267" y="109"/>
                  </a:lnTo>
                  <a:lnTo>
                    <a:pt x="268" y="109"/>
                  </a:lnTo>
                  <a:lnTo>
                    <a:pt x="268" y="109"/>
                  </a:lnTo>
                  <a:lnTo>
                    <a:pt x="269" y="109"/>
                  </a:lnTo>
                  <a:lnTo>
                    <a:pt x="269" y="109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1" y="108"/>
                  </a:lnTo>
                  <a:lnTo>
                    <a:pt x="271" y="108"/>
                  </a:lnTo>
                  <a:lnTo>
                    <a:pt x="272" y="108"/>
                  </a:lnTo>
                  <a:lnTo>
                    <a:pt x="272" y="108"/>
                  </a:lnTo>
                  <a:lnTo>
                    <a:pt x="273" y="108"/>
                  </a:lnTo>
                  <a:lnTo>
                    <a:pt x="273" y="108"/>
                  </a:lnTo>
                  <a:lnTo>
                    <a:pt x="274" y="108"/>
                  </a:lnTo>
                  <a:lnTo>
                    <a:pt x="274" y="107"/>
                  </a:lnTo>
                  <a:lnTo>
                    <a:pt x="275" y="107"/>
                  </a:lnTo>
                  <a:lnTo>
                    <a:pt x="275" y="107"/>
                  </a:lnTo>
                  <a:lnTo>
                    <a:pt x="276" y="107"/>
                  </a:lnTo>
                  <a:lnTo>
                    <a:pt x="276" y="107"/>
                  </a:lnTo>
                  <a:lnTo>
                    <a:pt x="277" y="107"/>
                  </a:lnTo>
                  <a:lnTo>
                    <a:pt x="277" y="107"/>
                  </a:lnTo>
                  <a:lnTo>
                    <a:pt x="278" y="106"/>
                  </a:lnTo>
                  <a:lnTo>
                    <a:pt x="278" y="106"/>
                  </a:lnTo>
                  <a:lnTo>
                    <a:pt x="279" y="106"/>
                  </a:lnTo>
                  <a:lnTo>
                    <a:pt x="279" y="106"/>
                  </a:lnTo>
                  <a:lnTo>
                    <a:pt x="280" y="106"/>
                  </a:lnTo>
                  <a:lnTo>
                    <a:pt x="280" y="106"/>
                  </a:lnTo>
                  <a:lnTo>
                    <a:pt x="281" y="106"/>
                  </a:lnTo>
                  <a:lnTo>
                    <a:pt x="281" y="105"/>
                  </a:lnTo>
                  <a:lnTo>
                    <a:pt x="282" y="105"/>
                  </a:lnTo>
                  <a:lnTo>
                    <a:pt x="282" y="105"/>
                  </a:lnTo>
                  <a:lnTo>
                    <a:pt x="283" y="105"/>
                  </a:lnTo>
                  <a:lnTo>
                    <a:pt x="283" y="105"/>
                  </a:lnTo>
                  <a:lnTo>
                    <a:pt x="284" y="105"/>
                  </a:lnTo>
                  <a:lnTo>
                    <a:pt x="284" y="104"/>
                  </a:lnTo>
                  <a:lnTo>
                    <a:pt x="284" y="104"/>
                  </a:lnTo>
                  <a:lnTo>
                    <a:pt x="285" y="104"/>
                  </a:lnTo>
                  <a:lnTo>
                    <a:pt x="285" y="104"/>
                  </a:lnTo>
                  <a:lnTo>
                    <a:pt x="286" y="103"/>
                  </a:lnTo>
                  <a:lnTo>
                    <a:pt x="286" y="103"/>
                  </a:lnTo>
                  <a:lnTo>
                    <a:pt x="287" y="103"/>
                  </a:lnTo>
                  <a:lnTo>
                    <a:pt x="287" y="103"/>
                  </a:lnTo>
                  <a:lnTo>
                    <a:pt x="288" y="103"/>
                  </a:lnTo>
                  <a:lnTo>
                    <a:pt x="288" y="102"/>
                  </a:lnTo>
                  <a:lnTo>
                    <a:pt x="289" y="102"/>
                  </a:lnTo>
                  <a:lnTo>
                    <a:pt x="289" y="102"/>
                  </a:lnTo>
                  <a:lnTo>
                    <a:pt x="290" y="102"/>
                  </a:lnTo>
                  <a:lnTo>
                    <a:pt x="290" y="101"/>
                  </a:lnTo>
                  <a:lnTo>
                    <a:pt x="291" y="101"/>
                  </a:lnTo>
                  <a:lnTo>
                    <a:pt x="291" y="101"/>
                  </a:lnTo>
                  <a:lnTo>
                    <a:pt x="292" y="101"/>
                  </a:lnTo>
                  <a:lnTo>
                    <a:pt x="292" y="100"/>
                  </a:lnTo>
                  <a:lnTo>
                    <a:pt x="293" y="100"/>
                  </a:lnTo>
                  <a:lnTo>
                    <a:pt x="293" y="100"/>
                  </a:lnTo>
                  <a:lnTo>
                    <a:pt x="294" y="100"/>
                  </a:lnTo>
                  <a:lnTo>
                    <a:pt x="294" y="99"/>
                  </a:lnTo>
                  <a:lnTo>
                    <a:pt x="295" y="99"/>
                  </a:lnTo>
                  <a:lnTo>
                    <a:pt x="295" y="99"/>
                  </a:lnTo>
                  <a:lnTo>
                    <a:pt x="296" y="98"/>
                  </a:lnTo>
                  <a:lnTo>
                    <a:pt x="296" y="98"/>
                  </a:lnTo>
                  <a:lnTo>
                    <a:pt x="297" y="98"/>
                  </a:lnTo>
                  <a:lnTo>
                    <a:pt x="297" y="98"/>
                  </a:lnTo>
                  <a:lnTo>
                    <a:pt x="298" y="97"/>
                  </a:lnTo>
                  <a:lnTo>
                    <a:pt x="298" y="97"/>
                  </a:lnTo>
                  <a:lnTo>
                    <a:pt x="299" y="97"/>
                  </a:lnTo>
                  <a:lnTo>
                    <a:pt x="299" y="96"/>
                  </a:lnTo>
                  <a:lnTo>
                    <a:pt x="299" y="96"/>
                  </a:lnTo>
                  <a:lnTo>
                    <a:pt x="300" y="96"/>
                  </a:lnTo>
                  <a:lnTo>
                    <a:pt x="300" y="96"/>
                  </a:lnTo>
                  <a:lnTo>
                    <a:pt x="301" y="95"/>
                  </a:lnTo>
                  <a:lnTo>
                    <a:pt x="301" y="95"/>
                  </a:lnTo>
                  <a:lnTo>
                    <a:pt x="302" y="95"/>
                  </a:lnTo>
                  <a:lnTo>
                    <a:pt x="302" y="94"/>
                  </a:lnTo>
                  <a:lnTo>
                    <a:pt x="303" y="94"/>
                  </a:lnTo>
                  <a:lnTo>
                    <a:pt x="303" y="94"/>
                  </a:lnTo>
                  <a:lnTo>
                    <a:pt x="304" y="93"/>
                  </a:lnTo>
                  <a:lnTo>
                    <a:pt x="304" y="93"/>
                  </a:lnTo>
                  <a:lnTo>
                    <a:pt x="305" y="93"/>
                  </a:lnTo>
                  <a:lnTo>
                    <a:pt x="305" y="92"/>
                  </a:lnTo>
                  <a:lnTo>
                    <a:pt x="306" y="92"/>
                  </a:lnTo>
                  <a:lnTo>
                    <a:pt x="306" y="92"/>
                  </a:lnTo>
                  <a:lnTo>
                    <a:pt x="307" y="91"/>
                  </a:lnTo>
                  <a:lnTo>
                    <a:pt x="307" y="91"/>
                  </a:lnTo>
                  <a:lnTo>
                    <a:pt x="308" y="90"/>
                  </a:lnTo>
                  <a:lnTo>
                    <a:pt x="308" y="90"/>
                  </a:lnTo>
                  <a:lnTo>
                    <a:pt x="309" y="90"/>
                  </a:lnTo>
                  <a:lnTo>
                    <a:pt x="309" y="89"/>
                  </a:lnTo>
                  <a:lnTo>
                    <a:pt x="310" y="89"/>
                  </a:lnTo>
                  <a:lnTo>
                    <a:pt x="310" y="89"/>
                  </a:lnTo>
                  <a:lnTo>
                    <a:pt x="311" y="88"/>
                  </a:lnTo>
                  <a:lnTo>
                    <a:pt x="311" y="88"/>
                  </a:lnTo>
                  <a:lnTo>
                    <a:pt x="312" y="88"/>
                  </a:lnTo>
                  <a:lnTo>
                    <a:pt x="312" y="87"/>
                  </a:lnTo>
                  <a:lnTo>
                    <a:pt x="313" y="87"/>
                  </a:lnTo>
                  <a:lnTo>
                    <a:pt x="313" y="86"/>
                  </a:lnTo>
                  <a:lnTo>
                    <a:pt x="313" y="86"/>
                  </a:lnTo>
                  <a:lnTo>
                    <a:pt x="314" y="86"/>
                  </a:lnTo>
                  <a:lnTo>
                    <a:pt x="314" y="85"/>
                  </a:lnTo>
                  <a:lnTo>
                    <a:pt x="315" y="85"/>
                  </a:lnTo>
                  <a:lnTo>
                    <a:pt x="315" y="84"/>
                  </a:lnTo>
                  <a:lnTo>
                    <a:pt x="316" y="84"/>
                  </a:lnTo>
                  <a:lnTo>
                    <a:pt x="316" y="84"/>
                  </a:lnTo>
                  <a:lnTo>
                    <a:pt x="317" y="83"/>
                  </a:lnTo>
                  <a:lnTo>
                    <a:pt x="317" y="83"/>
                  </a:lnTo>
                  <a:lnTo>
                    <a:pt x="318" y="82"/>
                  </a:lnTo>
                  <a:lnTo>
                    <a:pt x="318" y="82"/>
                  </a:lnTo>
                  <a:lnTo>
                    <a:pt x="319" y="81"/>
                  </a:lnTo>
                  <a:lnTo>
                    <a:pt x="319" y="81"/>
                  </a:lnTo>
                  <a:lnTo>
                    <a:pt x="320" y="81"/>
                  </a:lnTo>
                  <a:lnTo>
                    <a:pt x="320" y="80"/>
                  </a:lnTo>
                  <a:lnTo>
                    <a:pt x="321" y="80"/>
                  </a:lnTo>
                  <a:lnTo>
                    <a:pt x="321" y="79"/>
                  </a:lnTo>
                  <a:lnTo>
                    <a:pt x="322" y="79"/>
                  </a:lnTo>
                  <a:lnTo>
                    <a:pt x="322" y="79"/>
                  </a:lnTo>
                  <a:lnTo>
                    <a:pt x="323" y="78"/>
                  </a:lnTo>
                  <a:lnTo>
                    <a:pt x="323" y="78"/>
                  </a:lnTo>
                  <a:lnTo>
                    <a:pt x="324" y="77"/>
                  </a:lnTo>
                  <a:lnTo>
                    <a:pt x="324" y="77"/>
                  </a:lnTo>
                  <a:lnTo>
                    <a:pt x="325" y="76"/>
                  </a:lnTo>
                  <a:lnTo>
                    <a:pt x="325" y="76"/>
                  </a:lnTo>
                  <a:lnTo>
                    <a:pt x="326" y="75"/>
                  </a:lnTo>
                  <a:lnTo>
                    <a:pt x="326" y="75"/>
                  </a:lnTo>
                  <a:lnTo>
                    <a:pt x="327" y="75"/>
                  </a:lnTo>
                  <a:lnTo>
                    <a:pt x="327" y="74"/>
                  </a:lnTo>
                  <a:lnTo>
                    <a:pt x="327" y="74"/>
                  </a:lnTo>
                  <a:lnTo>
                    <a:pt x="328" y="73"/>
                  </a:lnTo>
                  <a:lnTo>
                    <a:pt x="328" y="73"/>
                  </a:lnTo>
                  <a:lnTo>
                    <a:pt x="329" y="72"/>
                  </a:lnTo>
                  <a:lnTo>
                    <a:pt x="329" y="72"/>
                  </a:lnTo>
                  <a:lnTo>
                    <a:pt x="330" y="71"/>
                  </a:lnTo>
                  <a:lnTo>
                    <a:pt x="330" y="71"/>
                  </a:lnTo>
                  <a:lnTo>
                    <a:pt x="331" y="70"/>
                  </a:lnTo>
                  <a:lnTo>
                    <a:pt x="331" y="70"/>
                  </a:lnTo>
                  <a:lnTo>
                    <a:pt x="332" y="70"/>
                  </a:lnTo>
                  <a:lnTo>
                    <a:pt x="332" y="69"/>
                  </a:lnTo>
                  <a:lnTo>
                    <a:pt x="333" y="69"/>
                  </a:lnTo>
                  <a:lnTo>
                    <a:pt x="333" y="68"/>
                  </a:lnTo>
                  <a:lnTo>
                    <a:pt x="334" y="68"/>
                  </a:lnTo>
                  <a:lnTo>
                    <a:pt x="334" y="67"/>
                  </a:lnTo>
                  <a:lnTo>
                    <a:pt x="335" y="67"/>
                  </a:lnTo>
                  <a:lnTo>
                    <a:pt x="335" y="66"/>
                  </a:lnTo>
                  <a:lnTo>
                    <a:pt x="336" y="66"/>
                  </a:lnTo>
                  <a:lnTo>
                    <a:pt x="336" y="66"/>
                  </a:lnTo>
                  <a:lnTo>
                    <a:pt x="337" y="65"/>
                  </a:lnTo>
                  <a:lnTo>
                    <a:pt x="337" y="65"/>
                  </a:lnTo>
                  <a:lnTo>
                    <a:pt x="338" y="64"/>
                  </a:lnTo>
                  <a:lnTo>
                    <a:pt x="338" y="64"/>
                  </a:lnTo>
                  <a:lnTo>
                    <a:pt x="339" y="63"/>
                  </a:lnTo>
                  <a:lnTo>
                    <a:pt x="339" y="63"/>
                  </a:lnTo>
                  <a:lnTo>
                    <a:pt x="340" y="62"/>
                  </a:lnTo>
                  <a:lnTo>
                    <a:pt x="340" y="62"/>
                  </a:lnTo>
                  <a:lnTo>
                    <a:pt x="341" y="61"/>
                  </a:lnTo>
                  <a:lnTo>
                    <a:pt x="341" y="61"/>
                  </a:lnTo>
                  <a:lnTo>
                    <a:pt x="341" y="60"/>
                  </a:lnTo>
                  <a:lnTo>
                    <a:pt x="342" y="60"/>
                  </a:lnTo>
                  <a:lnTo>
                    <a:pt x="342" y="59"/>
                  </a:lnTo>
                  <a:lnTo>
                    <a:pt x="343" y="59"/>
                  </a:lnTo>
                  <a:lnTo>
                    <a:pt x="343" y="58"/>
                  </a:lnTo>
                  <a:lnTo>
                    <a:pt x="344" y="58"/>
                  </a:lnTo>
                  <a:lnTo>
                    <a:pt x="344" y="57"/>
                  </a:lnTo>
                  <a:lnTo>
                    <a:pt x="345" y="57"/>
                  </a:lnTo>
                  <a:lnTo>
                    <a:pt x="345" y="57"/>
                  </a:lnTo>
                  <a:lnTo>
                    <a:pt x="346" y="56"/>
                  </a:lnTo>
                  <a:lnTo>
                    <a:pt x="346" y="56"/>
                  </a:lnTo>
                  <a:lnTo>
                    <a:pt x="347" y="55"/>
                  </a:lnTo>
                  <a:lnTo>
                    <a:pt x="347" y="55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1027" name="Freeform 259"/>
            <p:cNvSpPr>
              <a:spLocks noChangeAspect="1"/>
            </p:cNvSpPr>
            <p:nvPr/>
          </p:nvSpPr>
          <p:spPr bwMode="auto">
            <a:xfrm>
              <a:off x="2208" y="1175"/>
              <a:ext cx="143" cy="652"/>
            </a:xfrm>
            <a:custGeom>
              <a:avLst/>
              <a:gdLst/>
              <a:ahLst/>
              <a:cxnLst>
                <a:cxn ang="0">
                  <a:pos x="5" y="49"/>
                </a:cxn>
                <a:cxn ang="0">
                  <a:pos x="11" y="44"/>
                </a:cxn>
                <a:cxn ang="0">
                  <a:pos x="17" y="38"/>
                </a:cxn>
                <a:cxn ang="0">
                  <a:pos x="22" y="33"/>
                </a:cxn>
                <a:cxn ang="0">
                  <a:pos x="28" y="28"/>
                </a:cxn>
                <a:cxn ang="0">
                  <a:pos x="34" y="23"/>
                </a:cxn>
                <a:cxn ang="0">
                  <a:pos x="40" y="18"/>
                </a:cxn>
                <a:cxn ang="0">
                  <a:pos x="46" y="14"/>
                </a:cxn>
                <a:cxn ang="0">
                  <a:pos x="51" y="11"/>
                </a:cxn>
                <a:cxn ang="0">
                  <a:pos x="57" y="8"/>
                </a:cxn>
                <a:cxn ang="0">
                  <a:pos x="63" y="5"/>
                </a:cxn>
                <a:cxn ang="0">
                  <a:pos x="69" y="3"/>
                </a:cxn>
                <a:cxn ang="0">
                  <a:pos x="75" y="1"/>
                </a:cxn>
                <a:cxn ang="0">
                  <a:pos x="80" y="0"/>
                </a:cxn>
                <a:cxn ang="0">
                  <a:pos x="86" y="0"/>
                </a:cxn>
                <a:cxn ang="0">
                  <a:pos x="92" y="0"/>
                </a:cxn>
                <a:cxn ang="0">
                  <a:pos x="98" y="1"/>
                </a:cxn>
                <a:cxn ang="0">
                  <a:pos x="104" y="3"/>
                </a:cxn>
                <a:cxn ang="0">
                  <a:pos x="109" y="4"/>
                </a:cxn>
                <a:cxn ang="0">
                  <a:pos x="115" y="7"/>
                </a:cxn>
                <a:cxn ang="0">
                  <a:pos x="121" y="10"/>
                </a:cxn>
                <a:cxn ang="0">
                  <a:pos x="127" y="14"/>
                </a:cxn>
                <a:cxn ang="0">
                  <a:pos x="132" y="18"/>
                </a:cxn>
                <a:cxn ang="0">
                  <a:pos x="138" y="22"/>
                </a:cxn>
                <a:cxn ang="0">
                  <a:pos x="144" y="27"/>
                </a:cxn>
                <a:cxn ang="0">
                  <a:pos x="150" y="32"/>
                </a:cxn>
                <a:cxn ang="0">
                  <a:pos x="156" y="37"/>
                </a:cxn>
                <a:cxn ang="0">
                  <a:pos x="161" y="43"/>
                </a:cxn>
                <a:cxn ang="0">
                  <a:pos x="167" y="48"/>
                </a:cxn>
                <a:cxn ang="0">
                  <a:pos x="173" y="54"/>
                </a:cxn>
                <a:cxn ang="0">
                  <a:pos x="179" y="60"/>
                </a:cxn>
                <a:cxn ang="0">
                  <a:pos x="185" y="66"/>
                </a:cxn>
                <a:cxn ang="0">
                  <a:pos x="190" y="71"/>
                </a:cxn>
                <a:cxn ang="0">
                  <a:pos x="196" y="76"/>
                </a:cxn>
                <a:cxn ang="0">
                  <a:pos x="202" y="81"/>
                </a:cxn>
                <a:cxn ang="0">
                  <a:pos x="208" y="86"/>
                </a:cxn>
                <a:cxn ang="0">
                  <a:pos x="214" y="91"/>
                </a:cxn>
                <a:cxn ang="0">
                  <a:pos x="219" y="95"/>
                </a:cxn>
                <a:cxn ang="0">
                  <a:pos x="225" y="98"/>
                </a:cxn>
                <a:cxn ang="0">
                  <a:pos x="231" y="102"/>
                </a:cxn>
                <a:cxn ang="0">
                  <a:pos x="237" y="104"/>
                </a:cxn>
                <a:cxn ang="0">
                  <a:pos x="242" y="106"/>
                </a:cxn>
                <a:cxn ang="0">
                  <a:pos x="248" y="108"/>
                </a:cxn>
                <a:cxn ang="0">
                  <a:pos x="254" y="109"/>
                </a:cxn>
                <a:cxn ang="0">
                  <a:pos x="260" y="109"/>
                </a:cxn>
                <a:cxn ang="0">
                  <a:pos x="266" y="109"/>
                </a:cxn>
                <a:cxn ang="0">
                  <a:pos x="271" y="108"/>
                </a:cxn>
                <a:cxn ang="0">
                  <a:pos x="277" y="107"/>
                </a:cxn>
                <a:cxn ang="0">
                  <a:pos x="283" y="105"/>
                </a:cxn>
                <a:cxn ang="0">
                  <a:pos x="289" y="102"/>
                </a:cxn>
                <a:cxn ang="0">
                  <a:pos x="295" y="99"/>
                </a:cxn>
                <a:cxn ang="0">
                  <a:pos x="300" y="96"/>
                </a:cxn>
                <a:cxn ang="0">
                  <a:pos x="306" y="92"/>
                </a:cxn>
                <a:cxn ang="0">
                  <a:pos x="312" y="87"/>
                </a:cxn>
                <a:cxn ang="0">
                  <a:pos x="318" y="82"/>
                </a:cxn>
                <a:cxn ang="0">
                  <a:pos x="324" y="77"/>
                </a:cxn>
                <a:cxn ang="0">
                  <a:pos x="329" y="72"/>
                </a:cxn>
                <a:cxn ang="0">
                  <a:pos x="335" y="66"/>
                </a:cxn>
                <a:cxn ang="0">
                  <a:pos x="341" y="61"/>
                </a:cxn>
                <a:cxn ang="0">
                  <a:pos x="347" y="55"/>
                </a:cxn>
              </a:cxnLst>
              <a:rect l="0" t="0" r="r" b="b"/>
              <a:pathLst>
                <a:path w="347" h="109">
                  <a:moveTo>
                    <a:pt x="0" y="55"/>
                  </a:moveTo>
                  <a:lnTo>
                    <a:pt x="0" y="54"/>
                  </a:lnTo>
                  <a:lnTo>
                    <a:pt x="1" y="54"/>
                  </a:lnTo>
                  <a:lnTo>
                    <a:pt x="1" y="53"/>
                  </a:lnTo>
                  <a:lnTo>
                    <a:pt x="2" y="53"/>
                  </a:lnTo>
                  <a:lnTo>
                    <a:pt x="2" y="52"/>
                  </a:lnTo>
                  <a:lnTo>
                    <a:pt x="3" y="52"/>
                  </a:lnTo>
                  <a:lnTo>
                    <a:pt x="3" y="51"/>
                  </a:lnTo>
                  <a:lnTo>
                    <a:pt x="4" y="51"/>
                  </a:lnTo>
                  <a:lnTo>
                    <a:pt x="4" y="50"/>
                  </a:lnTo>
                  <a:lnTo>
                    <a:pt x="5" y="50"/>
                  </a:lnTo>
                  <a:lnTo>
                    <a:pt x="5" y="49"/>
                  </a:lnTo>
                  <a:lnTo>
                    <a:pt x="6" y="49"/>
                  </a:lnTo>
                  <a:lnTo>
                    <a:pt x="6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9" y="46"/>
                  </a:lnTo>
                  <a:lnTo>
                    <a:pt x="9" y="46"/>
                  </a:lnTo>
                  <a:lnTo>
                    <a:pt x="9" y="45"/>
                  </a:lnTo>
                  <a:lnTo>
                    <a:pt x="10" y="45"/>
                  </a:lnTo>
                  <a:lnTo>
                    <a:pt x="10" y="44"/>
                  </a:lnTo>
                  <a:lnTo>
                    <a:pt x="11" y="44"/>
                  </a:lnTo>
                  <a:lnTo>
                    <a:pt x="11" y="43"/>
                  </a:lnTo>
                  <a:lnTo>
                    <a:pt x="12" y="43"/>
                  </a:lnTo>
                  <a:lnTo>
                    <a:pt x="12" y="42"/>
                  </a:lnTo>
                  <a:lnTo>
                    <a:pt x="13" y="42"/>
                  </a:lnTo>
                  <a:lnTo>
                    <a:pt x="13" y="41"/>
                  </a:lnTo>
                  <a:lnTo>
                    <a:pt x="14" y="41"/>
                  </a:lnTo>
                  <a:lnTo>
                    <a:pt x="14" y="40"/>
                  </a:lnTo>
                  <a:lnTo>
                    <a:pt x="15" y="40"/>
                  </a:lnTo>
                  <a:lnTo>
                    <a:pt x="15" y="39"/>
                  </a:lnTo>
                  <a:lnTo>
                    <a:pt x="16" y="39"/>
                  </a:lnTo>
                  <a:lnTo>
                    <a:pt x="16" y="3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18" y="37"/>
                  </a:lnTo>
                  <a:lnTo>
                    <a:pt x="18" y="37"/>
                  </a:lnTo>
                  <a:lnTo>
                    <a:pt x="18" y="36"/>
                  </a:lnTo>
                  <a:lnTo>
                    <a:pt x="19" y="36"/>
                  </a:lnTo>
                  <a:lnTo>
                    <a:pt x="19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1" y="34"/>
                  </a:lnTo>
                  <a:lnTo>
                    <a:pt x="21" y="34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5" y="31"/>
                  </a:lnTo>
                  <a:lnTo>
                    <a:pt x="25" y="30"/>
                  </a:lnTo>
                  <a:lnTo>
                    <a:pt x="26" y="30"/>
                  </a:lnTo>
                  <a:lnTo>
                    <a:pt x="26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9" y="27"/>
                  </a:lnTo>
                  <a:lnTo>
                    <a:pt x="29" y="27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1" y="26"/>
                  </a:lnTo>
                  <a:lnTo>
                    <a:pt x="31" y="25"/>
                  </a:lnTo>
                  <a:lnTo>
                    <a:pt x="32" y="25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33" y="24"/>
                  </a:lnTo>
                  <a:lnTo>
                    <a:pt x="33" y="23"/>
                  </a:lnTo>
                  <a:lnTo>
                    <a:pt x="34" y="23"/>
                  </a:lnTo>
                  <a:lnTo>
                    <a:pt x="34" y="22"/>
                  </a:lnTo>
                  <a:lnTo>
                    <a:pt x="35" y="22"/>
                  </a:lnTo>
                  <a:lnTo>
                    <a:pt x="35" y="22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7" y="21"/>
                  </a:lnTo>
                  <a:lnTo>
                    <a:pt x="37" y="20"/>
                  </a:lnTo>
                  <a:lnTo>
                    <a:pt x="38" y="20"/>
                  </a:lnTo>
                  <a:lnTo>
                    <a:pt x="38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1" y="18"/>
                  </a:lnTo>
                  <a:lnTo>
                    <a:pt x="41" y="17"/>
                  </a:lnTo>
                  <a:lnTo>
                    <a:pt x="42" y="17"/>
                  </a:lnTo>
                  <a:lnTo>
                    <a:pt x="42" y="17"/>
                  </a:lnTo>
                  <a:lnTo>
                    <a:pt x="43" y="16"/>
                  </a:lnTo>
                  <a:lnTo>
                    <a:pt x="43" y="16"/>
                  </a:lnTo>
                  <a:lnTo>
                    <a:pt x="44" y="16"/>
                  </a:lnTo>
                  <a:lnTo>
                    <a:pt x="44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6" y="14"/>
                  </a:lnTo>
                  <a:lnTo>
                    <a:pt x="46" y="14"/>
                  </a:lnTo>
                  <a:lnTo>
                    <a:pt x="47" y="14"/>
                  </a:lnTo>
                  <a:lnTo>
                    <a:pt x="47" y="13"/>
                  </a:lnTo>
                  <a:lnTo>
                    <a:pt x="47" y="13"/>
                  </a:lnTo>
                  <a:lnTo>
                    <a:pt x="48" y="13"/>
                  </a:lnTo>
                  <a:lnTo>
                    <a:pt x="48" y="12"/>
                  </a:lnTo>
                  <a:lnTo>
                    <a:pt x="49" y="12"/>
                  </a:lnTo>
                  <a:lnTo>
                    <a:pt x="49" y="12"/>
                  </a:lnTo>
                  <a:lnTo>
                    <a:pt x="50" y="12"/>
                  </a:lnTo>
                  <a:lnTo>
                    <a:pt x="50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5" y="9"/>
                  </a:lnTo>
                  <a:lnTo>
                    <a:pt x="55" y="8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9" y="7"/>
                  </a:lnTo>
                  <a:lnTo>
                    <a:pt x="59" y="7"/>
                  </a:lnTo>
                  <a:lnTo>
                    <a:pt x="60" y="6"/>
                  </a:lnTo>
                  <a:lnTo>
                    <a:pt x="60" y="6"/>
                  </a:lnTo>
                  <a:lnTo>
                    <a:pt x="61" y="6"/>
                  </a:lnTo>
                  <a:lnTo>
                    <a:pt x="61" y="6"/>
                  </a:lnTo>
                  <a:lnTo>
                    <a:pt x="61" y="5"/>
                  </a:lnTo>
                  <a:lnTo>
                    <a:pt x="62" y="5"/>
                  </a:lnTo>
                  <a:lnTo>
                    <a:pt x="62" y="5"/>
                  </a:lnTo>
                  <a:lnTo>
                    <a:pt x="63" y="5"/>
                  </a:lnTo>
                  <a:lnTo>
                    <a:pt x="63" y="5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7" y="3"/>
                  </a:lnTo>
                  <a:lnTo>
                    <a:pt x="67" y="3"/>
                  </a:lnTo>
                  <a:lnTo>
                    <a:pt x="68" y="3"/>
                  </a:lnTo>
                  <a:lnTo>
                    <a:pt x="68" y="3"/>
                  </a:lnTo>
                  <a:lnTo>
                    <a:pt x="69" y="3"/>
                  </a:lnTo>
                  <a:lnTo>
                    <a:pt x="69" y="3"/>
                  </a:lnTo>
                  <a:lnTo>
                    <a:pt x="70" y="3"/>
                  </a:lnTo>
                  <a:lnTo>
                    <a:pt x="70" y="2"/>
                  </a:lnTo>
                  <a:lnTo>
                    <a:pt x="71" y="2"/>
                  </a:lnTo>
                  <a:lnTo>
                    <a:pt x="71" y="2"/>
                  </a:lnTo>
                  <a:lnTo>
                    <a:pt x="72" y="2"/>
                  </a:lnTo>
                  <a:lnTo>
                    <a:pt x="72" y="2"/>
                  </a:lnTo>
                  <a:lnTo>
                    <a:pt x="73" y="2"/>
                  </a:lnTo>
                  <a:lnTo>
                    <a:pt x="73" y="2"/>
                  </a:lnTo>
                  <a:lnTo>
                    <a:pt x="74" y="1"/>
                  </a:lnTo>
                  <a:lnTo>
                    <a:pt x="74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6" y="1"/>
                  </a:lnTo>
                  <a:lnTo>
                    <a:pt x="76" y="1"/>
                  </a:lnTo>
                  <a:lnTo>
                    <a:pt x="77" y="1"/>
                  </a:lnTo>
                  <a:lnTo>
                    <a:pt x="77" y="1"/>
                  </a:lnTo>
                  <a:lnTo>
                    <a:pt x="78" y="1"/>
                  </a:lnTo>
                  <a:lnTo>
                    <a:pt x="78" y="1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3" y="0"/>
                  </a:lnTo>
                  <a:lnTo>
                    <a:pt x="83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5" y="0"/>
                  </a:lnTo>
                  <a:lnTo>
                    <a:pt x="85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7" y="0"/>
                  </a:lnTo>
                  <a:lnTo>
                    <a:pt x="87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91" y="0"/>
                  </a:lnTo>
                  <a:lnTo>
                    <a:pt x="91" y="0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6" y="1"/>
                  </a:lnTo>
                  <a:lnTo>
                    <a:pt x="96" y="1"/>
                  </a:lnTo>
                  <a:lnTo>
                    <a:pt x="97" y="1"/>
                  </a:lnTo>
                  <a:lnTo>
                    <a:pt x="97" y="1"/>
                  </a:lnTo>
                  <a:lnTo>
                    <a:pt x="98" y="1"/>
                  </a:lnTo>
                  <a:lnTo>
                    <a:pt x="98" y="1"/>
                  </a:lnTo>
                  <a:lnTo>
                    <a:pt x="99" y="1"/>
                  </a:lnTo>
                  <a:lnTo>
                    <a:pt x="99" y="1"/>
                  </a:lnTo>
                  <a:lnTo>
                    <a:pt x="100" y="1"/>
                  </a:lnTo>
                  <a:lnTo>
                    <a:pt x="100" y="2"/>
                  </a:lnTo>
                  <a:lnTo>
                    <a:pt x="101" y="2"/>
                  </a:lnTo>
                  <a:lnTo>
                    <a:pt x="101" y="2"/>
                  </a:lnTo>
                  <a:lnTo>
                    <a:pt x="102" y="2"/>
                  </a:lnTo>
                  <a:lnTo>
                    <a:pt x="102" y="2"/>
                  </a:lnTo>
                  <a:lnTo>
                    <a:pt x="103" y="2"/>
                  </a:lnTo>
                  <a:lnTo>
                    <a:pt x="103" y="2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5" y="3"/>
                  </a:lnTo>
                  <a:lnTo>
                    <a:pt x="105" y="3"/>
                  </a:lnTo>
                  <a:lnTo>
                    <a:pt x="106" y="3"/>
                  </a:lnTo>
                  <a:lnTo>
                    <a:pt x="106" y="3"/>
                  </a:lnTo>
                  <a:lnTo>
                    <a:pt x="107" y="4"/>
                  </a:lnTo>
                  <a:lnTo>
                    <a:pt x="107" y="4"/>
                  </a:lnTo>
                  <a:lnTo>
                    <a:pt x="108" y="4"/>
                  </a:lnTo>
                  <a:lnTo>
                    <a:pt x="108" y="4"/>
                  </a:lnTo>
                  <a:lnTo>
                    <a:pt x="109" y="4"/>
                  </a:lnTo>
                  <a:lnTo>
                    <a:pt x="109" y="4"/>
                  </a:lnTo>
                  <a:lnTo>
                    <a:pt x="110" y="5"/>
                  </a:lnTo>
                  <a:lnTo>
                    <a:pt x="110" y="5"/>
                  </a:lnTo>
                  <a:lnTo>
                    <a:pt x="111" y="5"/>
                  </a:lnTo>
                  <a:lnTo>
                    <a:pt x="111" y="5"/>
                  </a:lnTo>
                  <a:lnTo>
                    <a:pt x="112" y="5"/>
                  </a:lnTo>
                  <a:lnTo>
                    <a:pt x="112" y="6"/>
                  </a:lnTo>
                  <a:lnTo>
                    <a:pt x="113" y="6"/>
                  </a:lnTo>
                  <a:lnTo>
                    <a:pt x="113" y="6"/>
                  </a:lnTo>
                  <a:lnTo>
                    <a:pt x="114" y="6"/>
                  </a:lnTo>
                  <a:lnTo>
                    <a:pt x="114" y="7"/>
                  </a:lnTo>
                  <a:lnTo>
                    <a:pt x="115" y="7"/>
                  </a:lnTo>
                  <a:lnTo>
                    <a:pt x="115" y="7"/>
                  </a:lnTo>
                  <a:lnTo>
                    <a:pt x="116" y="7"/>
                  </a:lnTo>
                  <a:lnTo>
                    <a:pt x="116" y="8"/>
                  </a:lnTo>
                  <a:lnTo>
                    <a:pt x="117" y="8"/>
                  </a:lnTo>
                  <a:lnTo>
                    <a:pt x="117" y="8"/>
                  </a:lnTo>
                  <a:lnTo>
                    <a:pt x="118" y="8"/>
                  </a:lnTo>
                  <a:lnTo>
                    <a:pt x="118" y="8"/>
                  </a:lnTo>
                  <a:lnTo>
                    <a:pt x="118" y="9"/>
                  </a:lnTo>
                  <a:lnTo>
                    <a:pt x="119" y="9"/>
                  </a:lnTo>
                  <a:lnTo>
                    <a:pt x="119" y="9"/>
                  </a:lnTo>
                  <a:lnTo>
                    <a:pt x="120" y="10"/>
                  </a:lnTo>
                  <a:lnTo>
                    <a:pt x="120" y="10"/>
                  </a:lnTo>
                  <a:lnTo>
                    <a:pt x="121" y="10"/>
                  </a:lnTo>
                  <a:lnTo>
                    <a:pt x="121" y="10"/>
                  </a:lnTo>
                  <a:lnTo>
                    <a:pt x="122" y="11"/>
                  </a:lnTo>
                  <a:lnTo>
                    <a:pt x="122" y="11"/>
                  </a:lnTo>
                  <a:lnTo>
                    <a:pt x="123" y="11"/>
                  </a:lnTo>
                  <a:lnTo>
                    <a:pt x="123" y="12"/>
                  </a:lnTo>
                  <a:lnTo>
                    <a:pt x="124" y="12"/>
                  </a:lnTo>
                  <a:lnTo>
                    <a:pt x="124" y="12"/>
                  </a:lnTo>
                  <a:lnTo>
                    <a:pt x="125" y="12"/>
                  </a:lnTo>
                  <a:lnTo>
                    <a:pt x="125" y="13"/>
                  </a:lnTo>
                  <a:lnTo>
                    <a:pt x="126" y="13"/>
                  </a:lnTo>
                  <a:lnTo>
                    <a:pt x="126" y="13"/>
                  </a:lnTo>
                  <a:lnTo>
                    <a:pt x="127" y="14"/>
                  </a:lnTo>
                  <a:lnTo>
                    <a:pt x="127" y="14"/>
                  </a:lnTo>
                  <a:lnTo>
                    <a:pt x="128" y="14"/>
                  </a:lnTo>
                  <a:lnTo>
                    <a:pt x="128" y="15"/>
                  </a:lnTo>
                  <a:lnTo>
                    <a:pt x="129" y="15"/>
                  </a:lnTo>
                  <a:lnTo>
                    <a:pt x="129" y="15"/>
                  </a:lnTo>
                  <a:lnTo>
                    <a:pt x="130" y="16"/>
                  </a:lnTo>
                  <a:lnTo>
                    <a:pt x="130" y="16"/>
                  </a:lnTo>
                  <a:lnTo>
                    <a:pt x="131" y="16"/>
                  </a:lnTo>
                  <a:lnTo>
                    <a:pt x="131" y="17"/>
                  </a:lnTo>
                  <a:lnTo>
                    <a:pt x="132" y="17"/>
                  </a:lnTo>
                  <a:lnTo>
                    <a:pt x="132" y="17"/>
                  </a:lnTo>
                  <a:lnTo>
                    <a:pt x="132" y="18"/>
                  </a:lnTo>
                  <a:lnTo>
                    <a:pt x="133" y="18"/>
                  </a:lnTo>
                  <a:lnTo>
                    <a:pt x="133" y="18"/>
                  </a:lnTo>
                  <a:lnTo>
                    <a:pt x="134" y="19"/>
                  </a:lnTo>
                  <a:lnTo>
                    <a:pt x="134" y="19"/>
                  </a:lnTo>
                  <a:lnTo>
                    <a:pt x="135" y="19"/>
                  </a:lnTo>
                  <a:lnTo>
                    <a:pt x="135" y="20"/>
                  </a:lnTo>
                  <a:lnTo>
                    <a:pt x="136" y="20"/>
                  </a:lnTo>
                  <a:lnTo>
                    <a:pt x="136" y="21"/>
                  </a:lnTo>
                  <a:lnTo>
                    <a:pt x="137" y="21"/>
                  </a:lnTo>
                  <a:lnTo>
                    <a:pt x="137" y="21"/>
                  </a:lnTo>
                  <a:lnTo>
                    <a:pt x="138" y="22"/>
                  </a:lnTo>
                  <a:lnTo>
                    <a:pt x="138" y="22"/>
                  </a:lnTo>
                  <a:lnTo>
                    <a:pt x="139" y="22"/>
                  </a:lnTo>
                  <a:lnTo>
                    <a:pt x="139" y="23"/>
                  </a:lnTo>
                  <a:lnTo>
                    <a:pt x="140" y="23"/>
                  </a:lnTo>
                  <a:lnTo>
                    <a:pt x="140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2" y="25"/>
                  </a:lnTo>
                  <a:lnTo>
                    <a:pt x="142" y="25"/>
                  </a:lnTo>
                  <a:lnTo>
                    <a:pt x="143" y="26"/>
                  </a:lnTo>
                  <a:lnTo>
                    <a:pt x="143" y="26"/>
                  </a:lnTo>
                  <a:lnTo>
                    <a:pt x="144" y="26"/>
                  </a:lnTo>
                  <a:lnTo>
                    <a:pt x="144" y="27"/>
                  </a:lnTo>
                  <a:lnTo>
                    <a:pt x="145" y="27"/>
                  </a:lnTo>
                  <a:lnTo>
                    <a:pt x="145" y="28"/>
                  </a:lnTo>
                  <a:lnTo>
                    <a:pt x="146" y="28"/>
                  </a:lnTo>
                  <a:lnTo>
                    <a:pt x="146" y="29"/>
                  </a:lnTo>
                  <a:lnTo>
                    <a:pt x="147" y="29"/>
                  </a:lnTo>
                  <a:lnTo>
                    <a:pt x="147" y="29"/>
                  </a:lnTo>
                  <a:lnTo>
                    <a:pt x="147" y="30"/>
                  </a:lnTo>
                  <a:lnTo>
                    <a:pt x="148" y="30"/>
                  </a:lnTo>
                  <a:lnTo>
                    <a:pt x="148" y="31"/>
                  </a:lnTo>
                  <a:lnTo>
                    <a:pt x="149" y="31"/>
                  </a:lnTo>
                  <a:lnTo>
                    <a:pt x="149" y="31"/>
                  </a:lnTo>
                  <a:lnTo>
                    <a:pt x="150" y="32"/>
                  </a:lnTo>
                  <a:lnTo>
                    <a:pt x="150" y="32"/>
                  </a:lnTo>
                  <a:lnTo>
                    <a:pt x="151" y="33"/>
                  </a:lnTo>
                  <a:lnTo>
                    <a:pt x="151" y="33"/>
                  </a:lnTo>
                  <a:lnTo>
                    <a:pt x="152" y="34"/>
                  </a:lnTo>
                  <a:lnTo>
                    <a:pt x="152" y="34"/>
                  </a:lnTo>
                  <a:lnTo>
                    <a:pt x="153" y="35"/>
                  </a:lnTo>
                  <a:lnTo>
                    <a:pt x="153" y="35"/>
                  </a:lnTo>
                  <a:lnTo>
                    <a:pt x="154" y="35"/>
                  </a:lnTo>
                  <a:lnTo>
                    <a:pt x="154" y="36"/>
                  </a:lnTo>
                  <a:lnTo>
                    <a:pt x="155" y="36"/>
                  </a:lnTo>
                  <a:lnTo>
                    <a:pt x="155" y="37"/>
                  </a:lnTo>
                  <a:lnTo>
                    <a:pt x="156" y="37"/>
                  </a:lnTo>
                  <a:lnTo>
                    <a:pt x="156" y="38"/>
                  </a:lnTo>
                  <a:lnTo>
                    <a:pt x="157" y="38"/>
                  </a:lnTo>
                  <a:lnTo>
                    <a:pt x="157" y="39"/>
                  </a:lnTo>
                  <a:lnTo>
                    <a:pt x="158" y="39"/>
                  </a:lnTo>
                  <a:lnTo>
                    <a:pt x="158" y="39"/>
                  </a:lnTo>
                  <a:lnTo>
                    <a:pt x="159" y="40"/>
                  </a:lnTo>
                  <a:lnTo>
                    <a:pt x="159" y="40"/>
                  </a:lnTo>
                  <a:lnTo>
                    <a:pt x="160" y="41"/>
                  </a:lnTo>
                  <a:lnTo>
                    <a:pt x="160" y="41"/>
                  </a:lnTo>
                  <a:lnTo>
                    <a:pt x="161" y="42"/>
                  </a:lnTo>
                  <a:lnTo>
                    <a:pt x="161" y="42"/>
                  </a:lnTo>
                  <a:lnTo>
                    <a:pt x="161" y="43"/>
                  </a:lnTo>
                  <a:lnTo>
                    <a:pt x="162" y="43"/>
                  </a:lnTo>
                  <a:lnTo>
                    <a:pt x="162" y="44"/>
                  </a:lnTo>
                  <a:lnTo>
                    <a:pt x="163" y="44"/>
                  </a:lnTo>
                  <a:lnTo>
                    <a:pt x="163" y="45"/>
                  </a:lnTo>
                  <a:lnTo>
                    <a:pt x="164" y="45"/>
                  </a:lnTo>
                  <a:lnTo>
                    <a:pt x="164" y="46"/>
                  </a:lnTo>
                  <a:lnTo>
                    <a:pt x="165" y="46"/>
                  </a:lnTo>
                  <a:lnTo>
                    <a:pt x="165" y="47"/>
                  </a:lnTo>
                  <a:lnTo>
                    <a:pt x="166" y="47"/>
                  </a:lnTo>
                  <a:lnTo>
                    <a:pt x="166" y="48"/>
                  </a:lnTo>
                  <a:lnTo>
                    <a:pt x="167" y="48"/>
                  </a:lnTo>
                  <a:lnTo>
                    <a:pt x="167" y="48"/>
                  </a:lnTo>
                  <a:lnTo>
                    <a:pt x="168" y="49"/>
                  </a:lnTo>
                  <a:lnTo>
                    <a:pt x="168" y="49"/>
                  </a:lnTo>
                  <a:lnTo>
                    <a:pt x="169" y="50"/>
                  </a:lnTo>
                  <a:lnTo>
                    <a:pt x="169" y="50"/>
                  </a:lnTo>
                  <a:lnTo>
                    <a:pt x="170" y="51"/>
                  </a:lnTo>
                  <a:lnTo>
                    <a:pt x="170" y="51"/>
                  </a:lnTo>
                  <a:lnTo>
                    <a:pt x="171" y="52"/>
                  </a:lnTo>
                  <a:lnTo>
                    <a:pt x="171" y="52"/>
                  </a:lnTo>
                  <a:lnTo>
                    <a:pt x="172" y="53"/>
                  </a:lnTo>
                  <a:lnTo>
                    <a:pt x="172" y="53"/>
                  </a:lnTo>
                  <a:lnTo>
                    <a:pt x="173" y="54"/>
                  </a:lnTo>
                  <a:lnTo>
                    <a:pt x="173" y="54"/>
                  </a:lnTo>
                  <a:lnTo>
                    <a:pt x="174" y="55"/>
                  </a:lnTo>
                  <a:lnTo>
                    <a:pt x="174" y="55"/>
                  </a:lnTo>
                  <a:lnTo>
                    <a:pt x="175" y="56"/>
                  </a:lnTo>
                  <a:lnTo>
                    <a:pt x="175" y="56"/>
                  </a:lnTo>
                  <a:lnTo>
                    <a:pt x="175" y="57"/>
                  </a:lnTo>
                  <a:lnTo>
                    <a:pt x="176" y="57"/>
                  </a:lnTo>
                  <a:lnTo>
                    <a:pt x="176" y="57"/>
                  </a:lnTo>
                  <a:lnTo>
                    <a:pt x="177" y="58"/>
                  </a:lnTo>
                  <a:lnTo>
                    <a:pt x="177" y="58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9" y="60"/>
                  </a:lnTo>
                  <a:lnTo>
                    <a:pt x="179" y="60"/>
                  </a:lnTo>
                  <a:lnTo>
                    <a:pt x="180" y="61"/>
                  </a:lnTo>
                  <a:lnTo>
                    <a:pt x="180" y="61"/>
                  </a:lnTo>
                  <a:lnTo>
                    <a:pt x="181" y="62"/>
                  </a:lnTo>
                  <a:lnTo>
                    <a:pt x="181" y="62"/>
                  </a:lnTo>
                  <a:lnTo>
                    <a:pt x="182" y="63"/>
                  </a:lnTo>
                  <a:lnTo>
                    <a:pt x="182" y="63"/>
                  </a:lnTo>
                  <a:lnTo>
                    <a:pt x="183" y="64"/>
                  </a:lnTo>
                  <a:lnTo>
                    <a:pt x="183" y="64"/>
                  </a:lnTo>
                  <a:lnTo>
                    <a:pt x="184" y="65"/>
                  </a:lnTo>
                  <a:lnTo>
                    <a:pt x="184" y="65"/>
                  </a:lnTo>
                  <a:lnTo>
                    <a:pt x="185" y="66"/>
                  </a:lnTo>
                  <a:lnTo>
                    <a:pt x="185" y="66"/>
                  </a:lnTo>
                  <a:lnTo>
                    <a:pt x="186" y="66"/>
                  </a:lnTo>
                  <a:lnTo>
                    <a:pt x="186" y="67"/>
                  </a:lnTo>
                  <a:lnTo>
                    <a:pt x="187" y="67"/>
                  </a:lnTo>
                  <a:lnTo>
                    <a:pt x="187" y="68"/>
                  </a:lnTo>
                  <a:lnTo>
                    <a:pt x="188" y="68"/>
                  </a:lnTo>
                  <a:lnTo>
                    <a:pt x="188" y="69"/>
                  </a:lnTo>
                  <a:lnTo>
                    <a:pt x="189" y="69"/>
                  </a:lnTo>
                  <a:lnTo>
                    <a:pt x="189" y="70"/>
                  </a:lnTo>
                  <a:lnTo>
                    <a:pt x="189" y="70"/>
                  </a:lnTo>
                  <a:lnTo>
                    <a:pt x="190" y="70"/>
                  </a:lnTo>
                  <a:lnTo>
                    <a:pt x="190" y="71"/>
                  </a:lnTo>
                  <a:lnTo>
                    <a:pt x="191" y="71"/>
                  </a:lnTo>
                  <a:lnTo>
                    <a:pt x="191" y="72"/>
                  </a:lnTo>
                  <a:lnTo>
                    <a:pt x="192" y="72"/>
                  </a:lnTo>
                  <a:lnTo>
                    <a:pt x="192" y="73"/>
                  </a:lnTo>
                  <a:lnTo>
                    <a:pt x="193" y="73"/>
                  </a:lnTo>
                  <a:lnTo>
                    <a:pt x="193" y="74"/>
                  </a:lnTo>
                  <a:lnTo>
                    <a:pt x="194" y="74"/>
                  </a:lnTo>
                  <a:lnTo>
                    <a:pt x="194" y="75"/>
                  </a:lnTo>
                  <a:lnTo>
                    <a:pt x="195" y="75"/>
                  </a:lnTo>
                  <a:lnTo>
                    <a:pt x="195" y="75"/>
                  </a:lnTo>
                  <a:lnTo>
                    <a:pt x="196" y="76"/>
                  </a:lnTo>
                  <a:lnTo>
                    <a:pt x="196" y="76"/>
                  </a:lnTo>
                  <a:lnTo>
                    <a:pt x="197" y="77"/>
                  </a:lnTo>
                  <a:lnTo>
                    <a:pt x="197" y="77"/>
                  </a:lnTo>
                  <a:lnTo>
                    <a:pt x="198" y="78"/>
                  </a:lnTo>
                  <a:lnTo>
                    <a:pt x="198" y="78"/>
                  </a:lnTo>
                  <a:lnTo>
                    <a:pt x="199" y="79"/>
                  </a:lnTo>
                  <a:lnTo>
                    <a:pt x="199" y="79"/>
                  </a:lnTo>
                  <a:lnTo>
                    <a:pt x="200" y="79"/>
                  </a:lnTo>
                  <a:lnTo>
                    <a:pt x="200" y="80"/>
                  </a:lnTo>
                  <a:lnTo>
                    <a:pt x="201" y="80"/>
                  </a:lnTo>
                  <a:lnTo>
                    <a:pt x="201" y="81"/>
                  </a:lnTo>
                  <a:lnTo>
                    <a:pt x="202" y="81"/>
                  </a:lnTo>
                  <a:lnTo>
                    <a:pt x="202" y="81"/>
                  </a:lnTo>
                  <a:lnTo>
                    <a:pt x="203" y="82"/>
                  </a:lnTo>
                  <a:lnTo>
                    <a:pt x="203" y="82"/>
                  </a:lnTo>
                  <a:lnTo>
                    <a:pt x="204" y="83"/>
                  </a:lnTo>
                  <a:lnTo>
                    <a:pt x="204" y="83"/>
                  </a:lnTo>
                  <a:lnTo>
                    <a:pt x="204" y="84"/>
                  </a:lnTo>
                  <a:lnTo>
                    <a:pt x="205" y="84"/>
                  </a:lnTo>
                  <a:lnTo>
                    <a:pt x="205" y="84"/>
                  </a:lnTo>
                  <a:lnTo>
                    <a:pt x="206" y="85"/>
                  </a:lnTo>
                  <a:lnTo>
                    <a:pt x="206" y="85"/>
                  </a:lnTo>
                  <a:lnTo>
                    <a:pt x="207" y="86"/>
                  </a:lnTo>
                  <a:lnTo>
                    <a:pt x="207" y="86"/>
                  </a:lnTo>
                  <a:lnTo>
                    <a:pt x="208" y="86"/>
                  </a:lnTo>
                  <a:lnTo>
                    <a:pt x="208" y="87"/>
                  </a:lnTo>
                  <a:lnTo>
                    <a:pt x="209" y="87"/>
                  </a:lnTo>
                  <a:lnTo>
                    <a:pt x="209" y="88"/>
                  </a:lnTo>
                  <a:lnTo>
                    <a:pt x="210" y="88"/>
                  </a:lnTo>
                  <a:lnTo>
                    <a:pt x="210" y="88"/>
                  </a:lnTo>
                  <a:lnTo>
                    <a:pt x="211" y="89"/>
                  </a:lnTo>
                  <a:lnTo>
                    <a:pt x="211" y="89"/>
                  </a:lnTo>
                  <a:lnTo>
                    <a:pt x="212" y="89"/>
                  </a:lnTo>
                  <a:lnTo>
                    <a:pt x="212" y="90"/>
                  </a:lnTo>
                  <a:lnTo>
                    <a:pt x="213" y="90"/>
                  </a:lnTo>
                  <a:lnTo>
                    <a:pt x="213" y="90"/>
                  </a:lnTo>
                  <a:lnTo>
                    <a:pt x="214" y="91"/>
                  </a:lnTo>
                  <a:lnTo>
                    <a:pt x="214" y="91"/>
                  </a:lnTo>
                  <a:lnTo>
                    <a:pt x="215" y="92"/>
                  </a:lnTo>
                  <a:lnTo>
                    <a:pt x="215" y="92"/>
                  </a:lnTo>
                  <a:lnTo>
                    <a:pt x="216" y="92"/>
                  </a:lnTo>
                  <a:lnTo>
                    <a:pt x="216" y="93"/>
                  </a:lnTo>
                  <a:lnTo>
                    <a:pt x="217" y="93"/>
                  </a:lnTo>
                  <a:lnTo>
                    <a:pt x="217" y="93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9" y="95"/>
                  </a:lnTo>
                  <a:lnTo>
                    <a:pt x="219" y="95"/>
                  </a:lnTo>
                  <a:lnTo>
                    <a:pt x="220" y="95"/>
                  </a:lnTo>
                  <a:lnTo>
                    <a:pt x="220" y="96"/>
                  </a:lnTo>
                  <a:lnTo>
                    <a:pt x="221" y="96"/>
                  </a:lnTo>
                  <a:lnTo>
                    <a:pt x="221" y="96"/>
                  </a:lnTo>
                  <a:lnTo>
                    <a:pt x="222" y="96"/>
                  </a:lnTo>
                  <a:lnTo>
                    <a:pt x="222" y="97"/>
                  </a:lnTo>
                  <a:lnTo>
                    <a:pt x="223" y="97"/>
                  </a:lnTo>
                  <a:lnTo>
                    <a:pt x="223" y="97"/>
                  </a:lnTo>
                  <a:lnTo>
                    <a:pt x="224" y="98"/>
                  </a:lnTo>
                  <a:lnTo>
                    <a:pt x="224" y="98"/>
                  </a:lnTo>
                  <a:lnTo>
                    <a:pt x="225" y="98"/>
                  </a:lnTo>
                  <a:lnTo>
                    <a:pt x="225" y="98"/>
                  </a:lnTo>
                  <a:lnTo>
                    <a:pt x="226" y="99"/>
                  </a:lnTo>
                  <a:lnTo>
                    <a:pt x="226" y="99"/>
                  </a:lnTo>
                  <a:lnTo>
                    <a:pt x="227" y="99"/>
                  </a:lnTo>
                  <a:lnTo>
                    <a:pt x="227" y="100"/>
                  </a:lnTo>
                  <a:lnTo>
                    <a:pt x="228" y="100"/>
                  </a:lnTo>
                  <a:lnTo>
                    <a:pt x="228" y="100"/>
                  </a:lnTo>
                  <a:lnTo>
                    <a:pt x="229" y="100"/>
                  </a:lnTo>
                  <a:lnTo>
                    <a:pt x="229" y="101"/>
                  </a:lnTo>
                  <a:lnTo>
                    <a:pt x="230" y="101"/>
                  </a:lnTo>
                  <a:lnTo>
                    <a:pt x="230" y="101"/>
                  </a:lnTo>
                  <a:lnTo>
                    <a:pt x="231" y="101"/>
                  </a:lnTo>
                  <a:lnTo>
                    <a:pt x="231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3" y="103"/>
                  </a:lnTo>
                  <a:lnTo>
                    <a:pt x="233" y="103"/>
                  </a:lnTo>
                  <a:lnTo>
                    <a:pt x="234" y="103"/>
                  </a:lnTo>
                  <a:lnTo>
                    <a:pt x="234" y="103"/>
                  </a:lnTo>
                  <a:lnTo>
                    <a:pt x="235" y="103"/>
                  </a:lnTo>
                  <a:lnTo>
                    <a:pt x="235" y="104"/>
                  </a:lnTo>
                  <a:lnTo>
                    <a:pt x="236" y="104"/>
                  </a:lnTo>
                  <a:lnTo>
                    <a:pt x="236" y="104"/>
                  </a:lnTo>
                  <a:lnTo>
                    <a:pt x="237" y="104"/>
                  </a:lnTo>
                  <a:lnTo>
                    <a:pt x="237" y="105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39" y="105"/>
                  </a:lnTo>
                  <a:lnTo>
                    <a:pt x="239" y="105"/>
                  </a:lnTo>
                  <a:lnTo>
                    <a:pt x="240" y="105"/>
                  </a:lnTo>
                  <a:lnTo>
                    <a:pt x="240" y="106"/>
                  </a:lnTo>
                  <a:lnTo>
                    <a:pt x="241" y="106"/>
                  </a:lnTo>
                  <a:lnTo>
                    <a:pt x="241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3" y="106"/>
                  </a:lnTo>
                  <a:lnTo>
                    <a:pt x="243" y="107"/>
                  </a:lnTo>
                  <a:lnTo>
                    <a:pt x="244" y="107"/>
                  </a:lnTo>
                  <a:lnTo>
                    <a:pt x="244" y="107"/>
                  </a:lnTo>
                  <a:lnTo>
                    <a:pt x="245" y="107"/>
                  </a:lnTo>
                  <a:lnTo>
                    <a:pt x="245" y="107"/>
                  </a:lnTo>
                  <a:lnTo>
                    <a:pt x="246" y="107"/>
                  </a:lnTo>
                  <a:lnTo>
                    <a:pt x="246" y="107"/>
                  </a:lnTo>
                  <a:lnTo>
                    <a:pt x="247" y="108"/>
                  </a:lnTo>
                  <a:lnTo>
                    <a:pt x="247" y="108"/>
                  </a:lnTo>
                  <a:lnTo>
                    <a:pt x="248" y="108"/>
                  </a:lnTo>
                  <a:lnTo>
                    <a:pt x="248" y="108"/>
                  </a:lnTo>
                  <a:lnTo>
                    <a:pt x="249" y="108"/>
                  </a:lnTo>
                  <a:lnTo>
                    <a:pt x="249" y="108"/>
                  </a:lnTo>
                  <a:lnTo>
                    <a:pt x="250" y="108"/>
                  </a:lnTo>
                  <a:lnTo>
                    <a:pt x="250" y="108"/>
                  </a:lnTo>
                  <a:lnTo>
                    <a:pt x="251" y="108"/>
                  </a:lnTo>
                  <a:lnTo>
                    <a:pt x="251" y="108"/>
                  </a:lnTo>
                  <a:lnTo>
                    <a:pt x="252" y="109"/>
                  </a:lnTo>
                  <a:lnTo>
                    <a:pt x="252" y="109"/>
                  </a:lnTo>
                  <a:lnTo>
                    <a:pt x="253" y="109"/>
                  </a:lnTo>
                  <a:lnTo>
                    <a:pt x="253" y="109"/>
                  </a:lnTo>
                  <a:lnTo>
                    <a:pt x="254" y="109"/>
                  </a:lnTo>
                  <a:lnTo>
                    <a:pt x="254" y="109"/>
                  </a:lnTo>
                  <a:lnTo>
                    <a:pt x="255" y="109"/>
                  </a:lnTo>
                  <a:lnTo>
                    <a:pt x="255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7" y="109"/>
                  </a:lnTo>
                  <a:lnTo>
                    <a:pt x="257" y="109"/>
                  </a:lnTo>
                  <a:lnTo>
                    <a:pt x="258" y="109"/>
                  </a:lnTo>
                  <a:lnTo>
                    <a:pt x="258" y="109"/>
                  </a:lnTo>
                  <a:lnTo>
                    <a:pt x="259" y="109"/>
                  </a:lnTo>
                  <a:lnTo>
                    <a:pt x="259" y="109"/>
                  </a:lnTo>
                  <a:lnTo>
                    <a:pt x="260" y="109"/>
                  </a:lnTo>
                  <a:lnTo>
                    <a:pt x="260" y="109"/>
                  </a:lnTo>
                  <a:lnTo>
                    <a:pt x="261" y="109"/>
                  </a:lnTo>
                  <a:lnTo>
                    <a:pt x="261" y="109"/>
                  </a:lnTo>
                  <a:lnTo>
                    <a:pt x="262" y="109"/>
                  </a:lnTo>
                  <a:lnTo>
                    <a:pt x="262" y="109"/>
                  </a:lnTo>
                  <a:lnTo>
                    <a:pt x="263" y="109"/>
                  </a:lnTo>
                  <a:lnTo>
                    <a:pt x="263" y="109"/>
                  </a:lnTo>
                  <a:lnTo>
                    <a:pt x="264" y="109"/>
                  </a:lnTo>
                  <a:lnTo>
                    <a:pt x="264" y="109"/>
                  </a:lnTo>
                  <a:lnTo>
                    <a:pt x="265" y="109"/>
                  </a:lnTo>
                  <a:lnTo>
                    <a:pt x="265" y="109"/>
                  </a:lnTo>
                  <a:lnTo>
                    <a:pt x="266" y="109"/>
                  </a:lnTo>
                  <a:lnTo>
                    <a:pt x="266" y="109"/>
                  </a:lnTo>
                  <a:lnTo>
                    <a:pt x="267" y="109"/>
                  </a:lnTo>
                  <a:lnTo>
                    <a:pt x="267" y="109"/>
                  </a:lnTo>
                  <a:lnTo>
                    <a:pt x="268" y="109"/>
                  </a:lnTo>
                  <a:lnTo>
                    <a:pt x="268" y="109"/>
                  </a:lnTo>
                  <a:lnTo>
                    <a:pt x="269" y="109"/>
                  </a:lnTo>
                  <a:lnTo>
                    <a:pt x="269" y="109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1" y="108"/>
                  </a:lnTo>
                  <a:lnTo>
                    <a:pt x="271" y="108"/>
                  </a:lnTo>
                  <a:lnTo>
                    <a:pt x="272" y="108"/>
                  </a:lnTo>
                  <a:lnTo>
                    <a:pt x="272" y="108"/>
                  </a:lnTo>
                  <a:lnTo>
                    <a:pt x="273" y="108"/>
                  </a:lnTo>
                  <a:lnTo>
                    <a:pt x="273" y="108"/>
                  </a:lnTo>
                  <a:lnTo>
                    <a:pt x="274" y="108"/>
                  </a:lnTo>
                  <a:lnTo>
                    <a:pt x="274" y="107"/>
                  </a:lnTo>
                  <a:lnTo>
                    <a:pt x="275" y="107"/>
                  </a:lnTo>
                  <a:lnTo>
                    <a:pt x="275" y="107"/>
                  </a:lnTo>
                  <a:lnTo>
                    <a:pt x="276" y="107"/>
                  </a:lnTo>
                  <a:lnTo>
                    <a:pt x="276" y="107"/>
                  </a:lnTo>
                  <a:lnTo>
                    <a:pt x="277" y="107"/>
                  </a:lnTo>
                  <a:lnTo>
                    <a:pt x="277" y="107"/>
                  </a:lnTo>
                  <a:lnTo>
                    <a:pt x="278" y="106"/>
                  </a:lnTo>
                  <a:lnTo>
                    <a:pt x="278" y="106"/>
                  </a:lnTo>
                  <a:lnTo>
                    <a:pt x="279" y="106"/>
                  </a:lnTo>
                  <a:lnTo>
                    <a:pt x="279" y="106"/>
                  </a:lnTo>
                  <a:lnTo>
                    <a:pt x="280" y="106"/>
                  </a:lnTo>
                  <a:lnTo>
                    <a:pt x="280" y="106"/>
                  </a:lnTo>
                  <a:lnTo>
                    <a:pt x="281" y="106"/>
                  </a:lnTo>
                  <a:lnTo>
                    <a:pt x="281" y="105"/>
                  </a:lnTo>
                  <a:lnTo>
                    <a:pt x="282" y="105"/>
                  </a:lnTo>
                  <a:lnTo>
                    <a:pt x="282" y="105"/>
                  </a:lnTo>
                  <a:lnTo>
                    <a:pt x="283" y="105"/>
                  </a:lnTo>
                  <a:lnTo>
                    <a:pt x="283" y="105"/>
                  </a:lnTo>
                  <a:lnTo>
                    <a:pt x="284" y="105"/>
                  </a:lnTo>
                  <a:lnTo>
                    <a:pt x="284" y="104"/>
                  </a:lnTo>
                  <a:lnTo>
                    <a:pt x="284" y="104"/>
                  </a:lnTo>
                  <a:lnTo>
                    <a:pt x="285" y="104"/>
                  </a:lnTo>
                  <a:lnTo>
                    <a:pt x="285" y="104"/>
                  </a:lnTo>
                  <a:lnTo>
                    <a:pt x="286" y="103"/>
                  </a:lnTo>
                  <a:lnTo>
                    <a:pt x="286" y="103"/>
                  </a:lnTo>
                  <a:lnTo>
                    <a:pt x="287" y="103"/>
                  </a:lnTo>
                  <a:lnTo>
                    <a:pt x="287" y="103"/>
                  </a:lnTo>
                  <a:lnTo>
                    <a:pt x="288" y="103"/>
                  </a:lnTo>
                  <a:lnTo>
                    <a:pt x="288" y="102"/>
                  </a:lnTo>
                  <a:lnTo>
                    <a:pt x="289" y="102"/>
                  </a:lnTo>
                  <a:lnTo>
                    <a:pt x="289" y="102"/>
                  </a:lnTo>
                  <a:lnTo>
                    <a:pt x="290" y="102"/>
                  </a:lnTo>
                  <a:lnTo>
                    <a:pt x="290" y="101"/>
                  </a:lnTo>
                  <a:lnTo>
                    <a:pt x="291" y="101"/>
                  </a:lnTo>
                  <a:lnTo>
                    <a:pt x="291" y="101"/>
                  </a:lnTo>
                  <a:lnTo>
                    <a:pt x="292" y="101"/>
                  </a:lnTo>
                  <a:lnTo>
                    <a:pt x="292" y="100"/>
                  </a:lnTo>
                  <a:lnTo>
                    <a:pt x="293" y="100"/>
                  </a:lnTo>
                  <a:lnTo>
                    <a:pt x="293" y="100"/>
                  </a:lnTo>
                  <a:lnTo>
                    <a:pt x="294" y="100"/>
                  </a:lnTo>
                  <a:lnTo>
                    <a:pt x="294" y="99"/>
                  </a:lnTo>
                  <a:lnTo>
                    <a:pt x="295" y="99"/>
                  </a:lnTo>
                  <a:lnTo>
                    <a:pt x="295" y="99"/>
                  </a:lnTo>
                  <a:lnTo>
                    <a:pt x="296" y="98"/>
                  </a:lnTo>
                  <a:lnTo>
                    <a:pt x="296" y="98"/>
                  </a:lnTo>
                  <a:lnTo>
                    <a:pt x="297" y="98"/>
                  </a:lnTo>
                  <a:lnTo>
                    <a:pt x="297" y="98"/>
                  </a:lnTo>
                  <a:lnTo>
                    <a:pt x="298" y="97"/>
                  </a:lnTo>
                  <a:lnTo>
                    <a:pt x="298" y="97"/>
                  </a:lnTo>
                  <a:lnTo>
                    <a:pt x="299" y="97"/>
                  </a:lnTo>
                  <a:lnTo>
                    <a:pt x="299" y="96"/>
                  </a:lnTo>
                  <a:lnTo>
                    <a:pt x="299" y="96"/>
                  </a:lnTo>
                  <a:lnTo>
                    <a:pt x="300" y="96"/>
                  </a:lnTo>
                  <a:lnTo>
                    <a:pt x="300" y="96"/>
                  </a:lnTo>
                  <a:lnTo>
                    <a:pt x="301" y="95"/>
                  </a:lnTo>
                  <a:lnTo>
                    <a:pt x="301" y="95"/>
                  </a:lnTo>
                  <a:lnTo>
                    <a:pt x="302" y="95"/>
                  </a:lnTo>
                  <a:lnTo>
                    <a:pt x="302" y="94"/>
                  </a:lnTo>
                  <a:lnTo>
                    <a:pt x="303" y="94"/>
                  </a:lnTo>
                  <a:lnTo>
                    <a:pt x="303" y="94"/>
                  </a:lnTo>
                  <a:lnTo>
                    <a:pt x="304" y="93"/>
                  </a:lnTo>
                  <a:lnTo>
                    <a:pt x="304" y="93"/>
                  </a:lnTo>
                  <a:lnTo>
                    <a:pt x="305" y="93"/>
                  </a:lnTo>
                  <a:lnTo>
                    <a:pt x="305" y="92"/>
                  </a:lnTo>
                  <a:lnTo>
                    <a:pt x="306" y="92"/>
                  </a:lnTo>
                  <a:lnTo>
                    <a:pt x="306" y="92"/>
                  </a:lnTo>
                  <a:lnTo>
                    <a:pt x="307" y="91"/>
                  </a:lnTo>
                  <a:lnTo>
                    <a:pt x="307" y="91"/>
                  </a:lnTo>
                  <a:lnTo>
                    <a:pt x="308" y="90"/>
                  </a:lnTo>
                  <a:lnTo>
                    <a:pt x="308" y="90"/>
                  </a:lnTo>
                  <a:lnTo>
                    <a:pt x="309" y="90"/>
                  </a:lnTo>
                  <a:lnTo>
                    <a:pt x="309" y="89"/>
                  </a:lnTo>
                  <a:lnTo>
                    <a:pt x="310" y="89"/>
                  </a:lnTo>
                  <a:lnTo>
                    <a:pt x="310" y="89"/>
                  </a:lnTo>
                  <a:lnTo>
                    <a:pt x="311" y="88"/>
                  </a:lnTo>
                  <a:lnTo>
                    <a:pt x="311" y="88"/>
                  </a:lnTo>
                  <a:lnTo>
                    <a:pt x="312" y="88"/>
                  </a:lnTo>
                  <a:lnTo>
                    <a:pt x="312" y="87"/>
                  </a:lnTo>
                  <a:lnTo>
                    <a:pt x="313" y="87"/>
                  </a:lnTo>
                  <a:lnTo>
                    <a:pt x="313" y="86"/>
                  </a:lnTo>
                  <a:lnTo>
                    <a:pt x="313" y="86"/>
                  </a:lnTo>
                  <a:lnTo>
                    <a:pt x="314" y="86"/>
                  </a:lnTo>
                  <a:lnTo>
                    <a:pt x="314" y="85"/>
                  </a:lnTo>
                  <a:lnTo>
                    <a:pt x="315" y="85"/>
                  </a:lnTo>
                  <a:lnTo>
                    <a:pt x="315" y="84"/>
                  </a:lnTo>
                  <a:lnTo>
                    <a:pt x="316" y="84"/>
                  </a:lnTo>
                  <a:lnTo>
                    <a:pt x="316" y="84"/>
                  </a:lnTo>
                  <a:lnTo>
                    <a:pt x="317" y="83"/>
                  </a:lnTo>
                  <a:lnTo>
                    <a:pt x="317" y="83"/>
                  </a:lnTo>
                  <a:lnTo>
                    <a:pt x="318" y="82"/>
                  </a:lnTo>
                  <a:lnTo>
                    <a:pt x="318" y="82"/>
                  </a:lnTo>
                  <a:lnTo>
                    <a:pt x="319" y="81"/>
                  </a:lnTo>
                  <a:lnTo>
                    <a:pt x="319" y="81"/>
                  </a:lnTo>
                  <a:lnTo>
                    <a:pt x="320" y="81"/>
                  </a:lnTo>
                  <a:lnTo>
                    <a:pt x="320" y="80"/>
                  </a:lnTo>
                  <a:lnTo>
                    <a:pt x="321" y="80"/>
                  </a:lnTo>
                  <a:lnTo>
                    <a:pt x="321" y="79"/>
                  </a:lnTo>
                  <a:lnTo>
                    <a:pt x="322" y="79"/>
                  </a:lnTo>
                  <a:lnTo>
                    <a:pt x="322" y="79"/>
                  </a:lnTo>
                  <a:lnTo>
                    <a:pt x="323" y="78"/>
                  </a:lnTo>
                  <a:lnTo>
                    <a:pt x="323" y="78"/>
                  </a:lnTo>
                  <a:lnTo>
                    <a:pt x="324" y="77"/>
                  </a:lnTo>
                  <a:lnTo>
                    <a:pt x="324" y="77"/>
                  </a:lnTo>
                  <a:lnTo>
                    <a:pt x="325" y="76"/>
                  </a:lnTo>
                  <a:lnTo>
                    <a:pt x="325" y="76"/>
                  </a:lnTo>
                  <a:lnTo>
                    <a:pt x="326" y="75"/>
                  </a:lnTo>
                  <a:lnTo>
                    <a:pt x="326" y="75"/>
                  </a:lnTo>
                  <a:lnTo>
                    <a:pt x="327" y="75"/>
                  </a:lnTo>
                  <a:lnTo>
                    <a:pt x="327" y="74"/>
                  </a:lnTo>
                  <a:lnTo>
                    <a:pt x="327" y="74"/>
                  </a:lnTo>
                  <a:lnTo>
                    <a:pt x="328" y="73"/>
                  </a:lnTo>
                  <a:lnTo>
                    <a:pt x="328" y="73"/>
                  </a:lnTo>
                  <a:lnTo>
                    <a:pt x="329" y="72"/>
                  </a:lnTo>
                  <a:lnTo>
                    <a:pt x="329" y="72"/>
                  </a:lnTo>
                  <a:lnTo>
                    <a:pt x="330" y="71"/>
                  </a:lnTo>
                  <a:lnTo>
                    <a:pt x="330" y="71"/>
                  </a:lnTo>
                  <a:lnTo>
                    <a:pt x="331" y="70"/>
                  </a:lnTo>
                  <a:lnTo>
                    <a:pt x="331" y="70"/>
                  </a:lnTo>
                  <a:lnTo>
                    <a:pt x="332" y="70"/>
                  </a:lnTo>
                  <a:lnTo>
                    <a:pt x="332" y="69"/>
                  </a:lnTo>
                  <a:lnTo>
                    <a:pt x="333" y="69"/>
                  </a:lnTo>
                  <a:lnTo>
                    <a:pt x="333" y="68"/>
                  </a:lnTo>
                  <a:lnTo>
                    <a:pt x="334" y="68"/>
                  </a:lnTo>
                  <a:lnTo>
                    <a:pt x="334" y="67"/>
                  </a:lnTo>
                  <a:lnTo>
                    <a:pt x="335" y="67"/>
                  </a:lnTo>
                  <a:lnTo>
                    <a:pt x="335" y="66"/>
                  </a:lnTo>
                  <a:lnTo>
                    <a:pt x="336" y="66"/>
                  </a:lnTo>
                  <a:lnTo>
                    <a:pt x="336" y="66"/>
                  </a:lnTo>
                  <a:lnTo>
                    <a:pt x="337" y="65"/>
                  </a:lnTo>
                  <a:lnTo>
                    <a:pt x="337" y="65"/>
                  </a:lnTo>
                  <a:lnTo>
                    <a:pt x="338" y="64"/>
                  </a:lnTo>
                  <a:lnTo>
                    <a:pt x="338" y="64"/>
                  </a:lnTo>
                  <a:lnTo>
                    <a:pt x="339" y="63"/>
                  </a:lnTo>
                  <a:lnTo>
                    <a:pt x="339" y="63"/>
                  </a:lnTo>
                  <a:lnTo>
                    <a:pt x="340" y="62"/>
                  </a:lnTo>
                  <a:lnTo>
                    <a:pt x="340" y="62"/>
                  </a:lnTo>
                  <a:lnTo>
                    <a:pt x="341" y="61"/>
                  </a:lnTo>
                  <a:lnTo>
                    <a:pt x="341" y="61"/>
                  </a:lnTo>
                  <a:lnTo>
                    <a:pt x="341" y="60"/>
                  </a:lnTo>
                  <a:lnTo>
                    <a:pt x="342" y="60"/>
                  </a:lnTo>
                  <a:lnTo>
                    <a:pt x="342" y="59"/>
                  </a:lnTo>
                  <a:lnTo>
                    <a:pt x="343" y="59"/>
                  </a:lnTo>
                  <a:lnTo>
                    <a:pt x="343" y="58"/>
                  </a:lnTo>
                  <a:lnTo>
                    <a:pt x="344" y="58"/>
                  </a:lnTo>
                  <a:lnTo>
                    <a:pt x="344" y="57"/>
                  </a:lnTo>
                  <a:lnTo>
                    <a:pt x="345" y="57"/>
                  </a:lnTo>
                  <a:lnTo>
                    <a:pt x="345" y="57"/>
                  </a:lnTo>
                  <a:lnTo>
                    <a:pt x="346" y="56"/>
                  </a:lnTo>
                  <a:lnTo>
                    <a:pt x="346" y="56"/>
                  </a:lnTo>
                  <a:lnTo>
                    <a:pt x="347" y="55"/>
                  </a:lnTo>
                  <a:lnTo>
                    <a:pt x="347" y="55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1028" name="Freeform 260"/>
            <p:cNvSpPr>
              <a:spLocks noChangeAspect="1"/>
            </p:cNvSpPr>
            <p:nvPr/>
          </p:nvSpPr>
          <p:spPr bwMode="auto">
            <a:xfrm>
              <a:off x="2353" y="1175"/>
              <a:ext cx="143" cy="652"/>
            </a:xfrm>
            <a:custGeom>
              <a:avLst/>
              <a:gdLst/>
              <a:ahLst/>
              <a:cxnLst>
                <a:cxn ang="0">
                  <a:pos x="5" y="49"/>
                </a:cxn>
                <a:cxn ang="0">
                  <a:pos x="11" y="44"/>
                </a:cxn>
                <a:cxn ang="0">
                  <a:pos x="17" y="38"/>
                </a:cxn>
                <a:cxn ang="0">
                  <a:pos x="22" y="33"/>
                </a:cxn>
                <a:cxn ang="0">
                  <a:pos x="28" y="28"/>
                </a:cxn>
                <a:cxn ang="0">
                  <a:pos x="34" y="23"/>
                </a:cxn>
                <a:cxn ang="0">
                  <a:pos x="40" y="18"/>
                </a:cxn>
                <a:cxn ang="0">
                  <a:pos x="46" y="14"/>
                </a:cxn>
                <a:cxn ang="0">
                  <a:pos x="51" y="11"/>
                </a:cxn>
                <a:cxn ang="0">
                  <a:pos x="57" y="8"/>
                </a:cxn>
                <a:cxn ang="0">
                  <a:pos x="63" y="5"/>
                </a:cxn>
                <a:cxn ang="0">
                  <a:pos x="69" y="3"/>
                </a:cxn>
                <a:cxn ang="0">
                  <a:pos x="75" y="1"/>
                </a:cxn>
                <a:cxn ang="0">
                  <a:pos x="80" y="0"/>
                </a:cxn>
                <a:cxn ang="0">
                  <a:pos x="86" y="0"/>
                </a:cxn>
                <a:cxn ang="0">
                  <a:pos x="92" y="0"/>
                </a:cxn>
                <a:cxn ang="0">
                  <a:pos x="98" y="1"/>
                </a:cxn>
                <a:cxn ang="0">
                  <a:pos x="104" y="3"/>
                </a:cxn>
                <a:cxn ang="0">
                  <a:pos x="109" y="4"/>
                </a:cxn>
                <a:cxn ang="0">
                  <a:pos x="115" y="7"/>
                </a:cxn>
                <a:cxn ang="0">
                  <a:pos x="121" y="10"/>
                </a:cxn>
                <a:cxn ang="0">
                  <a:pos x="127" y="14"/>
                </a:cxn>
                <a:cxn ang="0">
                  <a:pos x="132" y="18"/>
                </a:cxn>
                <a:cxn ang="0">
                  <a:pos x="138" y="22"/>
                </a:cxn>
                <a:cxn ang="0">
                  <a:pos x="144" y="27"/>
                </a:cxn>
                <a:cxn ang="0">
                  <a:pos x="150" y="32"/>
                </a:cxn>
                <a:cxn ang="0">
                  <a:pos x="156" y="37"/>
                </a:cxn>
                <a:cxn ang="0">
                  <a:pos x="161" y="43"/>
                </a:cxn>
                <a:cxn ang="0">
                  <a:pos x="167" y="48"/>
                </a:cxn>
                <a:cxn ang="0">
                  <a:pos x="173" y="54"/>
                </a:cxn>
                <a:cxn ang="0">
                  <a:pos x="179" y="60"/>
                </a:cxn>
                <a:cxn ang="0">
                  <a:pos x="185" y="66"/>
                </a:cxn>
                <a:cxn ang="0">
                  <a:pos x="190" y="71"/>
                </a:cxn>
                <a:cxn ang="0">
                  <a:pos x="196" y="76"/>
                </a:cxn>
                <a:cxn ang="0">
                  <a:pos x="202" y="81"/>
                </a:cxn>
                <a:cxn ang="0">
                  <a:pos x="208" y="86"/>
                </a:cxn>
                <a:cxn ang="0">
                  <a:pos x="214" y="91"/>
                </a:cxn>
                <a:cxn ang="0">
                  <a:pos x="219" y="95"/>
                </a:cxn>
                <a:cxn ang="0">
                  <a:pos x="225" y="98"/>
                </a:cxn>
                <a:cxn ang="0">
                  <a:pos x="231" y="102"/>
                </a:cxn>
                <a:cxn ang="0">
                  <a:pos x="237" y="104"/>
                </a:cxn>
                <a:cxn ang="0">
                  <a:pos x="242" y="106"/>
                </a:cxn>
                <a:cxn ang="0">
                  <a:pos x="248" y="108"/>
                </a:cxn>
                <a:cxn ang="0">
                  <a:pos x="254" y="109"/>
                </a:cxn>
                <a:cxn ang="0">
                  <a:pos x="260" y="109"/>
                </a:cxn>
                <a:cxn ang="0">
                  <a:pos x="266" y="109"/>
                </a:cxn>
                <a:cxn ang="0">
                  <a:pos x="271" y="108"/>
                </a:cxn>
                <a:cxn ang="0">
                  <a:pos x="277" y="107"/>
                </a:cxn>
                <a:cxn ang="0">
                  <a:pos x="283" y="105"/>
                </a:cxn>
                <a:cxn ang="0">
                  <a:pos x="289" y="102"/>
                </a:cxn>
                <a:cxn ang="0">
                  <a:pos x="295" y="99"/>
                </a:cxn>
                <a:cxn ang="0">
                  <a:pos x="300" y="96"/>
                </a:cxn>
                <a:cxn ang="0">
                  <a:pos x="306" y="92"/>
                </a:cxn>
                <a:cxn ang="0">
                  <a:pos x="312" y="87"/>
                </a:cxn>
                <a:cxn ang="0">
                  <a:pos x="318" y="82"/>
                </a:cxn>
                <a:cxn ang="0">
                  <a:pos x="324" y="77"/>
                </a:cxn>
                <a:cxn ang="0">
                  <a:pos x="329" y="72"/>
                </a:cxn>
                <a:cxn ang="0">
                  <a:pos x="335" y="66"/>
                </a:cxn>
                <a:cxn ang="0">
                  <a:pos x="341" y="61"/>
                </a:cxn>
                <a:cxn ang="0">
                  <a:pos x="347" y="55"/>
                </a:cxn>
              </a:cxnLst>
              <a:rect l="0" t="0" r="r" b="b"/>
              <a:pathLst>
                <a:path w="347" h="109">
                  <a:moveTo>
                    <a:pt x="0" y="55"/>
                  </a:moveTo>
                  <a:lnTo>
                    <a:pt x="0" y="54"/>
                  </a:lnTo>
                  <a:lnTo>
                    <a:pt x="1" y="54"/>
                  </a:lnTo>
                  <a:lnTo>
                    <a:pt x="1" y="53"/>
                  </a:lnTo>
                  <a:lnTo>
                    <a:pt x="2" y="53"/>
                  </a:lnTo>
                  <a:lnTo>
                    <a:pt x="2" y="52"/>
                  </a:lnTo>
                  <a:lnTo>
                    <a:pt x="3" y="52"/>
                  </a:lnTo>
                  <a:lnTo>
                    <a:pt x="3" y="51"/>
                  </a:lnTo>
                  <a:lnTo>
                    <a:pt x="4" y="51"/>
                  </a:lnTo>
                  <a:lnTo>
                    <a:pt x="4" y="50"/>
                  </a:lnTo>
                  <a:lnTo>
                    <a:pt x="5" y="50"/>
                  </a:lnTo>
                  <a:lnTo>
                    <a:pt x="5" y="49"/>
                  </a:lnTo>
                  <a:lnTo>
                    <a:pt x="6" y="49"/>
                  </a:lnTo>
                  <a:lnTo>
                    <a:pt x="6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9" y="46"/>
                  </a:lnTo>
                  <a:lnTo>
                    <a:pt x="9" y="46"/>
                  </a:lnTo>
                  <a:lnTo>
                    <a:pt x="9" y="45"/>
                  </a:lnTo>
                  <a:lnTo>
                    <a:pt x="10" y="45"/>
                  </a:lnTo>
                  <a:lnTo>
                    <a:pt x="10" y="44"/>
                  </a:lnTo>
                  <a:lnTo>
                    <a:pt x="11" y="44"/>
                  </a:lnTo>
                  <a:lnTo>
                    <a:pt x="11" y="43"/>
                  </a:lnTo>
                  <a:lnTo>
                    <a:pt x="12" y="43"/>
                  </a:lnTo>
                  <a:lnTo>
                    <a:pt x="12" y="42"/>
                  </a:lnTo>
                  <a:lnTo>
                    <a:pt x="13" y="42"/>
                  </a:lnTo>
                  <a:lnTo>
                    <a:pt x="13" y="41"/>
                  </a:lnTo>
                  <a:lnTo>
                    <a:pt x="14" y="41"/>
                  </a:lnTo>
                  <a:lnTo>
                    <a:pt x="14" y="40"/>
                  </a:lnTo>
                  <a:lnTo>
                    <a:pt x="15" y="40"/>
                  </a:lnTo>
                  <a:lnTo>
                    <a:pt x="15" y="39"/>
                  </a:lnTo>
                  <a:lnTo>
                    <a:pt x="16" y="39"/>
                  </a:lnTo>
                  <a:lnTo>
                    <a:pt x="16" y="3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18" y="37"/>
                  </a:lnTo>
                  <a:lnTo>
                    <a:pt x="18" y="37"/>
                  </a:lnTo>
                  <a:lnTo>
                    <a:pt x="18" y="36"/>
                  </a:lnTo>
                  <a:lnTo>
                    <a:pt x="19" y="36"/>
                  </a:lnTo>
                  <a:lnTo>
                    <a:pt x="19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1" y="34"/>
                  </a:lnTo>
                  <a:lnTo>
                    <a:pt x="21" y="34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5" y="31"/>
                  </a:lnTo>
                  <a:lnTo>
                    <a:pt x="25" y="30"/>
                  </a:lnTo>
                  <a:lnTo>
                    <a:pt x="26" y="30"/>
                  </a:lnTo>
                  <a:lnTo>
                    <a:pt x="26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9" y="27"/>
                  </a:lnTo>
                  <a:lnTo>
                    <a:pt x="29" y="27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1" y="26"/>
                  </a:lnTo>
                  <a:lnTo>
                    <a:pt x="31" y="25"/>
                  </a:lnTo>
                  <a:lnTo>
                    <a:pt x="32" y="25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33" y="24"/>
                  </a:lnTo>
                  <a:lnTo>
                    <a:pt x="33" y="23"/>
                  </a:lnTo>
                  <a:lnTo>
                    <a:pt x="34" y="23"/>
                  </a:lnTo>
                  <a:lnTo>
                    <a:pt x="34" y="22"/>
                  </a:lnTo>
                  <a:lnTo>
                    <a:pt x="35" y="22"/>
                  </a:lnTo>
                  <a:lnTo>
                    <a:pt x="35" y="22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7" y="21"/>
                  </a:lnTo>
                  <a:lnTo>
                    <a:pt x="37" y="20"/>
                  </a:lnTo>
                  <a:lnTo>
                    <a:pt x="38" y="20"/>
                  </a:lnTo>
                  <a:lnTo>
                    <a:pt x="38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1" y="18"/>
                  </a:lnTo>
                  <a:lnTo>
                    <a:pt x="41" y="17"/>
                  </a:lnTo>
                  <a:lnTo>
                    <a:pt x="42" y="17"/>
                  </a:lnTo>
                  <a:lnTo>
                    <a:pt x="42" y="17"/>
                  </a:lnTo>
                  <a:lnTo>
                    <a:pt x="43" y="16"/>
                  </a:lnTo>
                  <a:lnTo>
                    <a:pt x="43" y="16"/>
                  </a:lnTo>
                  <a:lnTo>
                    <a:pt x="44" y="16"/>
                  </a:lnTo>
                  <a:lnTo>
                    <a:pt x="44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6" y="14"/>
                  </a:lnTo>
                  <a:lnTo>
                    <a:pt x="46" y="14"/>
                  </a:lnTo>
                  <a:lnTo>
                    <a:pt x="47" y="14"/>
                  </a:lnTo>
                  <a:lnTo>
                    <a:pt x="47" y="13"/>
                  </a:lnTo>
                  <a:lnTo>
                    <a:pt x="47" y="13"/>
                  </a:lnTo>
                  <a:lnTo>
                    <a:pt x="48" y="13"/>
                  </a:lnTo>
                  <a:lnTo>
                    <a:pt x="48" y="12"/>
                  </a:lnTo>
                  <a:lnTo>
                    <a:pt x="49" y="12"/>
                  </a:lnTo>
                  <a:lnTo>
                    <a:pt x="49" y="12"/>
                  </a:lnTo>
                  <a:lnTo>
                    <a:pt x="50" y="12"/>
                  </a:lnTo>
                  <a:lnTo>
                    <a:pt x="50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5" y="9"/>
                  </a:lnTo>
                  <a:lnTo>
                    <a:pt x="55" y="8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9" y="7"/>
                  </a:lnTo>
                  <a:lnTo>
                    <a:pt x="59" y="7"/>
                  </a:lnTo>
                  <a:lnTo>
                    <a:pt x="60" y="6"/>
                  </a:lnTo>
                  <a:lnTo>
                    <a:pt x="60" y="6"/>
                  </a:lnTo>
                  <a:lnTo>
                    <a:pt x="61" y="6"/>
                  </a:lnTo>
                  <a:lnTo>
                    <a:pt x="61" y="6"/>
                  </a:lnTo>
                  <a:lnTo>
                    <a:pt x="61" y="5"/>
                  </a:lnTo>
                  <a:lnTo>
                    <a:pt x="62" y="5"/>
                  </a:lnTo>
                  <a:lnTo>
                    <a:pt x="62" y="5"/>
                  </a:lnTo>
                  <a:lnTo>
                    <a:pt x="63" y="5"/>
                  </a:lnTo>
                  <a:lnTo>
                    <a:pt x="63" y="5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7" y="3"/>
                  </a:lnTo>
                  <a:lnTo>
                    <a:pt x="67" y="3"/>
                  </a:lnTo>
                  <a:lnTo>
                    <a:pt x="68" y="3"/>
                  </a:lnTo>
                  <a:lnTo>
                    <a:pt x="68" y="3"/>
                  </a:lnTo>
                  <a:lnTo>
                    <a:pt x="69" y="3"/>
                  </a:lnTo>
                  <a:lnTo>
                    <a:pt x="69" y="3"/>
                  </a:lnTo>
                  <a:lnTo>
                    <a:pt x="70" y="3"/>
                  </a:lnTo>
                  <a:lnTo>
                    <a:pt x="70" y="2"/>
                  </a:lnTo>
                  <a:lnTo>
                    <a:pt x="71" y="2"/>
                  </a:lnTo>
                  <a:lnTo>
                    <a:pt x="71" y="2"/>
                  </a:lnTo>
                  <a:lnTo>
                    <a:pt x="72" y="2"/>
                  </a:lnTo>
                  <a:lnTo>
                    <a:pt x="72" y="2"/>
                  </a:lnTo>
                  <a:lnTo>
                    <a:pt x="73" y="2"/>
                  </a:lnTo>
                  <a:lnTo>
                    <a:pt x="73" y="2"/>
                  </a:lnTo>
                  <a:lnTo>
                    <a:pt x="74" y="1"/>
                  </a:lnTo>
                  <a:lnTo>
                    <a:pt x="74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6" y="1"/>
                  </a:lnTo>
                  <a:lnTo>
                    <a:pt x="76" y="1"/>
                  </a:lnTo>
                  <a:lnTo>
                    <a:pt x="77" y="1"/>
                  </a:lnTo>
                  <a:lnTo>
                    <a:pt x="77" y="1"/>
                  </a:lnTo>
                  <a:lnTo>
                    <a:pt x="78" y="1"/>
                  </a:lnTo>
                  <a:lnTo>
                    <a:pt x="78" y="1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3" y="0"/>
                  </a:lnTo>
                  <a:lnTo>
                    <a:pt x="83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5" y="0"/>
                  </a:lnTo>
                  <a:lnTo>
                    <a:pt x="85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7" y="0"/>
                  </a:lnTo>
                  <a:lnTo>
                    <a:pt x="87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91" y="0"/>
                  </a:lnTo>
                  <a:lnTo>
                    <a:pt x="91" y="0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6" y="1"/>
                  </a:lnTo>
                  <a:lnTo>
                    <a:pt x="96" y="1"/>
                  </a:lnTo>
                  <a:lnTo>
                    <a:pt x="97" y="1"/>
                  </a:lnTo>
                  <a:lnTo>
                    <a:pt x="97" y="1"/>
                  </a:lnTo>
                  <a:lnTo>
                    <a:pt x="98" y="1"/>
                  </a:lnTo>
                  <a:lnTo>
                    <a:pt x="98" y="1"/>
                  </a:lnTo>
                  <a:lnTo>
                    <a:pt x="99" y="1"/>
                  </a:lnTo>
                  <a:lnTo>
                    <a:pt x="99" y="1"/>
                  </a:lnTo>
                  <a:lnTo>
                    <a:pt x="100" y="1"/>
                  </a:lnTo>
                  <a:lnTo>
                    <a:pt x="100" y="2"/>
                  </a:lnTo>
                  <a:lnTo>
                    <a:pt x="101" y="2"/>
                  </a:lnTo>
                  <a:lnTo>
                    <a:pt x="101" y="2"/>
                  </a:lnTo>
                  <a:lnTo>
                    <a:pt x="102" y="2"/>
                  </a:lnTo>
                  <a:lnTo>
                    <a:pt x="102" y="2"/>
                  </a:lnTo>
                  <a:lnTo>
                    <a:pt x="103" y="2"/>
                  </a:lnTo>
                  <a:lnTo>
                    <a:pt x="103" y="2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5" y="3"/>
                  </a:lnTo>
                  <a:lnTo>
                    <a:pt x="105" y="3"/>
                  </a:lnTo>
                  <a:lnTo>
                    <a:pt x="106" y="3"/>
                  </a:lnTo>
                  <a:lnTo>
                    <a:pt x="106" y="3"/>
                  </a:lnTo>
                  <a:lnTo>
                    <a:pt x="107" y="4"/>
                  </a:lnTo>
                  <a:lnTo>
                    <a:pt x="107" y="4"/>
                  </a:lnTo>
                  <a:lnTo>
                    <a:pt x="108" y="4"/>
                  </a:lnTo>
                  <a:lnTo>
                    <a:pt x="108" y="4"/>
                  </a:lnTo>
                  <a:lnTo>
                    <a:pt x="109" y="4"/>
                  </a:lnTo>
                  <a:lnTo>
                    <a:pt x="109" y="4"/>
                  </a:lnTo>
                  <a:lnTo>
                    <a:pt x="110" y="5"/>
                  </a:lnTo>
                  <a:lnTo>
                    <a:pt x="110" y="5"/>
                  </a:lnTo>
                  <a:lnTo>
                    <a:pt x="111" y="5"/>
                  </a:lnTo>
                  <a:lnTo>
                    <a:pt x="111" y="5"/>
                  </a:lnTo>
                  <a:lnTo>
                    <a:pt x="112" y="5"/>
                  </a:lnTo>
                  <a:lnTo>
                    <a:pt x="112" y="6"/>
                  </a:lnTo>
                  <a:lnTo>
                    <a:pt x="113" y="6"/>
                  </a:lnTo>
                  <a:lnTo>
                    <a:pt x="113" y="6"/>
                  </a:lnTo>
                  <a:lnTo>
                    <a:pt x="114" y="6"/>
                  </a:lnTo>
                  <a:lnTo>
                    <a:pt x="114" y="7"/>
                  </a:lnTo>
                  <a:lnTo>
                    <a:pt x="115" y="7"/>
                  </a:lnTo>
                  <a:lnTo>
                    <a:pt x="115" y="7"/>
                  </a:lnTo>
                  <a:lnTo>
                    <a:pt x="116" y="7"/>
                  </a:lnTo>
                  <a:lnTo>
                    <a:pt x="116" y="8"/>
                  </a:lnTo>
                  <a:lnTo>
                    <a:pt x="117" y="8"/>
                  </a:lnTo>
                  <a:lnTo>
                    <a:pt x="117" y="8"/>
                  </a:lnTo>
                  <a:lnTo>
                    <a:pt x="118" y="8"/>
                  </a:lnTo>
                  <a:lnTo>
                    <a:pt x="118" y="8"/>
                  </a:lnTo>
                  <a:lnTo>
                    <a:pt x="118" y="9"/>
                  </a:lnTo>
                  <a:lnTo>
                    <a:pt x="119" y="9"/>
                  </a:lnTo>
                  <a:lnTo>
                    <a:pt x="119" y="9"/>
                  </a:lnTo>
                  <a:lnTo>
                    <a:pt x="120" y="10"/>
                  </a:lnTo>
                  <a:lnTo>
                    <a:pt x="120" y="10"/>
                  </a:lnTo>
                  <a:lnTo>
                    <a:pt x="121" y="10"/>
                  </a:lnTo>
                  <a:lnTo>
                    <a:pt x="121" y="10"/>
                  </a:lnTo>
                  <a:lnTo>
                    <a:pt x="122" y="11"/>
                  </a:lnTo>
                  <a:lnTo>
                    <a:pt x="122" y="11"/>
                  </a:lnTo>
                  <a:lnTo>
                    <a:pt x="123" y="11"/>
                  </a:lnTo>
                  <a:lnTo>
                    <a:pt x="123" y="12"/>
                  </a:lnTo>
                  <a:lnTo>
                    <a:pt x="124" y="12"/>
                  </a:lnTo>
                  <a:lnTo>
                    <a:pt x="124" y="12"/>
                  </a:lnTo>
                  <a:lnTo>
                    <a:pt x="125" y="12"/>
                  </a:lnTo>
                  <a:lnTo>
                    <a:pt x="125" y="13"/>
                  </a:lnTo>
                  <a:lnTo>
                    <a:pt x="126" y="13"/>
                  </a:lnTo>
                  <a:lnTo>
                    <a:pt x="126" y="13"/>
                  </a:lnTo>
                  <a:lnTo>
                    <a:pt x="127" y="14"/>
                  </a:lnTo>
                  <a:lnTo>
                    <a:pt x="127" y="14"/>
                  </a:lnTo>
                  <a:lnTo>
                    <a:pt x="128" y="14"/>
                  </a:lnTo>
                  <a:lnTo>
                    <a:pt x="128" y="15"/>
                  </a:lnTo>
                  <a:lnTo>
                    <a:pt x="129" y="15"/>
                  </a:lnTo>
                  <a:lnTo>
                    <a:pt x="129" y="15"/>
                  </a:lnTo>
                  <a:lnTo>
                    <a:pt x="130" y="16"/>
                  </a:lnTo>
                  <a:lnTo>
                    <a:pt x="130" y="16"/>
                  </a:lnTo>
                  <a:lnTo>
                    <a:pt x="131" y="16"/>
                  </a:lnTo>
                  <a:lnTo>
                    <a:pt x="131" y="17"/>
                  </a:lnTo>
                  <a:lnTo>
                    <a:pt x="132" y="17"/>
                  </a:lnTo>
                  <a:lnTo>
                    <a:pt x="132" y="17"/>
                  </a:lnTo>
                  <a:lnTo>
                    <a:pt x="132" y="18"/>
                  </a:lnTo>
                  <a:lnTo>
                    <a:pt x="133" y="18"/>
                  </a:lnTo>
                  <a:lnTo>
                    <a:pt x="133" y="18"/>
                  </a:lnTo>
                  <a:lnTo>
                    <a:pt x="134" y="19"/>
                  </a:lnTo>
                  <a:lnTo>
                    <a:pt x="134" y="19"/>
                  </a:lnTo>
                  <a:lnTo>
                    <a:pt x="135" y="19"/>
                  </a:lnTo>
                  <a:lnTo>
                    <a:pt x="135" y="20"/>
                  </a:lnTo>
                  <a:lnTo>
                    <a:pt x="136" y="20"/>
                  </a:lnTo>
                  <a:lnTo>
                    <a:pt x="136" y="21"/>
                  </a:lnTo>
                  <a:lnTo>
                    <a:pt x="137" y="21"/>
                  </a:lnTo>
                  <a:lnTo>
                    <a:pt x="137" y="21"/>
                  </a:lnTo>
                  <a:lnTo>
                    <a:pt x="138" y="22"/>
                  </a:lnTo>
                  <a:lnTo>
                    <a:pt x="138" y="22"/>
                  </a:lnTo>
                  <a:lnTo>
                    <a:pt x="139" y="22"/>
                  </a:lnTo>
                  <a:lnTo>
                    <a:pt x="139" y="23"/>
                  </a:lnTo>
                  <a:lnTo>
                    <a:pt x="140" y="23"/>
                  </a:lnTo>
                  <a:lnTo>
                    <a:pt x="140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2" y="25"/>
                  </a:lnTo>
                  <a:lnTo>
                    <a:pt x="142" y="25"/>
                  </a:lnTo>
                  <a:lnTo>
                    <a:pt x="143" y="26"/>
                  </a:lnTo>
                  <a:lnTo>
                    <a:pt x="143" y="26"/>
                  </a:lnTo>
                  <a:lnTo>
                    <a:pt x="144" y="26"/>
                  </a:lnTo>
                  <a:lnTo>
                    <a:pt x="144" y="27"/>
                  </a:lnTo>
                  <a:lnTo>
                    <a:pt x="145" y="27"/>
                  </a:lnTo>
                  <a:lnTo>
                    <a:pt x="145" y="28"/>
                  </a:lnTo>
                  <a:lnTo>
                    <a:pt x="146" y="28"/>
                  </a:lnTo>
                  <a:lnTo>
                    <a:pt x="146" y="29"/>
                  </a:lnTo>
                  <a:lnTo>
                    <a:pt x="147" y="29"/>
                  </a:lnTo>
                  <a:lnTo>
                    <a:pt x="147" y="29"/>
                  </a:lnTo>
                  <a:lnTo>
                    <a:pt x="147" y="30"/>
                  </a:lnTo>
                  <a:lnTo>
                    <a:pt x="148" y="30"/>
                  </a:lnTo>
                  <a:lnTo>
                    <a:pt x="148" y="31"/>
                  </a:lnTo>
                  <a:lnTo>
                    <a:pt x="149" y="31"/>
                  </a:lnTo>
                  <a:lnTo>
                    <a:pt x="149" y="31"/>
                  </a:lnTo>
                  <a:lnTo>
                    <a:pt x="150" y="32"/>
                  </a:lnTo>
                  <a:lnTo>
                    <a:pt x="150" y="32"/>
                  </a:lnTo>
                  <a:lnTo>
                    <a:pt x="151" y="33"/>
                  </a:lnTo>
                  <a:lnTo>
                    <a:pt x="151" y="33"/>
                  </a:lnTo>
                  <a:lnTo>
                    <a:pt x="152" y="34"/>
                  </a:lnTo>
                  <a:lnTo>
                    <a:pt x="152" y="34"/>
                  </a:lnTo>
                  <a:lnTo>
                    <a:pt x="153" y="35"/>
                  </a:lnTo>
                  <a:lnTo>
                    <a:pt x="153" y="35"/>
                  </a:lnTo>
                  <a:lnTo>
                    <a:pt x="154" y="35"/>
                  </a:lnTo>
                  <a:lnTo>
                    <a:pt x="154" y="36"/>
                  </a:lnTo>
                  <a:lnTo>
                    <a:pt x="155" y="36"/>
                  </a:lnTo>
                  <a:lnTo>
                    <a:pt x="155" y="37"/>
                  </a:lnTo>
                  <a:lnTo>
                    <a:pt x="156" y="37"/>
                  </a:lnTo>
                  <a:lnTo>
                    <a:pt x="156" y="38"/>
                  </a:lnTo>
                  <a:lnTo>
                    <a:pt x="157" y="38"/>
                  </a:lnTo>
                  <a:lnTo>
                    <a:pt x="157" y="39"/>
                  </a:lnTo>
                  <a:lnTo>
                    <a:pt x="158" y="39"/>
                  </a:lnTo>
                  <a:lnTo>
                    <a:pt x="158" y="39"/>
                  </a:lnTo>
                  <a:lnTo>
                    <a:pt x="159" y="40"/>
                  </a:lnTo>
                  <a:lnTo>
                    <a:pt x="159" y="40"/>
                  </a:lnTo>
                  <a:lnTo>
                    <a:pt x="160" y="41"/>
                  </a:lnTo>
                  <a:lnTo>
                    <a:pt x="160" y="41"/>
                  </a:lnTo>
                  <a:lnTo>
                    <a:pt x="161" y="42"/>
                  </a:lnTo>
                  <a:lnTo>
                    <a:pt x="161" y="42"/>
                  </a:lnTo>
                  <a:lnTo>
                    <a:pt x="161" y="43"/>
                  </a:lnTo>
                  <a:lnTo>
                    <a:pt x="162" y="43"/>
                  </a:lnTo>
                  <a:lnTo>
                    <a:pt x="162" y="44"/>
                  </a:lnTo>
                  <a:lnTo>
                    <a:pt x="163" y="44"/>
                  </a:lnTo>
                  <a:lnTo>
                    <a:pt x="163" y="45"/>
                  </a:lnTo>
                  <a:lnTo>
                    <a:pt x="164" y="45"/>
                  </a:lnTo>
                  <a:lnTo>
                    <a:pt x="164" y="46"/>
                  </a:lnTo>
                  <a:lnTo>
                    <a:pt x="165" y="46"/>
                  </a:lnTo>
                  <a:lnTo>
                    <a:pt x="165" y="47"/>
                  </a:lnTo>
                  <a:lnTo>
                    <a:pt x="166" y="47"/>
                  </a:lnTo>
                  <a:lnTo>
                    <a:pt x="166" y="48"/>
                  </a:lnTo>
                  <a:lnTo>
                    <a:pt x="167" y="48"/>
                  </a:lnTo>
                  <a:lnTo>
                    <a:pt x="167" y="48"/>
                  </a:lnTo>
                  <a:lnTo>
                    <a:pt x="168" y="49"/>
                  </a:lnTo>
                  <a:lnTo>
                    <a:pt x="168" y="49"/>
                  </a:lnTo>
                  <a:lnTo>
                    <a:pt x="169" y="50"/>
                  </a:lnTo>
                  <a:lnTo>
                    <a:pt x="169" y="50"/>
                  </a:lnTo>
                  <a:lnTo>
                    <a:pt x="170" y="51"/>
                  </a:lnTo>
                  <a:lnTo>
                    <a:pt x="170" y="51"/>
                  </a:lnTo>
                  <a:lnTo>
                    <a:pt x="171" y="52"/>
                  </a:lnTo>
                  <a:lnTo>
                    <a:pt x="171" y="52"/>
                  </a:lnTo>
                  <a:lnTo>
                    <a:pt x="172" y="53"/>
                  </a:lnTo>
                  <a:lnTo>
                    <a:pt x="172" y="53"/>
                  </a:lnTo>
                  <a:lnTo>
                    <a:pt x="173" y="54"/>
                  </a:lnTo>
                  <a:lnTo>
                    <a:pt x="173" y="54"/>
                  </a:lnTo>
                  <a:lnTo>
                    <a:pt x="174" y="55"/>
                  </a:lnTo>
                  <a:lnTo>
                    <a:pt x="174" y="55"/>
                  </a:lnTo>
                  <a:lnTo>
                    <a:pt x="175" y="56"/>
                  </a:lnTo>
                  <a:lnTo>
                    <a:pt x="175" y="56"/>
                  </a:lnTo>
                  <a:lnTo>
                    <a:pt x="175" y="57"/>
                  </a:lnTo>
                  <a:lnTo>
                    <a:pt x="176" y="57"/>
                  </a:lnTo>
                  <a:lnTo>
                    <a:pt x="176" y="57"/>
                  </a:lnTo>
                  <a:lnTo>
                    <a:pt x="177" y="58"/>
                  </a:lnTo>
                  <a:lnTo>
                    <a:pt x="177" y="58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9" y="60"/>
                  </a:lnTo>
                  <a:lnTo>
                    <a:pt x="179" y="60"/>
                  </a:lnTo>
                  <a:lnTo>
                    <a:pt x="180" y="61"/>
                  </a:lnTo>
                  <a:lnTo>
                    <a:pt x="180" y="61"/>
                  </a:lnTo>
                  <a:lnTo>
                    <a:pt x="181" y="62"/>
                  </a:lnTo>
                  <a:lnTo>
                    <a:pt x="181" y="62"/>
                  </a:lnTo>
                  <a:lnTo>
                    <a:pt x="182" y="63"/>
                  </a:lnTo>
                  <a:lnTo>
                    <a:pt x="182" y="63"/>
                  </a:lnTo>
                  <a:lnTo>
                    <a:pt x="183" y="64"/>
                  </a:lnTo>
                  <a:lnTo>
                    <a:pt x="183" y="64"/>
                  </a:lnTo>
                  <a:lnTo>
                    <a:pt x="184" y="65"/>
                  </a:lnTo>
                  <a:lnTo>
                    <a:pt x="184" y="65"/>
                  </a:lnTo>
                  <a:lnTo>
                    <a:pt x="185" y="66"/>
                  </a:lnTo>
                  <a:lnTo>
                    <a:pt x="185" y="66"/>
                  </a:lnTo>
                  <a:lnTo>
                    <a:pt x="186" y="66"/>
                  </a:lnTo>
                  <a:lnTo>
                    <a:pt x="186" y="67"/>
                  </a:lnTo>
                  <a:lnTo>
                    <a:pt x="187" y="67"/>
                  </a:lnTo>
                  <a:lnTo>
                    <a:pt x="187" y="68"/>
                  </a:lnTo>
                  <a:lnTo>
                    <a:pt x="188" y="68"/>
                  </a:lnTo>
                  <a:lnTo>
                    <a:pt x="188" y="69"/>
                  </a:lnTo>
                  <a:lnTo>
                    <a:pt x="189" y="69"/>
                  </a:lnTo>
                  <a:lnTo>
                    <a:pt x="189" y="70"/>
                  </a:lnTo>
                  <a:lnTo>
                    <a:pt x="189" y="70"/>
                  </a:lnTo>
                  <a:lnTo>
                    <a:pt x="190" y="70"/>
                  </a:lnTo>
                  <a:lnTo>
                    <a:pt x="190" y="71"/>
                  </a:lnTo>
                  <a:lnTo>
                    <a:pt x="191" y="71"/>
                  </a:lnTo>
                  <a:lnTo>
                    <a:pt x="191" y="72"/>
                  </a:lnTo>
                  <a:lnTo>
                    <a:pt x="192" y="72"/>
                  </a:lnTo>
                  <a:lnTo>
                    <a:pt x="192" y="73"/>
                  </a:lnTo>
                  <a:lnTo>
                    <a:pt x="193" y="73"/>
                  </a:lnTo>
                  <a:lnTo>
                    <a:pt x="193" y="74"/>
                  </a:lnTo>
                  <a:lnTo>
                    <a:pt x="194" y="74"/>
                  </a:lnTo>
                  <a:lnTo>
                    <a:pt x="194" y="75"/>
                  </a:lnTo>
                  <a:lnTo>
                    <a:pt x="195" y="75"/>
                  </a:lnTo>
                  <a:lnTo>
                    <a:pt x="195" y="75"/>
                  </a:lnTo>
                  <a:lnTo>
                    <a:pt x="196" y="76"/>
                  </a:lnTo>
                  <a:lnTo>
                    <a:pt x="196" y="76"/>
                  </a:lnTo>
                  <a:lnTo>
                    <a:pt x="197" y="77"/>
                  </a:lnTo>
                  <a:lnTo>
                    <a:pt x="197" y="77"/>
                  </a:lnTo>
                  <a:lnTo>
                    <a:pt x="198" y="78"/>
                  </a:lnTo>
                  <a:lnTo>
                    <a:pt x="198" y="78"/>
                  </a:lnTo>
                  <a:lnTo>
                    <a:pt x="199" y="79"/>
                  </a:lnTo>
                  <a:lnTo>
                    <a:pt x="199" y="79"/>
                  </a:lnTo>
                  <a:lnTo>
                    <a:pt x="200" y="79"/>
                  </a:lnTo>
                  <a:lnTo>
                    <a:pt x="200" y="80"/>
                  </a:lnTo>
                  <a:lnTo>
                    <a:pt x="201" y="80"/>
                  </a:lnTo>
                  <a:lnTo>
                    <a:pt x="201" y="81"/>
                  </a:lnTo>
                  <a:lnTo>
                    <a:pt x="202" y="81"/>
                  </a:lnTo>
                  <a:lnTo>
                    <a:pt x="202" y="81"/>
                  </a:lnTo>
                  <a:lnTo>
                    <a:pt x="203" y="82"/>
                  </a:lnTo>
                  <a:lnTo>
                    <a:pt x="203" y="82"/>
                  </a:lnTo>
                  <a:lnTo>
                    <a:pt x="204" y="83"/>
                  </a:lnTo>
                  <a:lnTo>
                    <a:pt x="204" y="83"/>
                  </a:lnTo>
                  <a:lnTo>
                    <a:pt x="204" y="84"/>
                  </a:lnTo>
                  <a:lnTo>
                    <a:pt x="205" y="84"/>
                  </a:lnTo>
                  <a:lnTo>
                    <a:pt x="205" y="84"/>
                  </a:lnTo>
                  <a:lnTo>
                    <a:pt x="206" y="85"/>
                  </a:lnTo>
                  <a:lnTo>
                    <a:pt x="206" y="85"/>
                  </a:lnTo>
                  <a:lnTo>
                    <a:pt x="207" y="86"/>
                  </a:lnTo>
                  <a:lnTo>
                    <a:pt x="207" y="86"/>
                  </a:lnTo>
                  <a:lnTo>
                    <a:pt x="208" y="86"/>
                  </a:lnTo>
                  <a:lnTo>
                    <a:pt x="208" y="87"/>
                  </a:lnTo>
                  <a:lnTo>
                    <a:pt x="209" y="87"/>
                  </a:lnTo>
                  <a:lnTo>
                    <a:pt x="209" y="88"/>
                  </a:lnTo>
                  <a:lnTo>
                    <a:pt x="210" y="88"/>
                  </a:lnTo>
                  <a:lnTo>
                    <a:pt x="210" y="88"/>
                  </a:lnTo>
                  <a:lnTo>
                    <a:pt x="211" y="89"/>
                  </a:lnTo>
                  <a:lnTo>
                    <a:pt x="211" y="89"/>
                  </a:lnTo>
                  <a:lnTo>
                    <a:pt x="212" y="89"/>
                  </a:lnTo>
                  <a:lnTo>
                    <a:pt x="212" y="90"/>
                  </a:lnTo>
                  <a:lnTo>
                    <a:pt x="213" y="90"/>
                  </a:lnTo>
                  <a:lnTo>
                    <a:pt x="213" y="90"/>
                  </a:lnTo>
                  <a:lnTo>
                    <a:pt x="214" y="91"/>
                  </a:lnTo>
                  <a:lnTo>
                    <a:pt x="214" y="91"/>
                  </a:lnTo>
                  <a:lnTo>
                    <a:pt x="215" y="92"/>
                  </a:lnTo>
                  <a:lnTo>
                    <a:pt x="215" y="92"/>
                  </a:lnTo>
                  <a:lnTo>
                    <a:pt x="216" y="92"/>
                  </a:lnTo>
                  <a:lnTo>
                    <a:pt x="216" y="93"/>
                  </a:lnTo>
                  <a:lnTo>
                    <a:pt x="217" y="93"/>
                  </a:lnTo>
                  <a:lnTo>
                    <a:pt x="217" y="93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9" y="95"/>
                  </a:lnTo>
                  <a:lnTo>
                    <a:pt x="219" y="95"/>
                  </a:lnTo>
                  <a:lnTo>
                    <a:pt x="220" y="95"/>
                  </a:lnTo>
                  <a:lnTo>
                    <a:pt x="220" y="96"/>
                  </a:lnTo>
                  <a:lnTo>
                    <a:pt x="221" y="96"/>
                  </a:lnTo>
                  <a:lnTo>
                    <a:pt x="221" y="96"/>
                  </a:lnTo>
                  <a:lnTo>
                    <a:pt x="222" y="96"/>
                  </a:lnTo>
                  <a:lnTo>
                    <a:pt x="222" y="97"/>
                  </a:lnTo>
                  <a:lnTo>
                    <a:pt x="223" y="97"/>
                  </a:lnTo>
                  <a:lnTo>
                    <a:pt x="223" y="97"/>
                  </a:lnTo>
                  <a:lnTo>
                    <a:pt x="224" y="98"/>
                  </a:lnTo>
                  <a:lnTo>
                    <a:pt x="224" y="98"/>
                  </a:lnTo>
                  <a:lnTo>
                    <a:pt x="225" y="98"/>
                  </a:lnTo>
                  <a:lnTo>
                    <a:pt x="225" y="98"/>
                  </a:lnTo>
                  <a:lnTo>
                    <a:pt x="226" y="99"/>
                  </a:lnTo>
                  <a:lnTo>
                    <a:pt x="226" y="99"/>
                  </a:lnTo>
                  <a:lnTo>
                    <a:pt x="227" y="99"/>
                  </a:lnTo>
                  <a:lnTo>
                    <a:pt x="227" y="100"/>
                  </a:lnTo>
                  <a:lnTo>
                    <a:pt x="228" y="100"/>
                  </a:lnTo>
                  <a:lnTo>
                    <a:pt x="228" y="100"/>
                  </a:lnTo>
                  <a:lnTo>
                    <a:pt x="229" y="100"/>
                  </a:lnTo>
                  <a:lnTo>
                    <a:pt x="229" y="101"/>
                  </a:lnTo>
                  <a:lnTo>
                    <a:pt x="230" y="101"/>
                  </a:lnTo>
                  <a:lnTo>
                    <a:pt x="230" y="101"/>
                  </a:lnTo>
                  <a:lnTo>
                    <a:pt x="231" y="101"/>
                  </a:lnTo>
                  <a:lnTo>
                    <a:pt x="231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3" y="103"/>
                  </a:lnTo>
                  <a:lnTo>
                    <a:pt x="233" y="103"/>
                  </a:lnTo>
                  <a:lnTo>
                    <a:pt x="234" y="103"/>
                  </a:lnTo>
                  <a:lnTo>
                    <a:pt x="234" y="103"/>
                  </a:lnTo>
                  <a:lnTo>
                    <a:pt x="235" y="103"/>
                  </a:lnTo>
                  <a:lnTo>
                    <a:pt x="235" y="104"/>
                  </a:lnTo>
                  <a:lnTo>
                    <a:pt x="236" y="104"/>
                  </a:lnTo>
                  <a:lnTo>
                    <a:pt x="236" y="104"/>
                  </a:lnTo>
                  <a:lnTo>
                    <a:pt x="237" y="104"/>
                  </a:lnTo>
                  <a:lnTo>
                    <a:pt x="237" y="105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39" y="105"/>
                  </a:lnTo>
                  <a:lnTo>
                    <a:pt x="239" y="105"/>
                  </a:lnTo>
                  <a:lnTo>
                    <a:pt x="240" y="105"/>
                  </a:lnTo>
                  <a:lnTo>
                    <a:pt x="240" y="106"/>
                  </a:lnTo>
                  <a:lnTo>
                    <a:pt x="241" y="106"/>
                  </a:lnTo>
                  <a:lnTo>
                    <a:pt x="241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3" y="106"/>
                  </a:lnTo>
                  <a:lnTo>
                    <a:pt x="243" y="107"/>
                  </a:lnTo>
                  <a:lnTo>
                    <a:pt x="244" y="107"/>
                  </a:lnTo>
                  <a:lnTo>
                    <a:pt x="244" y="107"/>
                  </a:lnTo>
                  <a:lnTo>
                    <a:pt x="245" y="107"/>
                  </a:lnTo>
                  <a:lnTo>
                    <a:pt x="245" y="107"/>
                  </a:lnTo>
                  <a:lnTo>
                    <a:pt x="246" y="107"/>
                  </a:lnTo>
                  <a:lnTo>
                    <a:pt x="246" y="107"/>
                  </a:lnTo>
                  <a:lnTo>
                    <a:pt x="247" y="108"/>
                  </a:lnTo>
                  <a:lnTo>
                    <a:pt x="247" y="108"/>
                  </a:lnTo>
                  <a:lnTo>
                    <a:pt x="248" y="108"/>
                  </a:lnTo>
                  <a:lnTo>
                    <a:pt x="248" y="108"/>
                  </a:lnTo>
                  <a:lnTo>
                    <a:pt x="249" y="108"/>
                  </a:lnTo>
                  <a:lnTo>
                    <a:pt x="249" y="108"/>
                  </a:lnTo>
                  <a:lnTo>
                    <a:pt x="250" y="108"/>
                  </a:lnTo>
                  <a:lnTo>
                    <a:pt x="250" y="108"/>
                  </a:lnTo>
                  <a:lnTo>
                    <a:pt x="251" y="108"/>
                  </a:lnTo>
                  <a:lnTo>
                    <a:pt x="251" y="108"/>
                  </a:lnTo>
                  <a:lnTo>
                    <a:pt x="252" y="109"/>
                  </a:lnTo>
                  <a:lnTo>
                    <a:pt x="252" y="109"/>
                  </a:lnTo>
                  <a:lnTo>
                    <a:pt x="253" y="109"/>
                  </a:lnTo>
                  <a:lnTo>
                    <a:pt x="253" y="109"/>
                  </a:lnTo>
                  <a:lnTo>
                    <a:pt x="254" y="109"/>
                  </a:lnTo>
                  <a:lnTo>
                    <a:pt x="254" y="109"/>
                  </a:lnTo>
                  <a:lnTo>
                    <a:pt x="255" y="109"/>
                  </a:lnTo>
                  <a:lnTo>
                    <a:pt x="255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7" y="109"/>
                  </a:lnTo>
                  <a:lnTo>
                    <a:pt x="257" y="109"/>
                  </a:lnTo>
                  <a:lnTo>
                    <a:pt x="258" y="109"/>
                  </a:lnTo>
                  <a:lnTo>
                    <a:pt x="258" y="109"/>
                  </a:lnTo>
                  <a:lnTo>
                    <a:pt x="259" y="109"/>
                  </a:lnTo>
                  <a:lnTo>
                    <a:pt x="259" y="109"/>
                  </a:lnTo>
                  <a:lnTo>
                    <a:pt x="260" y="109"/>
                  </a:lnTo>
                  <a:lnTo>
                    <a:pt x="260" y="109"/>
                  </a:lnTo>
                  <a:lnTo>
                    <a:pt x="261" y="109"/>
                  </a:lnTo>
                  <a:lnTo>
                    <a:pt x="261" y="109"/>
                  </a:lnTo>
                  <a:lnTo>
                    <a:pt x="262" y="109"/>
                  </a:lnTo>
                  <a:lnTo>
                    <a:pt x="262" y="109"/>
                  </a:lnTo>
                  <a:lnTo>
                    <a:pt x="263" y="109"/>
                  </a:lnTo>
                  <a:lnTo>
                    <a:pt x="263" y="109"/>
                  </a:lnTo>
                  <a:lnTo>
                    <a:pt x="264" y="109"/>
                  </a:lnTo>
                  <a:lnTo>
                    <a:pt x="264" y="109"/>
                  </a:lnTo>
                  <a:lnTo>
                    <a:pt x="265" y="109"/>
                  </a:lnTo>
                  <a:lnTo>
                    <a:pt x="265" y="109"/>
                  </a:lnTo>
                  <a:lnTo>
                    <a:pt x="266" y="109"/>
                  </a:lnTo>
                  <a:lnTo>
                    <a:pt x="266" y="109"/>
                  </a:lnTo>
                  <a:lnTo>
                    <a:pt x="267" y="109"/>
                  </a:lnTo>
                  <a:lnTo>
                    <a:pt x="267" y="109"/>
                  </a:lnTo>
                  <a:lnTo>
                    <a:pt x="268" y="109"/>
                  </a:lnTo>
                  <a:lnTo>
                    <a:pt x="268" y="109"/>
                  </a:lnTo>
                  <a:lnTo>
                    <a:pt x="269" y="109"/>
                  </a:lnTo>
                  <a:lnTo>
                    <a:pt x="269" y="109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1" y="108"/>
                  </a:lnTo>
                  <a:lnTo>
                    <a:pt x="271" y="108"/>
                  </a:lnTo>
                  <a:lnTo>
                    <a:pt x="272" y="108"/>
                  </a:lnTo>
                  <a:lnTo>
                    <a:pt x="272" y="108"/>
                  </a:lnTo>
                  <a:lnTo>
                    <a:pt x="273" y="108"/>
                  </a:lnTo>
                  <a:lnTo>
                    <a:pt x="273" y="108"/>
                  </a:lnTo>
                  <a:lnTo>
                    <a:pt x="274" y="108"/>
                  </a:lnTo>
                  <a:lnTo>
                    <a:pt x="274" y="107"/>
                  </a:lnTo>
                  <a:lnTo>
                    <a:pt x="275" y="107"/>
                  </a:lnTo>
                  <a:lnTo>
                    <a:pt x="275" y="107"/>
                  </a:lnTo>
                  <a:lnTo>
                    <a:pt x="276" y="107"/>
                  </a:lnTo>
                  <a:lnTo>
                    <a:pt x="276" y="107"/>
                  </a:lnTo>
                  <a:lnTo>
                    <a:pt x="277" y="107"/>
                  </a:lnTo>
                  <a:lnTo>
                    <a:pt x="277" y="107"/>
                  </a:lnTo>
                  <a:lnTo>
                    <a:pt x="278" y="106"/>
                  </a:lnTo>
                  <a:lnTo>
                    <a:pt x="278" y="106"/>
                  </a:lnTo>
                  <a:lnTo>
                    <a:pt x="279" y="106"/>
                  </a:lnTo>
                  <a:lnTo>
                    <a:pt x="279" y="106"/>
                  </a:lnTo>
                  <a:lnTo>
                    <a:pt x="280" y="106"/>
                  </a:lnTo>
                  <a:lnTo>
                    <a:pt x="280" y="106"/>
                  </a:lnTo>
                  <a:lnTo>
                    <a:pt x="281" y="106"/>
                  </a:lnTo>
                  <a:lnTo>
                    <a:pt x="281" y="105"/>
                  </a:lnTo>
                  <a:lnTo>
                    <a:pt x="282" y="105"/>
                  </a:lnTo>
                  <a:lnTo>
                    <a:pt x="282" y="105"/>
                  </a:lnTo>
                  <a:lnTo>
                    <a:pt x="283" y="105"/>
                  </a:lnTo>
                  <a:lnTo>
                    <a:pt x="283" y="105"/>
                  </a:lnTo>
                  <a:lnTo>
                    <a:pt x="284" y="105"/>
                  </a:lnTo>
                  <a:lnTo>
                    <a:pt x="284" y="104"/>
                  </a:lnTo>
                  <a:lnTo>
                    <a:pt x="284" y="104"/>
                  </a:lnTo>
                  <a:lnTo>
                    <a:pt x="285" y="104"/>
                  </a:lnTo>
                  <a:lnTo>
                    <a:pt x="285" y="104"/>
                  </a:lnTo>
                  <a:lnTo>
                    <a:pt x="286" y="103"/>
                  </a:lnTo>
                  <a:lnTo>
                    <a:pt x="286" y="103"/>
                  </a:lnTo>
                  <a:lnTo>
                    <a:pt x="287" y="103"/>
                  </a:lnTo>
                  <a:lnTo>
                    <a:pt x="287" y="103"/>
                  </a:lnTo>
                  <a:lnTo>
                    <a:pt x="288" y="103"/>
                  </a:lnTo>
                  <a:lnTo>
                    <a:pt x="288" y="102"/>
                  </a:lnTo>
                  <a:lnTo>
                    <a:pt x="289" y="102"/>
                  </a:lnTo>
                  <a:lnTo>
                    <a:pt x="289" y="102"/>
                  </a:lnTo>
                  <a:lnTo>
                    <a:pt x="290" y="102"/>
                  </a:lnTo>
                  <a:lnTo>
                    <a:pt x="290" y="101"/>
                  </a:lnTo>
                  <a:lnTo>
                    <a:pt x="291" y="101"/>
                  </a:lnTo>
                  <a:lnTo>
                    <a:pt x="291" y="101"/>
                  </a:lnTo>
                  <a:lnTo>
                    <a:pt x="292" y="101"/>
                  </a:lnTo>
                  <a:lnTo>
                    <a:pt x="292" y="100"/>
                  </a:lnTo>
                  <a:lnTo>
                    <a:pt x="293" y="100"/>
                  </a:lnTo>
                  <a:lnTo>
                    <a:pt x="293" y="100"/>
                  </a:lnTo>
                  <a:lnTo>
                    <a:pt x="294" y="100"/>
                  </a:lnTo>
                  <a:lnTo>
                    <a:pt x="294" y="99"/>
                  </a:lnTo>
                  <a:lnTo>
                    <a:pt x="295" y="99"/>
                  </a:lnTo>
                  <a:lnTo>
                    <a:pt x="295" y="99"/>
                  </a:lnTo>
                  <a:lnTo>
                    <a:pt x="296" y="98"/>
                  </a:lnTo>
                  <a:lnTo>
                    <a:pt x="296" y="98"/>
                  </a:lnTo>
                  <a:lnTo>
                    <a:pt x="297" y="98"/>
                  </a:lnTo>
                  <a:lnTo>
                    <a:pt x="297" y="98"/>
                  </a:lnTo>
                  <a:lnTo>
                    <a:pt x="298" y="97"/>
                  </a:lnTo>
                  <a:lnTo>
                    <a:pt x="298" y="97"/>
                  </a:lnTo>
                  <a:lnTo>
                    <a:pt x="299" y="97"/>
                  </a:lnTo>
                  <a:lnTo>
                    <a:pt x="299" y="96"/>
                  </a:lnTo>
                  <a:lnTo>
                    <a:pt x="299" y="96"/>
                  </a:lnTo>
                  <a:lnTo>
                    <a:pt x="300" y="96"/>
                  </a:lnTo>
                  <a:lnTo>
                    <a:pt x="300" y="96"/>
                  </a:lnTo>
                  <a:lnTo>
                    <a:pt x="301" y="95"/>
                  </a:lnTo>
                  <a:lnTo>
                    <a:pt x="301" y="95"/>
                  </a:lnTo>
                  <a:lnTo>
                    <a:pt x="302" y="95"/>
                  </a:lnTo>
                  <a:lnTo>
                    <a:pt x="302" y="94"/>
                  </a:lnTo>
                  <a:lnTo>
                    <a:pt x="303" y="94"/>
                  </a:lnTo>
                  <a:lnTo>
                    <a:pt x="303" y="94"/>
                  </a:lnTo>
                  <a:lnTo>
                    <a:pt x="304" y="93"/>
                  </a:lnTo>
                  <a:lnTo>
                    <a:pt x="304" y="93"/>
                  </a:lnTo>
                  <a:lnTo>
                    <a:pt x="305" y="93"/>
                  </a:lnTo>
                  <a:lnTo>
                    <a:pt x="305" y="92"/>
                  </a:lnTo>
                  <a:lnTo>
                    <a:pt x="306" y="92"/>
                  </a:lnTo>
                  <a:lnTo>
                    <a:pt x="306" y="92"/>
                  </a:lnTo>
                  <a:lnTo>
                    <a:pt x="307" y="91"/>
                  </a:lnTo>
                  <a:lnTo>
                    <a:pt x="307" y="91"/>
                  </a:lnTo>
                  <a:lnTo>
                    <a:pt x="308" y="90"/>
                  </a:lnTo>
                  <a:lnTo>
                    <a:pt x="308" y="90"/>
                  </a:lnTo>
                  <a:lnTo>
                    <a:pt x="309" y="90"/>
                  </a:lnTo>
                  <a:lnTo>
                    <a:pt x="309" y="89"/>
                  </a:lnTo>
                  <a:lnTo>
                    <a:pt x="310" y="89"/>
                  </a:lnTo>
                  <a:lnTo>
                    <a:pt x="310" y="89"/>
                  </a:lnTo>
                  <a:lnTo>
                    <a:pt x="311" y="88"/>
                  </a:lnTo>
                  <a:lnTo>
                    <a:pt x="311" y="88"/>
                  </a:lnTo>
                  <a:lnTo>
                    <a:pt x="312" y="88"/>
                  </a:lnTo>
                  <a:lnTo>
                    <a:pt x="312" y="87"/>
                  </a:lnTo>
                  <a:lnTo>
                    <a:pt x="313" y="87"/>
                  </a:lnTo>
                  <a:lnTo>
                    <a:pt x="313" y="86"/>
                  </a:lnTo>
                  <a:lnTo>
                    <a:pt x="313" y="86"/>
                  </a:lnTo>
                  <a:lnTo>
                    <a:pt x="314" y="86"/>
                  </a:lnTo>
                  <a:lnTo>
                    <a:pt x="314" y="85"/>
                  </a:lnTo>
                  <a:lnTo>
                    <a:pt x="315" y="85"/>
                  </a:lnTo>
                  <a:lnTo>
                    <a:pt x="315" y="84"/>
                  </a:lnTo>
                  <a:lnTo>
                    <a:pt x="316" y="84"/>
                  </a:lnTo>
                  <a:lnTo>
                    <a:pt x="316" y="84"/>
                  </a:lnTo>
                  <a:lnTo>
                    <a:pt x="317" y="83"/>
                  </a:lnTo>
                  <a:lnTo>
                    <a:pt x="317" y="83"/>
                  </a:lnTo>
                  <a:lnTo>
                    <a:pt x="318" y="82"/>
                  </a:lnTo>
                  <a:lnTo>
                    <a:pt x="318" y="82"/>
                  </a:lnTo>
                  <a:lnTo>
                    <a:pt x="319" y="81"/>
                  </a:lnTo>
                  <a:lnTo>
                    <a:pt x="319" y="81"/>
                  </a:lnTo>
                  <a:lnTo>
                    <a:pt x="320" y="81"/>
                  </a:lnTo>
                  <a:lnTo>
                    <a:pt x="320" y="80"/>
                  </a:lnTo>
                  <a:lnTo>
                    <a:pt x="321" y="80"/>
                  </a:lnTo>
                  <a:lnTo>
                    <a:pt x="321" y="79"/>
                  </a:lnTo>
                  <a:lnTo>
                    <a:pt x="322" y="79"/>
                  </a:lnTo>
                  <a:lnTo>
                    <a:pt x="322" y="79"/>
                  </a:lnTo>
                  <a:lnTo>
                    <a:pt x="323" y="78"/>
                  </a:lnTo>
                  <a:lnTo>
                    <a:pt x="323" y="78"/>
                  </a:lnTo>
                  <a:lnTo>
                    <a:pt x="324" y="77"/>
                  </a:lnTo>
                  <a:lnTo>
                    <a:pt x="324" y="77"/>
                  </a:lnTo>
                  <a:lnTo>
                    <a:pt x="325" y="76"/>
                  </a:lnTo>
                  <a:lnTo>
                    <a:pt x="325" y="76"/>
                  </a:lnTo>
                  <a:lnTo>
                    <a:pt x="326" y="75"/>
                  </a:lnTo>
                  <a:lnTo>
                    <a:pt x="326" y="75"/>
                  </a:lnTo>
                  <a:lnTo>
                    <a:pt x="327" y="75"/>
                  </a:lnTo>
                  <a:lnTo>
                    <a:pt x="327" y="74"/>
                  </a:lnTo>
                  <a:lnTo>
                    <a:pt x="327" y="74"/>
                  </a:lnTo>
                  <a:lnTo>
                    <a:pt x="328" y="73"/>
                  </a:lnTo>
                  <a:lnTo>
                    <a:pt x="328" y="73"/>
                  </a:lnTo>
                  <a:lnTo>
                    <a:pt x="329" y="72"/>
                  </a:lnTo>
                  <a:lnTo>
                    <a:pt x="329" y="72"/>
                  </a:lnTo>
                  <a:lnTo>
                    <a:pt x="330" y="71"/>
                  </a:lnTo>
                  <a:lnTo>
                    <a:pt x="330" y="71"/>
                  </a:lnTo>
                  <a:lnTo>
                    <a:pt x="331" y="70"/>
                  </a:lnTo>
                  <a:lnTo>
                    <a:pt x="331" y="70"/>
                  </a:lnTo>
                  <a:lnTo>
                    <a:pt x="332" y="70"/>
                  </a:lnTo>
                  <a:lnTo>
                    <a:pt x="332" y="69"/>
                  </a:lnTo>
                  <a:lnTo>
                    <a:pt x="333" y="69"/>
                  </a:lnTo>
                  <a:lnTo>
                    <a:pt x="333" y="68"/>
                  </a:lnTo>
                  <a:lnTo>
                    <a:pt x="334" y="68"/>
                  </a:lnTo>
                  <a:lnTo>
                    <a:pt x="334" y="67"/>
                  </a:lnTo>
                  <a:lnTo>
                    <a:pt x="335" y="67"/>
                  </a:lnTo>
                  <a:lnTo>
                    <a:pt x="335" y="66"/>
                  </a:lnTo>
                  <a:lnTo>
                    <a:pt x="336" y="66"/>
                  </a:lnTo>
                  <a:lnTo>
                    <a:pt x="336" y="66"/>
                  </a:lnTo>
                  <a:lnTo>
                    <a:pt x="337" y="65"/>
                  </a:lnTo>
                  <a:lnTo>
                    <a:pt x="337" y="65"/>
                  </a:lnTo>
                  <a:lnTo>
                    <a:pt x="338" y="64"/>
                  </a:lnTo>
                  <a:lnTo>
                    <a:pt x="338" y="64"/>
                  </a:lnTo>
                  <a:lnTo>
                    <a:pt x="339" y="63"/>
                  </a:lnTo>
                  <a:lnTo>
                    <a:pt x="339" y="63"/>
                  </a:lnTo>
                  <a:lnTo>
                    <a:pt x="340" y="62"/>
                  </a:lnTo>
                  <a:lnTo>
                    <a:pt x="340" y="62"/>
                  </a:lnTo>
                  <a:lnTo>
                    <a:pt x="341" y="61"/>
                  </a:lnTo>
                  <a:lnTo>
                    <a:pt x="341" y="61"/>
                  </a:lnTo>
                  <a:lnTo>
                    <a:pt x="341" y="60"/>
                  </a:lnTo>
                  <a:lnTo>
                    <a:pt x="342" y="60"/>
                  </a:lnTo>
                  <a:lnTo>
                    <a:pt x="342" y="59"/>
                  </a:lnTo>
                  <a:lnTo>
                    <a:pt x="343" y="59"/>
                  </a:lnTo>
                  <a:lnTo>
                    <a:pt x="343" y="58"/>
                  </a:lnTo>
                  <a:lnTo>
                    <a:pt x="344" y="58"/>
                  </a:lnTo>
                  <a:lnTo>
                    <a:pt x="344" y="57"/>
                  </a:lnTo>
                  <a:lnTo>
                    <a:pt x="345" y="57"/>
                  </a:lnTo>
                  <a:lnTo>
                    <a:pt x="345" y="57"/>
                  </a:lnTo>
                  <a:lnTo>
                    <a:pt x="346" y="56"/>
                  </a:lnTo>
                  <a:lnTo>
                    <a:pt x="346" y="56"/>
                  </a:lnTo>
                  <a:lnTo>
                    <a:pt x="347" y="55"/>
                  </a:lnTo>
                  <a:lnTo>
                    <a:pt x="347" y="55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1029" name="Freeform 261"/>
            <p:cNvSpPr>
              <a:spLocks noChangeAspect="1"/>
            </p:cNvSpPr>
            <p:nvPr/>
          </p:nvSpPr>
          <p:spPr bwMode="auto">
            <a:xfrm>
              <a:off x="2496" y="1175"/>
              <a:ext cx="143" cy="652"/>
            </a:xfrm>
            <a:custGeom>
              <a:avLst/>
              <a:gdLst/>
              <a:ahLst/>
              <a:cxnLst>
                <a:cxn ang="0">
                  <a:pos x="5" y="49"/>
                </a:cxn>
                <a:cxn ang="0">
                  <a:pos x="11" y="44"/>
                </a:cxn>
                <a:cxn ang="0">
                  <a:pos x="17" y="38"/>
                </a:cxn>
                <a:cxn ang="0">
                  <a:pos x="22" y="33"/>
                </a:cxn>
                <a:cxn ang="0">
                  <a:pos x="28" y="28"/>
                </a:cxn>
                <a:cxn ang="0">
                  <a:pos x="34" y="23"/>
                </a:cxn>
                <a:cxn ang="0">
                  <a:pos x="40" y="18"/>
                </a:cxn>
                <a:cxn ang="0">
                  <a:pos x="46" y="14"/>
                </a:cxn>
                <a:cxn ang="0">
                  <a:pos x="51" y="11"/>
                </a:cxn>
                <a:cxn ang="0">
                  <a:pos x="57" y="8"/>
                </a:cxn>
                <a:cxn ang="0">
                  <a:pos x="63" y="5"/>
                </a:cxn>
                <a:cxn ang="0">
                  <a:pos x="69" y="3"/>
                </a:cxn>
                <a:cxn ang="0">
                  <a:pos x="75" y="1"/>
                </a:cxn>
                <a:cxn ang="0">
                  <a:pos x="80" y="0"/>
                </a:cxn>
                <a:cxn ang="0">
                  <a:pos x="86" y="0"/>
                </a:cxn>
                <a:cxn ang="0">
                  <a:pos x="92" y="0"/>
                </a:cxn>
                <a:cxn ang="0">
                  <a:pos x="98" y="1"/>
                </a:cxn>
                <a:cxn ang="0">
                  <a:pos x="104" y="3"/>
                </a:cxn>
                <a:cxn ang="0">
                  <a:pos x="109" y="4"/>
                </a:cxn>
                <a:cxn ang="0">
                  <a:pos x="115" y="7"/>
                </a:cxn>
                <a:cxn ang="0">
                  <a:pos x="121" y="10"/>
                </a:cxn>
                <a:cxn ang="0">
                  <a:pos x="127" y="14"/>
                </a:cxn>
                <a:cxn ang="0">
                  <a:pos x="132" y="18"/>
                </a:cxn>
                <a:cxn ang="0">
                  <a:pos x="138" y="22"/>
                </a:cxn>
                <a:cxn ang="0">
                  <a:pos x="144" y="27"/>
                </a:cxn>
                <a:cxn ang="0">
                  <a:pos x="150" y="32"/>
                </a:cxn>
                <a:cxn ang="0">
                  <a:pos x="156" y="37"/>
                </a:cxn>
                <a:cxn ang="0">
                  <a:pos x="161" y="43"/>
                </a:cxn>
                <a:cxn ang="0">
                  <a:pos x="167" y="48"/>
                </a:cxn>
                <a:cxn ang="0">
                  <a:pos x="173" y="54"/>
                </a:cxn>
                <a:cxn ang="0">
                  <a:pos x="179" y="60"/>
                </a:cxn>
                <a:cxn ang="0">
                  <a:pos x="185" y="66"/>
                </a:cxn>
                <a:cxn ang="0">
                  <a:pos x="190" y="71"/>
                </a:cxn>
                <a:cxn ang="0">
                  <a:pos x="196" y="76"/>
                </a:cxn>
                <a:cxn ang="0">
                  <a:pos x="202" y="81"/>
                </a:cxn>
                <a:cxn ang="0">
                  <a:pos x="208" y="86"/>
                </a:cxn>
                <a:cxn ang="0">
                  <a:pos x="214" y="91"/>
                </a:cxn>
                <a:cxn ang="0">
                  <a:pos x="219" y="95"/>
                </a:cxn>
                <a:cxn ang="0">
                  <a:pos x="225" y="98"/>
                </a:cxn>
                <a:cxn ang="0">
                  <a:pos x="231" y="102"/>
                </a:cxn>
                <a:cxn ang="0">
                  <a:pos x="237" y="104"/>
                </a:cxn>
                <a:cxn ang="0">
                  <a:pos x="242" y="106"/>
                </a:cxn>
                <a:cxn ang="0">
                  <a:pos x="248" y="108"/>
                </a:cxn>
                <a:cxn ang="0">
                  <a:pos x="254" y="109"/>
                </a:cxn>
                <a:cxn ang="0">
                  <a:pos x="260" y="109"/>
                </a:cxn>
                <a:cxn ang="0">
                  <a:pos x="266" y="109"/>
                </a:cxn>
                <a:cxn ang="0">
                  <a:pos x="271" y="108"/>
                </a:cxn>
                <a:cxn ang="0">
                  <a:pos x="277" y="107"/>
                </a:cxn>
                <a:cxn ang="0">
                  <a:pos x="283" y="105"/>
                </a:cxn>
                <a:cxn ang="0">
                  <a:pos x="289" y="102"/>
                </a:cxn>
                <a:cxn ang="0">
                  <a:pos x="295" y="99"/>
                </a:cxn>
                <a:cxn ang="0">
                  <a:pos x="300" y="96"/>
                </a:cxn>
                <a:cxn ang="0">
                  <a:pos x="306" y="92"/>
                </a:cxn>
                <a:cxn ang="0">
                  <a:pos x="312" y="87"/>
                </a:cxn>
                <a:cxn ang="0">
                  <a:pos x="318" y="82"/>
                </a:cxn>
                <a:cxn ang="0">
                  <a:pos x="324" y="77"/>
                </a:cxn>
                <a:cxn ang="0">
                  <a:pos x="329" y="72"/>
                </a:cxn>
                <a:cxn ang="0">
                  <a:pos x="335" y="66"/>
                </a:cxn>
                <a:cxn ang="0">
                  <a:pos x="341" y="61"/>
                </a:cxn>
                <a:cxn ang="0">
                  <a:pos x="347" y="55"/>
                </a:cxn>
              </a:cxnLst>
              <a:rect l="0" t="0" r="r" b="b"/>
              <a:pathLst>
                <a:path w="347" h="109">
                  <a:moveTo>
                    <a:pt x="0" y="55"/>
                  </a:moveTo>
                  <a:lnTo>
                    <a:pt x="0" y="54"/>
                  </a:lnTo>
                  <a:lnTo>
                    <a:pt x="1" y="54"/>
                  </a:lnTo>
                  <a:lnTo>
                    <a:pt x="1" y="53"/>
                  </a:lnTo>
                  <a:lnTo>
                    <a:pt x="2" y="53"/>
                  </a:lnTo>
                  <a:lnTo>
                    <a:pt x="2" y="52"/>
                  </a:lnTo>
                  <a:lnTo>
                    <a:pt x="3" y="52"/>
                  </a:lnTo>
                  <a:lnTo>
                    <a:pt x="3" y="51"/>
                  </a:lnTo>
                  <a:lnTo>
                    <a:pt x="4" y="51"/>
                  </a:lnTo>
                  <a:lnTo>
                    <a:pt x="4" y="50"/>
                  </a:lnTo>
                  <a:lnTo>
                    <a:pt x="5" y="50"/>
                  </a:lnTo>
                  <a:lnTo>
                    <a:pt x="5" y="49"/>
                  </a:lnTo>
                  <a:lnTo>
                    <a:pt x="6" y="49"/>
                  </a:lnTo>
                  <a:lnTo>
                    <a:pt x="6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9" y="46"/>
                  </a:lnTo>
                  <a:lnTo>
                    <a:pt x="9" y="46"/>
                  </a:lnTo>
                  <a:lnTo>
                    <a:pt x="9" y="45"/>
                  </a:lnTo>
                  <a:lnTo>
                    <a:pt x="10" y="45"/>
                  </a:lnTo>
                  <a:lnTo>
                    <a:pt x="10" y="44"/>
                  </a:lnTo>
                  <a:lnTo>
                    <a:pt x="11" y="44"/>
                  </a:lnTo>
                  <a:lnTo>
                    <a:pt x="11" y="43"/>
                  </a:lnTo>
                  <a:lnTo>
                    <a:pt x="12" y="43"/>
                  </a:lnTo>
                  <a:lnTo>
                    <a:pt x="12" y="42"/>
                  </a:lnTo>
                  <a:lnTo>
                    <a:pt x="13" y="42"/>
                  </a:lnTo>
                  <a:lnTo>
                    <a:pt x="13" y="41"/>
                  </a:lnTo>
                  <a:lnTo>
                    <a:pt x="14" y="41"/>
                  </a:lnTo>
                  <a:lnTo>
                    <a:pt x="14" y="40"/>
                  </a:lnTo>
                  <a:lnTo>
                    <a:pt x="15" y="40"/>
                  </a:lnTo>
                  <a:lnTo>
                    <a:pt x="15" y="39"/>
                  </a:lnTo>
                  <a:lnTo>
                    <a:pt x="16" y="39"/>
                  </a:lnTo>
                  <a:lnTo>
                    <a:pt x="16" y="3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18" y="37"/>
                  </a:lnTo>
                  <a:lnTo>
                    <a:pt x="18" y="37"/>
                  </a:lnTo>
                  <a:lnTo>
                    <a:pt x="18" y="36"/>
                  </a:lnTo>
                  <a:lnTo>
                    <a:pt x="19" y="36"/>
                  </a:lnTo>
                  <a:lnTo>
                    <a:pt x="19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1" y="34"/>
                  </a:lnTo>
                  <a:lnTo>
                    <a:pt x="21" y="34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5" y="31"/>
                  </a:lnTo>
                  <a:lnTo>
                    <a:pt x="25" y="30"/>
                  </a:lnTo>
                  <a:lnTo>
                    <a:pt x="26" y="30"/>
                  </a:lnTo>
                  <a:lnTo>
                    <a:pt x="26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9" y="27"/>
                  </a:lnTo>
                  <a:lnTo>
                    <a:pt x="29" y="27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1" y="26"/>
                  </a:lnTo>
                  <a:lnTo>
                    <a:pt x="31" y="25"/>
                  </a:lnTo>
                  <a:lnTo>
                    <a:pt x="32" y="25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33" y="24"/>
                  </a:lnTo>
                  <a:lnTo>
                    <a:pt x="33" y="23"/>
                  </a:lnTo>
                  <a:lnTo>
                    <a:pt x="34" y="23"/>
                  </a:lnTo>
                  <a:lnTo>
                    <a:pt x="34" y="22"/>
                  </a:lnTo>
                  <a:lnTo>
                    <a:pt x="35" y="22"/>
                  </a:lnTo>
                  <a:lnTo>
                    <a:pt x="35" y="22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7" y="21"/>
                  </a:lnTo>
                  <a:lnTo>
                    <a:pt x="37" y="20"/>
                  </a:lnTo>
                  <a:lnTo>
                    <a:pt x="38" y="20"/>
                  </a:lnTo>
                  <a:lnTo>
                    <a:pt x="38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1" y="18"/>
                  </a:lnTo>
                  <a:lnTo>
                    <a:pt x="41" y="17"/>
                  </a:lnTo>
                  <a:lnTo>
                    <a:pt x="42" y="17"/>
                  </a:lnTo>
                  <a:lnTo>
                    <a:pt x="42" y="17"/>
                  </a:lnTo>
                  <a:lnTo>
                    <a:pt x="43" y="16"/>
                  </a:lnTo>
                  <a:lnTo>
                    <a:pt x="43" y="16"/>
                  </a:lnTo>
                  <a:lnTo>
                    <a:pt x="44" y="16"/>
                  </a:lnTo>
                  <a:lnTo>
                    <a:pt x="44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6" y="14"/>
                  </a:lnTo>
                  <a:lnTo>
                    <a:pt x="46" y="14"/>
                  </a:lnTo>
                  <a:lnTo>
                    <a:pt x="47" y="14"/>
                  </a:lnTo>
                  <a:lnTo>
                    <a:pt x="47" y="13"/>
                  </a:lnTo>
                  <a:lnTo>
                    <a:pt x="47" y="13"/>
                  </a:lnTo>
                  <a:lnTo>
                    <a:pt x="48" y="13"/>
                  </a:lnTo>
                  <a:lnTo>
                    <a:pt x="48" y="12"/>
                  </a:lnTo>
                  <a:lnTo>
                    <a:pt x="49" y="12"/>
                  </a:lnTo>
                  <a:lnTo>
                    <a:pt x="49" y="12"/>
                  </a:lnTo>
                  <a:lnTo>
                    <a:pt x="50" y="12"/>
                  </a:lnTo>
                  <a:lnTo>
                    <a:pt x="50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5" y="9"/>
                  </a:lnTo>
                  <a:lnTo>
                    <a:pt x="55" y="8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9" y="7"/>
                  </a:lnTo>
                  <a:lnTo>
                    <a:pt x="59" y="7"/>
                  </a:lnTo>
                  <a:lnTo>
                    <a:pt x="60" y="6"/>
                  </a:lnTo>
                  <a:lnTo>
                    <a:pt x="60" y="6"/>
                  </a:lnTo>
                  <a:lnTo>
                    <a:pt x="61" y="6"/>
                  </a:lnTo>
                  <a:lnTo>
                    <a:pt x="61" y="6"/>
                  </a:lnTo>
                  <a:lnTo>
                    <a:pt x="61" y="5"/>
                  </a:lnTo>
                  <a:lnTo>
                    <a:pt x="62" y="5"/>
                  </a:lnTo>
                  <a:lnTo>
                    <a:pt x="62" y="5"/>
                  </a:lnTo>
                  <a:lnTo>
                    <a:pt x="63" y="5"/>
                  </a:lnTo>
                  <a:lnTo>
                    <a:pt x="63" y="5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7" y="3"/>
                  </a:lnTo>
                  <a:lnTo>
                    <a:pt x="67" y="3"/>
                  </a:lnTo>
                  <a:lnTo>
                    <a:pt x="68" y="3"/>
                  </a:lnTo>
                  <a:lnTo>
                    <a:pt x="68" y="3"/>
                  </a:lnTo>
                  <a:lnTo>
                    <a:pt x="69" y="3"/>
                  </a:lnTo>
                  <a:lnTo>
                    <a:pt x="69" y="3"/>
                  </a:lnTo>
                  <a:lnTo>
                    <a:pt x="70" y="3"/>
                  </a:lnTo>
                  <a:lnTo>
                    <a:pt x="70" y="2"/>
                  </a:lnTo>
                  <a:lnTo>
                    <a:pt x="71" y="2"/>
                  </a:lnTo>
                  <a:lnTo>
                    <a:pt x="71" y="2"/>
                  </a:lnTo>
                  <a:lnTo>
                    <a:pt x="72" y="2"/>
                  </a:lnTo>
                  <a:lnTo>
                    <a:pt x="72" y="2"/>
                  </a:lnTo>
                  <a:lnTo>
                    <a:pt x="73" y="2"/>
                  </a:lnTo>
                  <a:lnTo>
                    <a:pt x="73" y="2"/>
                  </a:lnTo>
                  <a:lnTo>
                    <a:pt x="74" y="1"/>
                  </a:lnTo>
                  <a:lnTo>
                    <a:pt x="74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6" y="1"/>
                  </a:lnTo>
                  <a:lnTo>
                    <a:pt x="76" y="1"/>
                  </a:lnTo>
                  <a:lnTo>
                    <a:pt x="77" y="1"/>
                  </a:lnTo>
                  <a:lnTo>
                    <a:pt x="77" y="1"/>
                  </a:lnTo>
                  <a:lnTo>
                    <a:pt x="78" y="1"/>
                  </a:lnTo>
                  <a:lnTo>
                    <a:pt x="78" y="1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3" y="0"/>
                  </a:lnTo>
                  <a:lnTo>
                    <a:pt x="83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5" y="0"/>
                  </a:lnTo>
                  <a:lnTo>
                    <a:pt x="85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7" y="0"/>
                  </a:lnTo>
                  <a:lnTo>
                    <a:pt x="87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91" y="0"/>
                  </a:lnTo>
                  <a:lnTo>
                    <a:pt x="91" y="0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6" y="1"/>
                  </a:lnTo>
                  <a:lnTo>
                    <a:pt x="96" y="1"/>
                  </a:lnTo>
                  <a:lnTo>
                    <a:pt x="97" y="1"/>
                  </a:lnTo>
                  <a:lnTo>
                    <a:pt x="97" y="1"/>
                  </a:lnTo>
                  <a:lnTo>
                    <a:pt x="98" y="1"/>
                  </a:lnTo>
                  <a:lnTo>
                    <a:pt x="98" y="1"/>
                  </a:lnTo>
                  <a:lnTo>
                    <a:pt x="99" y="1"/>
                  </a:lnTo>
                  <a:lnTo>
                    <a:pt x="99" y="1"/>
                  </a:lnTo>
                  <a:lnTo>
                    <a:pt x="100" y="1"/>
                  </a:lnTo>
                  <a:lnTo>
                    <a:pt x="100" y="2"/>
                  </a:lnTo>
                  <a:lnTo>
                    <a:pt x="101" y="2"/>
                  </a:lnTo>
                  <a:lnTo>
                    <a:pt x="101" y="2"/>
                  </a:lnTo>
                  <a:lnTo>
                    <a:pt x="102" y="2"/>
                  </a:lnTo>
                  <a:lnTo>
                    <a:pt x="102" y="2"/>
                  </a:lnTo>
                  <a:lnTo>
                    <a:pt x="103" y="2"/>
                  </a:lnTo>
                  <a:lnTo>
                    <a:pt x="103" y="2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5" y="3"/>
                  </a:lnTo>
                  <a:lnTo>
                    <a:pt x="105" y="3"/>
                  </a:lnTo>
                  <a:lnTo>
                    <a:pt x="106" y="3"/>
                  </a:lnTo>
                  <a:lnTo>
                    <a:pt x="106" y="3"/>
                  </a:lnTo>
                  <a:lnTo>
                    <a:pt x="107" y="4"/>
                  </a:lnTo>
                  <a:lnTo>
                    <a:pt x="107" y="4"/>
                  </a:lnTo>
                  <a:lnTo>
                    <a:pt x="108" y="4"/>
                  </a:lnTo>
                  <a:lnTo>
                    <a:pt x="108" y="4"/>
                  </a:lnTo>
                  <a:lnTo>
                    <a:pt x="109" y="4"/>
                  </a:lnTo>
                  <a:lnTo>
                    <a:pt x="109" y="4"/>
                  </a:lnTo>
                  <a:lnTo>
                    <a:pt x="110" y="5"/>
                  </a:lnTo>
                  <a:lnTo>
                    <a:pt x="110" y="5"/>
                  </a:lnTo>
                  <a:lnTo>
                    <a:pt x="111" y="5"/>
                  </a:lnTo>
                  <a:lnTo>
                    <a:pt x="111" y="5"/>
                  </a:lnTo>
                  <a:lnTo>
                    <a:pt x="112" y="5"/>
                  </a:lnTo>
                  <a:lnTo>
                    <a:pt x="112" y="6"/>
                  </a:lnTo>
                  <a:lnTo>
                    <a:pt x="113" y="6"/>
                  </a:lnTo>
                  <a:lnTo>
                    <a:pt x="113" y="6"/>
                  </a:lnTo>
                  <a:lnTo>
                    <a:pt x="114" y="6"/>
                  </a:lnTo>
                  <a:lnTo>
                    <a:pt x="114" y="7"/>
                  </a:lnTo>
                  <a:lnTo>
                    <a:pt x="115" y="7"/>
                  </a:lnTo>
                  <a:lnTo>
                    <a:pt x="115" y="7"/>
                  </a:lnTo>
                  <a:lnTo>
                    <a:pt x="116" y="7"/>
                  </a:lnTo>
                  <a:lnTo>
                    <a:pt x="116" y="8"/>
                  </a:lnTo>
                  <a:lnTo>
                    <a:pt x="117" y="8"/>
                  </a:lnTo>
                  <a:lnTo>
                    <a:pt x="117" y="8"/>
                  </a:lnTo>
                  <a:lnTo>
                    <a:pt x="118" y="8"/>
                  </a:lnTo>
                  <a:lnTo>
                    <a:pt x="118" y="8"/>
                  </a:lnTo>
                  <a:lnTo>
                    <a:pt x="118" y="9"/>
                  </a:lnTo>
                  <a:lnTo>
                    <a:pt x="119" y="9"/>
                  </a:lnTo>
                  <a:lnTo>
                    <a:pt x="119" y="9"/>
                  </a:lnTo>
                  <a:lnTo>
                    <a:pt x="120" y="10"/>
                  </a:lnTo>
                  <a:lnTo>
                    <a:pt x="120" y="10"/>
                  </a:lnTo>
                  <a:lnTo>
                    <a:pt x="121" y="10"/>
                  </a:lnTo>
                  <a:lnTo>
                    <a:pt x="121" y="10"/>
                  </a:lnTo>
                  <a:lnTo>
                    <a:pt x="122" y="11"/>
                  </a:lnTo>
                  <a:lnTo>
                    <a:pt x="122" y="11"/>
                  </a:lnTo>
                  <a:lnTo>
                    <a:pt x="123" y="11"/>
                  </a:lnTo>
                  <a:lnTo>
                    <a:pt x="123" y="12"/>
                  </a:lnTo>
                  <a:lnTo>
                    <a:pt x="124" y="12"/>
                  </a:lnTo>
                  <a:lnTo>
                    <a:pt x="124" y="12"/>
                  </a:lnTo>
                  <a:lnTo>
                    <a:pt x="125" y="12"/>
                  </a:lnTo>
                  <a:lnTo>
                    <a:pt x="125" y="13"/>
                  </a:lnTo>
                  <a:lnTo>
                    <a:pt x="126" y="13"/>
                  </a:lnTo>
                  <a:lnTo>
                    <a:pt x="126" y="13"/>
                  </a:lnTo>
                  <a:lnTo>
                    <a:pt x="127" y="14"/>
                  </a:lnTo>
                  <a:lnTo>
                    <a:pt x="127" y="14"/>
                  </a:lnTo>
                  <a:lnTo>
                    <a:pt x="128" y="14"/>
                  </a:lnTo>
                  <a:lnTo>
                    <a:pt x="128" y="15"/>
                  </a:lnTo>
                  <a:lnTo>
                    <a:pt x="129" y="15"/>
                  </a:lnTo>
                  <a:lnTo>
                    <a:pt x="129" y="15"/>
                  </a:lnTo>
                  <a:lnTo>
                    <a:pt x="130" y="16"/>
                  </a:lnTo>
                  <a:lnTo>
                    <a:pt x="130" y="16"/>
                  </a:lnTo>
                  <a:lnTo>
                    <a:pt x="131" y="16"/>
                  </a:lnTo>
                  <a:lnTo>
                    <a:pt x="131" y="17"/>
                  </a:lnTo>
                  <a:lnTo>
                    <a:pt x="132" y="17"/>
                  </a:lnTo>
                  <a:lnTo>
                    <a:pt x="132" y="17"/>
                  </a:lnTo>
                  <a:lnTo>
                    <a:pt x="132" y="18"/>
                  </a:lnTo>
                  <a:lnTo>
                    <a:pt x="133" y="18"/>
                  </a:lnTo>
                  <a:lnTo>
                    <a:pt x="133" y="18"/>
                  </a:lnTo>
                  <a:lnTo>
                    <a:pt x="134" y="19"/>
                  </a:lnTo>
                  <a:lnTo>
                    <a:pt x="134" y="19"/>
                  </a:lnTo>
                  <a:lnTo>
                    <a:pt x="135" y="19"/>
                  </a:lnTo>
                  <a:lnTo>
                    <a:pt x="135" y="20"/>
                  </a:lnTo>
                  <a:lnTo>
                    <a:pt x="136" y="20"/>
                  </a:lnTo>
                  <a:lnTo>
                    <a:pt x="136" y="21"/>
                  </a:lnTo>
                  <a:lnTo>
                    <a:pt x="137" y="21"/>
                  </a:lnTo>
                  <a:lnTo>
                    <a:pt x="137" y="21"/>
                  </a:lnTo>
                  <a:lnTo>
                    <a:pt x="138" y="22"/>
                  </a:lnTo>
                  <a:lnTo>
                    <a:pt x="138" y="22"/>
                  </a:lnTo>
                  <a:lnTo>
                    <a:pt x="139" y="22"/>
                  </a:lnTo>
                  <a:lnTo>
                    <a:pt x="139" y="23"/>
                  </a:lnTo>
                  <a:lnTo>
                    <a:pt x="140" y="23"/>
                  </a:lnTo>
                  <a:lnTo>
                    <a:pt x="140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2" y="25"/>
                  </a:lnTo>
                  <a:lnTo>
                    <a:pt x="142" y="25"/>
                  </a:lnTo>
                  <a:lnTo>
                    <a:pt x="143" y="26"/>
                  </a:lnTo>
                  <a:lnTo>
                    <a:pt x="143" y="26"/>
                  </a:lnTo>
                  <a:lnTo>
                    <a:pt x="144" y="26"/>
                  </a:lnTo>
                  <a:lnTo>
                    <a:pt x="144" y="27"/>
                  </a:lnTo>
                  <a:lnTo>
                    <a:pt x="145" y="27"/>
                  </a:lnTo>
                  <a:lnTo>
                    <a:pt x="145" y="28"/>
                  </a:lnTo>
                  <a:lnTo>
                    <a:pt x="146" y="28"/>
                  </a:lnTo>
                  <a:lnTo>
                    <a:pt x="146" y="29"/>
                  </a:lnTo>
                  <a:lnTo>
                    <a:pt x="147" y="29"/>
                  </a:lnTo>
                  <a:lnTo>
                    <a:pt x="147" y="29"/>
                  </a:lnTo>
                  <a:lnTo>
                    <a:pt x="147" y="30"/>
                  </a:lnTo>
                  <a:lnTo>
                    <a:pt x="148" y="30"/>
                  </a:lnTo>
                  <a:lnTo>
                    <a:pt x="148" y="31"/>
                  </a:lnTo>
                  <a:lnTo>
                    <a:pt x="149" y="31"/>
                  </a:lnTo>
                  <a:lnTo>
                    <a:pt x="149" y="31"/>
                  </a:lnTo>
                  <a:lnTo>
                    <a:pt x="150" y="32"/>
                  </a:lnTo>
                  <a:lnTo>
                    <a:pt x="150" y="32"/>
                  </a:lnTo>
                  <a:lnTo>
                    <a:pt x="151" y="33"/>
                  </a:lnTo>
                  <a:lnTo>
                    <a:pt x="151" y="33"/>
                  </a:lnTo>
                  <a:lnTo>
                    <a:pt x="152" y="34"/>
                  </a:lnTo>
                  <a:lnTo>
                    <a:pt x="152" y="34"/>
                  </a:lnTo>
                  <a:lnTo>
                    <a:pt x="153" y="35"/>
                  </a:lnTo>
                  <a:lnTo>
                    <a:pt x="153" y="35"/>
                  </a:lnTo>
                  <a:lnTo>
                    <a:pt x="154" y="35"/>
                  </a:lnTo>
                  <a:lnTo>
                    <a:pt x="154" y="36"/>
                  </a:lnTo>
                  <a:lnTo>
                    <a:pt x="155" y="36"/>
                  </a:lnTo>
                  <a:lnTo>
                    <a:pt x="155" y="37"/>
                  </a:lnTo>
                  <a:lnTo>
                    <a:pt x="156" y="37"/>
                  </a:lnTo>
                  <a:lnTo>
                    <a:pt x="156" y="38"/>
                  </a:lnTo>
                  <a:lnTo>
                    <a:pt x="157" y="38"/>
                  </a:lnTo>
                  <a:lnTo>
                    <a:pt x="157" y="39"/>
                  </a:lnTo>
                  <a:lnTo>
                    <a:pt x="158" y="39"/>
                  </a:lnTo>
                  <a:lnTo>
                    <a:pt x="158" y="39"/>
                  </a:lnTo>
                  <a:lnTo>
                    <a:pt x="159" y="40"/>
                  </a:lnTo>
                  <a:lnTo>
                    <a:pt x="159" y="40"/>
                  </a:lnTo>
                  <a:lnTo>
                    <a:pt x="160" y="41"/>
                  </a:lnTo>
                  <a:lnTo>
                    <a:pt x="160" y="41"/>
                  </a:lnTo>
                  <a:lnTo>
                    <a:pt x="161" y="42"/>
                  </a:lnTo>
                  <a:lnTo>
                    <a:pt x="161" y="42"/>
                  </a:lnTo>
                  <a:lnTo>
                    <a:pt x="161" y="43"/>
                  </a:lnTo>
                  <a:lnTo>
                    <a:pt x="162" y="43"/>
                  </a:lnTo>
                  <a:lnTo>
                    <a:pt x="162" y="44"/>
                  </a:lnTo>
                  <a:lnTo>
                    <a:pt x="163" y="44"/>
                  </a:lnTo>
                  <a:lnTo>
                    <a:pt x="163" y="45"/>
                  </a:lnTo>
                  <a:lnTo>
                    <a:pt x="164" y="45"/>
                  </a:lnTo>
                  <a:lnTo>
                    <a:pt x="164" y="46"/>
                  </a:lnTo>
                  <a:lnTo>
                    <a:pt x="165" y="46"/>
                  </a:lnTo>
                  <a:lnTo>
                    <a:pt x="165" y="47"/>
                  </a:lnTo>
                  <a:lnTo>
                    <a:pt x="166" y="47"/>
                  </a:lnTo>
                  <a:lnTo>
                    <a:pt x="166" y="48"/>
                  </a:lnTo>
                  <a:lnTo>
                    <a:pt x="167" y="48"/>
                  </a:lnTo>
                  <a:lnTo>
                    <a:pt x="167" y="48"/>
                  </a:lnTo>
                  <a:lnTo>
                    <a:pt x="168" y="49"/>
                  </a:lnTo>
                  <a:lnTo>
                    <a:pt x="168" y="49"/>
                  </a:lnTo>
                  <a:lnTo>
                    <a:pt x="169" y="50"/>
                  </a:lnTo>
                  <a:lnTo>
                    <a:pt x="169" y="50"/>
                  </a:lnTo>
                  <a:lnTo>
                    <a:pt x="170" y="51"/>
                  </a:lnTo>
                  <a:lnTo>
                    <a:pt x="170" y="51"/>
                  </a:lnTo>
                  <a:lnTo>
                    <a:pt x="171" y="52"/>
                  </a:lnTo>
                  <a:lnTo>
                    <a:pt x="171" y="52"/>
                  </a:lnTo>
                  <a:lnTo>
                    <a:pt x="172" y="53"/>
                  </a:lnTo>
                  <a:lnTo>
                    <a:pt x="172" y="53"/>
                  </a:lnTo>
                  <a:lnTo>
                    <a:pt x="173" y="54"/>
                  </a:lnTo>
                  <a:lnTo>
                    <a:pt x="173" y="54"/>
                  </a:lnTo>
                  <a:lnTo>
                    <a:pt x="174" y="55"/>
                  </a:lnTo>
                  <a:lnTo>
                    <a:pt x="174" y="55"/>
                  </a:lnTo>
                  <a:lnTo>
                    <a:pt x="175" y="56"/>
                  </a:lnTo>
                  <a:lnTo>
                    <a:pt x="175" y="56"/>
                  </a:lnTo>
                  <a:lnTo>
                    <a:pt x="175" y="57"/>
                  </a:lnTo>
                  <a:lnTo>
                    <a:pt x="176" y="57"/>
                  </a:lnTo>
                  <a:lnTo>
                    <a:pt x="176" y="57"/>
                  </a:lnTo>
                  <a:lnTo>
                    <a:pt x="177" y="58"/>
                  </a:lnTo>
                  <a:lnTo>
                    <a:pt x="177" y="58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9" y="60"/>
                  </a:lnTo>
                  <a:lnTo>
                    <a:pt x="179" y="60"/>
                  </a:lnTo>
                  <a:lnTo>
                    <a:pt x="180" y="61"/>
                  </a:lnTo>
                  <a:lnTo>
                    <a:pt x="180" y="61"/>
                  </a:lnTo>
                  <a:lnTo>
                    <a:pt x="181" y="62"/>
                  </a:lnTo>
                  <a:lnTo>
                    <a:pt x="181" y="62"/>
                  </a:lnTo>
                  <a:lnTo>
                    <a:pt x="182" y="63"/>
                  </a:lnTo>
                  <a:lnTo>
                    <a:pt x="182" y="63"/>
                  </a:lnTo>
                  <a:lnTo>
                    <a:pt x="183" y="64"/>
                  </a:lnTo>
                  <a:lnTo>
                    <a:pt x="183" y="64"/>
                  </a:lnTo>
                  <a:lnTo>
                    <a:pt x="184" y="65"/>
                  </a:lnTo>
                  <a:lnTo>
                    <a:pt x="184" y="65"/>
                  </a:lnTo>
                  <a:lnTo>
                    <a:pt x="185" y="66"/>
                  </a:lnTo>
                  <a:lnTo>
                    <a:pt x="185" y="66"/>
                  </a:lnTo>
                  <a:lnTo>
                    <a:pt x="186" y="66"/>
                  </a:lnTo>
                  <a:lnTo>
                    <a:pt x="186" y="67"/>
                  </a:lnTo>
                  <a:lnTo>
                    <a:pt x="187" y="67"/>
                  </a:lnTo>
                  <a:lnTo>
                    <a:pt x="187" y="68"/>
                  </a:lnTo>
                  <a:lnTo>
                    <a:pt x="188" y="68"/>
                  </a:lnTo>
                  <a:lnTo>
                    <a:pt x="188" y="69"/>
                  </a:lnTo>
                  <a:lnTo>
                    <a:pt x="189" y="69"/>
                  </a:lnTo>
                  <a:lnTo>
                    <a:pt x="189" y="70"/>
                  </a:lnTo>
                  <a:lnTo>
                    <a:pt x="189" y="70"/>
                  </a:lnTo>
                  <a:lnTo>
                    <a:pt x="190" y="70"/>
                  </a:lnTo>
                  <a:lnTo>
                    <a:pt x="190" y="71"/>
                  </a:lnTo>
                  <a:lnTo>
                    <a:pt x="191" y="71"/>
                  </a:lnTo>
                  <a:lnTo>
                    <a:pt x="191" y="72"/>
                  </a:lnTo>
                  <a:lnTo>
                    <a:pt x="192" y="72"/>
                  </a:lnTo>
                  <a:lnTo>
                    <a:pt x="192" y="73"/>
                  </a:lnTo>
                  <a:lnTo>
                    <a:pt x="193" y="73"/>
                  </a:lnTo>
                  <a:lnTo>
                    <a:pt x="193" y="74"/>
                  </a:lnTo>
                  <a:lnTo>
                    <a:pt x="194" y="74"/>
                  </a:lnTo>
                  <a:lnTo>
                    <a:pt x="194" y="75"/>
                  </a:lnTo>
                  <a:lnTo>
                    <a:pt x="195" y="75"/>
                  </a:lnTo>
                  <a:lnTo>
                    <a:pt x="195" y="75"/>
                  </a:lnTo>
                  <a:lnTo>
                    <a:pt x="196" y="76"/>
                  </a:lnTo>
                  <a:lnTo>
                    <a:pt x="196" y="76"/>
                  </a:lnTo>
                  <a:lnTo>
                    <a:pt x="197" y="77"/>
                  </a:lnTo>
                  <a:lnTo>
                    <a:pt x="197" y="77"/>
                  </a:lnTo>
                  <a:lnTo>
                    <a:pt x="198" y="78"/>
                  </a:lnTo>
                  <a:lnTo>
                    <a:pt x="198" y="78"/>
                  </a:lnTo>
                  <a:lnTo>
                    <a:pt x="199" y="79"/>
                  </a:lnTo>
                  <a:lnTo>
                    <a:pt x="199" y="79"/>
                  </a:lnTo>
                  <a:lnTo>
                    <a:pt x="200" y="79"/>
                  </a:lnTo>
                  <a:lnTo>
                    <a:pt x="200" y="80"/>
                  </a:lnTo>
                  <a:lnTo>
                    <a:pt x="201" y="80"/>
                  </a:lnTo>
                  <a:lnTo>
                    <a:pt x="201" y="81"/>
                  </a:lnTo>
                  <a:lnTo>
                    <a:pt x="202" y="81"/>
                  </a:lnTo>
                  <a:lnTo>
                    <a:pt x="202" y="81"/>
                  </a:lnTo>
                  <a:lnTo>
                    <a:pt x="203" y="82"/>
                  </a:lnTo>
                  <a:lnTo>
                    <a:pt x="203" y="82"/>
                  </a:lnTo>
                  <a:lnTo>
                    <a:pt x="204" y="83"/>
                  </a:lnTo>
                  <a:lnTo>
                    <a:pt x="204" y="83"/>
                  </a:lnTo>
                  <a:lnTo>
                    <a:pt x="204" y="84"/>
                  </a:lnTo>
                  <a:lnTo>
                    <a:pt x="205" y="84"/>
                  </a:lnTo>
                  <a:lnTo>
                    <a:pt x="205" y="84"/>
                  </a:lnTo>
                  <a:lnTo>
                    <a:pt x="206" y="85"/>
                  </a:lnTo>
                  <a:lnTo>
                    <a:pt x="206" y="85"/>
                  </a:lnTo>
                  <a:lnTo>
                    <a:pt x="207" y="86"/>
                  </a:lnTo>
                  <a:lnTo>
                    <a:pt x="207" y="86"/>
                  </a:lnTo>
                  <a:lnTo>
                    <a:pt x="208" y="86"/>
                  </a:lnTo>
                  <a:lnTo>
                    <a:pt x="208" y="87"/>
                  </a:lnTo>
                  <a:lnTo>
                    <a:pt x="209" y="87"/>
                  </a:lnTo>
                  <a:lnTo>
                    <a:pt x="209" y="88"/>
                  </a:lnTo>
                  <a:lnTo>
                    <a:pt x="210" y="88"/>
                  </a:lnTo>
                  <a:lnTo>
                    <a:pt x="210" y="88"/>
                  </a:lnTo>
                  <a:lnTo>
                    <a:pt x="211" y="89"/>
                  </a:lnTo>
                  <a:lnTo>
                    <a:pt x="211" y="89"/>
                  </a:lnTo>
                  <a:lnTo>
                    <a:pt x="212" y="89"/>
                  </a:lnTo>
                  <a:lnTo>
                    <a:pt x="212" y="90"/>
                  </a:lnTo>
                  <a:lnTo>
                    <a:pt x="213" y="90"/>
                  </a:lnTo>
                  <a:lnTo>
                    <a:pt x="213" y="90"/>
                  </a:lnTo>
                  <a:lnTo>
                    <a:pt x="214" y="91"/>
                  </a:lnTo>
                  <a:lnTo>
                    <a:pt x="214" y="91"/>
                  </a:lnTo>
                  <a:lnTo>
                    <a:pt x="215" y="92"/>
                  </a:lnTo>
                  <a:lnTo>
                    <a:pt x="215" y="92"/>
                  </a:lnTo>
                  <a:lnTo>
                    <a:pt x="216" y="92"/>
                  </a:lnTo>
                  <a:lnTo>
                    <a:pt x="216" y="93"/>
                  </a:lnTo>
                  <a:lnTo>
                    <a:pt x="217" y="93"/>
                  </a:lnTo>
                  <a:lnTo>
                    <a:pt x="217" y="93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9" y="95"/>
                  </a:lnTo>
                  <a:lnTo>
                    <a:pt x="219" y="95"/>
                  </a:lnTo>
                  <a:lnTo>
                    <a:pt x="220" y="95"/>
                  </a:lnTo>
                  <a:lnTo>
                    <a:pt x="220" y="96"/>
                  </a:lnTo>
                  <a:lnTo>
                    <a:pt x="221" y="96"/>
                  </a:lnTo>
                  <a:lnTo>
                    <a:pt x="221" y="96"/>
                  </a:lnTo>
                  <a:lnTo>
                    <a:pt x="222" y="96"/>
                  </a:lnTo>
                  <a:lnTo>
                    <a:pt x="222" y="97"/>
                  </a:lnTo>
                  <a:lnTo>
                    <a:pt x="223" y="97"/>
                  </a:lnTo>
                  <a:lnTo>
                    <a:pt x="223" y="97"/>
                  </a:lnTo>
                  <a:lnTo>
                    <a:pt x="224" y="98"/>
                  </a:lnTo>
                  <a:lnTo>
                    <a:pt x="224" y="98"/>
                  </a:lnTo>
                  <a:lnTo>
                    <a:pt x="225" y="98"/>
                  </a:lnTo>
                  <a:lnTo>
                    <a:pt x="225" y="98"/>
                  </a:lnTo>
                  <a:lnTo>
                    <a:pt x="226" y="99"/>
                  </a:lnTo>
                  <a:lnTo>
                    <a:pt x="226" y="99"/>
                  </a:lnTo>
                  <a:lnTo>
                    <a:pt x="227" y="99"/>
                  </a:lnTo>
                  <a:lnTo>
                    <a:pt x="227" y="100"/>
                  </a:lnTo>
                  <a:lnTo>
                    <a:pt x="228" y="100"/>
                  </a:lnTo>
                  <a:lnTo>
                    <a:pt x="228" y="100"/>
                  </a:lnTo>
                  <a:lnTo>
                    <a:pt x="229" y="100"/>
                  </a:lnTo>
                  <a:lnTo>
                    <a:pt x="229" y="101"/>
                  </a:lnTo>
                  <a:lnTo>
                    <a:pt x="230" y="101"/>
                  </a:lnTo>
                  <a:lnTo>
                    <a:pt x="230" y="101"/>
                  </a:lnTo>
                  <a:lnTo>
                    <a:pt x="231" y="101"/>
                  </a:lnTo>
                  <a:lnTo>
                    <a:pt x="231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3" y="103"/>
                  </a:lnTo>
                  <a:lnTo>
                    <a:pt x="233" y="103"/>
                  </a:lnTo>
                  <a:lnTo>
                    <a:pt x="234" y="103"/>
                  </a:lnTo>
                  <a:lnTo>
                    <a:pt x="234" y="103"/>
                  </a:lnTo>
                  <a:lnTo>
                    <a:pt x="235" y="103"/>
                  </a:lnTo>
                  <a:lnTo>
                    <a:pt x="235" y="104"/>
                  </a:lnTo>
                  <a:lnTo>
                    <a:pt x="236" y="104"/>
                  </a:lnTo>
                  <a:lnTo>
                    <a:pt x="236" y="104"/>
                  </a:lnTo>
                  <a:lnTo>
                    <a:pt x="237" y="104"/>
                  </a:lnTo>
                  <a:lnTo>
                    <a:pt x="237" y="105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39" y="105"/>
                  </a:lnTo>
                  <a:lnTo>
                    <a:pt x="239" y="105"/>
                  </a:lnTo>
                  <a:lnTo>
                    <a:pt x="240" y="105"/>
                  </a:lnTo>
                  <a:lnTo>
                    <a:pt x="240" y="106"/>
                  </a:lnTo>
                  <a:lnTo>
                    <a:pt x="241" y="106"/>
                  </a:lnTo>
                  <a:lnTo>
                    <a:pt x="241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3" y="106"/>
                  </a:lnTo>
                  <a:lnTo>
                    <a:pt x="243" y="107"/>
                  </a:lnTo>
                  <a:lnTo>
                    <a:pt x="244" y="107"/>
                  </a:lnTo>
                  <a:lnTo>
                    <a:pt x="244" y="107"/>
                  </a:lnTo>
                  <a:lnTo>
                    <a:pt x="245" y="107"/>
                  </a:lnTo>
                  <a:lnTo>
                    <a:pt x="245" y="107"/>
                  </a:lnTo>
                  <a:lnTo>
                    <a:pt x="246" y="107"/>
                  </a:lnTo>
                  <a:lnTo>
                    <a:pt x="246" y="107"/>
                  </a:lnTo>
                  <a:lnTo>
                    <a:pt x="247" y="108"/>
                  </a:lnTo>
                  <a:lnTo>
                    <a:pt x="247" y="108"/>
                  </a:lnTo>
                  <a:lnTo>
                    <a:pt x="248" y="108"/>
                  </a:lnTo>
                  <a:lnTo>
                    <a:pt x="248" y="108"/>
                  </a:lnTo>
                  <a:lnTo>
                    <a:pt x="249" y="108"/>
                  </a:lnTo>
                  <a:lnTo>
                    <a:pt x="249" y="108"/>
                  </a:lnTo>
                  <a:lnTo>
                    <a:pt x="250" y="108"/>
                  </a:lnTo>
                  <a:lnTo>
                    <a:pt x="250" y="108"/>
                  </a:lnTo>
                  <a:lnTo>
                    <a:pt x="251" y="108"/>
                  </a:lnTo>
                  <a:lnTo>
                    <a:pt x="251" y="108"/>
                  </a:lnTo>
                  <a:lnTo>
                    <a:pt x="252" y="109"/>
                  </a:lnTo>
                  <a:lnTo>
                    <a:pt x="252" y="109"/>
                  </a:lnTo>
                  <a:lnTo>
                    <a:pt x="253" y="109"/>
                  </a:lnTo>
                  <a:lnTo>
                    <a:pt x="253" y="109"/>
                  </a:lnTo>
                  <a:lnTo>
                    <a:pt x="254" y="109"/>
                  </a:lnTo>
                  <a:lnTo>
                    <a:pt x="254" y="109"/>
                  </a:lnTo>
                  <a:lnTo>
                    <a:pt x="255" y="109"/>
                  </a:lnTo>
                  <a:lnTo>
                    <a:pt x="255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7" y="109"/>
                  </a:lnTo>
                  <a:lnTo>
                    <a:pt x="257" y="109"/>
                  </a:lnTo>
                  <a:lnTo>
                    <a:pt x="258" y="109"/>
                  </a:lnTo>
                  <a:lnTo>
                    <a:pt x="258" y="109"/>
                  </a:lnTo>
                  <a:lnTo>
                    <a:pt x="259" y="109"/>
                  </a:lnTo>
                  <a:lnTo>
                    <a:pt x="259" y="109"/>
                  </a:lnTo>
                  <a:lnTo>
                    <a:pt x="260" y="109"/>
                  </a:lnTo>
                  <a:lnTo>
                    <a:pt x="260" y="109"/>
                  </a:lnTo>
                  <a:lnTo>
                    <a:pt x="261" y="109"/>
                  </a:lnTo>
                  <a:lnTo>
                    <a:pt x="261" y="109"/>
                  </a:lnTo>
                  <a:lnTo>
                    <a:pt x="262" y="109"/>
                  </a:lnTo>
                  <a:lnTo>
                    <a:pt x="262" y="109"/>
                  </a:lnTo>
                  <a:lnTo>
                    <a:pt x="263" y="109"/>
                  </a:lnTo>
                  <a:lnTo>
                    <a:pt x="263" y="109"/>
                  </a:lnTo>
                  <a:lnTo>
                    <a:pt x="264" y="109"/>
                  </a:lnTo>
                  <a:lnTo>
                    <a:pt x="264" y="109"/>
                  </a:lnTo>
                  <a:lnTo>
                    <a:pt x="265" y="109"/>
                  </a:lnTo>
                  <a:lnTo>
                    <a:pt x="265" y="109"/>
                  </a:lnTo>
                  <a:lnTo>
                    <a:pt x="266" y="109"/>
                  </a:lnTo>
                  <a:lnTo>
                    <a:pt x="266" y="109"/>
                  </a:lnTo>
                  <a:lnTo>
                    <a:pt x="267" y="109"/>
                  </a:lnTo>
                  <a:lnTo>
                    <a:pt x="267" y="109"/>
                  </a:lnTo>
                  <a:lnTo>
                    <a:pt x="268" y="109"/>
                  </a:lnTo>
                  <a:lnTo>
                    <a:pt x="268" y="109"/>
                  </a:lnTo>
                  <a:lnTo>
                    <a:pt x="269" y="109"/>
                  </a:lnTo>
                  <a:lnTo>
                    <a:pt x="269" y="109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1" y="108"/>
                  </a:lnTo>
                  <a:lnTo>
                    <a:pt x="271" y="108"/>
                  </a:lnTo>
                  <a:lnTo>
                    <a:pt x="272" y="108"/>
                  </a:lnTo>
                  <a:lnTo>
                    <a:pt x="272" y="108"/>
                  </a:lnTo>
                  <a:lnTo>
                    <a:pt x="273" y="108"/>
                  </a:lnTo>
                  <a:lnTo>
                    <a:pt x="273" y="108"/>
                  </a:lnTo>
                  <a:lnTo>
                    <a:pt x="274" y="108"/>
                  </a:lnTo>
                  <a:lnTo>
                    <a:pt x="274" y="107"/>
                  </a:lnTo>
                  <a:lnTo>
                    <a:pt x="275" y="107"/>
                  </a:lnTo>
                  <a:lnTo>
                    <a:pt x="275" y="107"/>
                  </a:lnTo>
                  <a:lnTo>
                    <a:pt x="276" y="107"/>
                  </a:lnTo>
                  <a:lnTo>
                    <a:pt x="276" y="107"/>
                  </a:lnTo>
                  <a:lnTo>
                    <a:pt x="277" y="107"/>
                  </a:lnTo>
                  <a:lnTo>
                    <a:pt x="277" y="107"/>
                  </a:lnTo>
                  <a:lnTo>
                    <a:pt x="278" y="106"/>
                  </a:lnTo>
                  <a:lnTo>
                    <a:pt x="278" y="106"/>
                  </a:lnTo>
                  <a:lnTo>
                    <a:pt x="279" y="106"/>
                  </a:lnTo>
                  <a:lnTo>
                    <a:pt x="279" y="106"/>
                  </a:lnTo>
                  <a:lnTo>
                    <a:pt x="280" y="106"/>
                  </a:lnTo>
                  <a:lnTo>
                    <a:pt x="280" y="106"/>
                  </a:lnTo>
                  <a:lnTo>
                    <a:pt x="281" y="106"/>
                  </a:lnTo>
                  <a:lnTo>
                    <a:pt x="281" y="105"/>
                  </a:lnTo>
                  <a:lnTo>
                    <a:pt x="282" y="105"/>
                  </a:lnTo>
                  <a:lnTo>
                    <a:pt x="282" y="105"/>
                  </a:lnTo>
                  <a:lnTo>
                    <a:pt x="283" y="105"/>
                  </a:lnTo>
                  <a:lnTo>
                    <a:pt x="283" y="105"/>
                  </a:lnTo>
                  <a:lnTo>
                    <a:pt x="284" y="105"/>
                  </a:lnTo>
                  <a:lnTo>
                    <a:pt x="284" y="104"/>
                  </a:lnTo>
                  <a:lnTo>
                    <a:pt x="284" y="104"/>
                  </a:lnTo>
                  <a:lnTo>
                    <a:pt x="285" y="104"/>
                  </a:lnTo>
                  <a:lnTo>
                    <a:pt x="285" y="104"/>
                  </a:lnTo>
                  <a:lnTo>
                    <a:pt x="286" y="103"/>
                  </a:lnTo>
                  <a:lnTo>
                    <a:pt x="286" y="103"/>
                  </a:lnTo>
                  <a:lnTo>
                    <a:pt x="287" y="103"/>
                  </a:lnTo>
                  <a:lnTo>
                    <a:pt x="287" y="103"/>
                  </a:lnTo>
                  <a:lnTo>
                    <a:pt x="288" y="103"/>
                  </a:lnTo>
                  <a:lnTo>
                    <a:pt x="288" y="102"/>
                  </a:lnTo>
                  <a:lnTo>
                    <a:pt x="289" y="102"/>
                  </a:lnTo>
                  <a:lnTo>
                    <a:pt x="289" y="102"/>
                  </a:lnTo>
                  <a:lnTo>
                    <a:pt x="290" y="102"/>
                  </a:lnTo>
                  <a:lnTo>
                    <a:pt x="290" y="101"/>
                  </a:lnTo>
                  <a:lnTo>
                    <a:pt x="291" y="101"/>
                  </a:lnTo>
                  <a:lnTo>
                    <a:pt x="291" y="101"/>
                  </a:lnTo>
                  <a:lnTo>
                    <a:pt x="292" y="101"/>
                  </a:lnTo>
                  <a:lnTo>
                    <a:pt x="292" y="100"/>
                  </a:lnTo>
                  <a:lnTo>
                    <a:pt x="293" y="100"/>
                  </a:lnTo>
                  <a:lnTo>
                    <a:pt x="293" y="100"/>
                  </a:lnTo>
                  <a:lnTo>
                    <a:pt x="294" y="100"/>
                  </a:lnTo>
                  <a:lnTo>
                    <a:pt x="294" y="99"/>
                  </a:lnTo>
                  <a:lnTo>
                    <a:pt x="295" y="99"/>
                  </a:lnTo>
                  <a:lnTo>
                    <a:pt x="295" y="99"/>
                  </a:lnTo>
                  <a:lnTo>
                    <a:pt x="296" y="98"/>
                  </a:lnTo>
                  <a:lnTo>
                    <a:pt x="296" y="98"/>
                  </a:lnTo>
                  <a:lnTo>
                    <a:pt x="297" y="98"/>
                  </a:lnTo>
                  <a:lnTo>
                    <a:pt x="297" y="98"/>
                  </a:lnTo>
                  <a:lnTo>
                    <a:pt x="298" y="97"/>
                  </a:lnTo>
                  <a:lnTo>
                    <a:pt x="298" y="97"/>
                  </a:lnTo>
                  <a:lnTo>
                    <a:pt x="299" y="97"/>
                  </a:lnTo>
                  <a:lnTo>
                    <a:pt x="299" y="96"/>
                  </a:lnTo>
                  <a:lnTo>
                    <a:pt x="299" y="96"/>
                  </a:lnTo>
                  <a:lnTo>
                    <a:pt x="300" y="96"/>
                  </a:lnTo>
                  <a:lnTo>
                    <a:pt x="300" y="96"/>
                  </a:lnTo>
                  <a:lnTo>
                    <a:pt x="301" y="95"/>
                  </a:lnTo>
                  <a:lnTo>
                    <a:pt x="301" y="95"/>
                  </a:lnTo>
                  <a:lnTo>
                    <a:pt x="302" y="95"/>
                  </a:lnTo>
                  <a:lnTo>
                    <a:pt x="302" y="94"/>
                  </a:lnTo>
                  <a:lnTo>
                    <a:pt x="303" y="94"/>
                  </a:lnTo>
                  <a:lnTo>
                    <a:pt x="303" y="94"/>
                  </a:lnTo>
                  <a:lnTo>
                    <a:pt x="304" y="93"/>
                  </a:lnTo>
                  <a:lnTo>
                    <a:pt x="304" y="93"/>
                  </a:lnTo>
                  <a:lnTo>
                    <a:pt x="305" y="93"/>
                  </a:lnTo>
                  <a:lnTo>
                    <a:pt x="305" y="92"/>
                  </a:lnTo>
                  <a:lnTo>
                    <a:pt x="306" y="92"/>
                  </a:lnTo>
                  <a:lnTo>
                    <a:pt x="306" y="92"/>
                  </a:lnTo>
                  <a:lnTo>
                    <a:pt x="307" y="91"/>
                  </a:lnTo>
                  <a:lnTo>
                    <a:pt x="307" y="91"/>
                  </a:lnTo>
                  <a:lnTo>
                    <a:pt x="308" y="90"/>
                  </a:lnTo>
                  <a:lnTo>
                    <a:pt x="308" y="90"/>
                  </a:lnTo>
                  <a:lnTo>
                    <a:pt x="309" y="90"/>
                  </a:lnTo>
                  <a:lnTo>
                    <a:pt x="309" y="89"/>
                  </a:lnTo>
                  <a:lnTo>
                    <a:pt x="310" y="89"/>
                  </a:lnTo>
                  <a:lnTo>
                    <a:pt x="310" y="89"/>
                  </a:lnTo>
                  <a:lnTo>
                    <a:pt x="311" y="88"/>
                  </a:lnTo>
                  <a:lnTo>
                    <a:pt x="311" y="88"/>
                  </a:lnTo>
                  <a:lnTo>
                    <a:pt x="312" y="88"/>
                  </a:lnTo>
                  <a:lnTo>
                    <a:pt x="312" y="87"/>
                  </a:lnTo>
                  <a:lnTo>
                    <a:pt x="313" y="87"/>
                  </a:lnTo>
                  <a:lnTo>
                    <a:pt x="313" y="86"/>
                  </a:lnTo>
                  <a:lnTo>
                    <a:pt x="313" y="86"/>
                  </a:lnTo>
                  <a:lnTo>
                    <a:pt x="314" y="86"/>
                  </a:lnTo>
                  <a:lnTo>
                    <a:pt x="314" y="85"/>
                  </a:lnTo>
                  <a:lnTo>
                    <a:pt x="315" y="85"/>
                  </a:lnTo>
                  <a:lnTo>
                    <a:pt x="315" y="84"/>
                  </a:lnTo>
                  <a:lnTo>
                    <a:pt x="316" y="84"/>
                  </a:lnTo>
                  <a:lnTo>
                    <a:pt x="316" y="84"/>
                  </a:lnTo>
                  <a:lnTo>
                    <a:pt x="317" y="83"/>
                  </a:lnTo>
                  <a:lnTo>
                    <a:pt x="317" y="83"/>
                  </a:lnTo>
                  <a:lnTo>
                    <a:pt x="318" y="82"/>
                  </a:lnTo>
                  <a:lnTo>
                    <a:pt x="318" y="82"/>
                  </a:lnTo>
                  <a:lnTo>
                    <a:pt x="319" y="81"/>
                  </a:lnTo>
                  <a:lnTo>
                    <a:pt x="319" y="81"/>
                  </a:lnTo>
                  <a:lnTo>
                    <a:pt x="320" y="81"/>
                  </a:lnTo>
                  <a:lnTo>
                    <a:pt x="320" y="80"/>
                  </a:lnTo>
                  <a:lnTo>
                    <a:pt x="321" y="80"/>
                  </a:lnTo>
                  <a:lnTo>
                    <a:pt x="321" y="79"/>
                  </a:lnTo>
                  <a:lnTo>
                    <a:pt x="322" y="79"/>
                  </a:lnTo>
                  <a:lnTo>
                    <a:pt x="322" y="79"/>
                  </a:lnTo>
                  <a:lnTo>
                    <a:pt x="323" y="78"/>
                  </a:lnTo>
                  <a:lnTo>
                    <a:pt x="323" y="78"/>
                  </a:lnTo>
                  <a:lnTo>
                    <a:pt x="324" y="77"/>
                  </a:lnTo>
                  <a:lnTo>
                    <a:pt x="324" y="77"/>
                  </a:lnTo>
                  <a:lnTo>
                    <a:pt x="325" y="76"/>
                  </a:lnTo>
                  <a:lnTo>
                    <a:pt x="325" y="76"/>
                  </a:lnTo>
                  <a:lnTo>
                    <a:pt x="326" y="75"/>
                  </a:lnTo>
                  <a:lnTo>
                    <a:pt x="326" y="75"/>
                  </a:lnTo>
                  <a:lnTo>
                    <a:pt x="327" y="75"/>
                  </a:lnTo>
                  <a:lnTo>
                    <a:pt x="327" y="74"/>
                  </a:lnTo>
                  <a:lnTo>
                    <a:pt x="327" y="74"/>
                  </a:lnTo>
                  <a:lnTo>
                    <a:pt x="328" y="73"/>
                  </a:lnTo>
                  <a:lnTo>
                    <a:pt x="328" y="73"/>
                  </a:lnTo>
                  <a:lnTo>
                    <a:pt x="329" y="72"/>
                  </a:lnTo>
                  <a:lnTo>
                    <a:pt x="329" y="72"/>
                  </a:lnTo>
                  <a:lnTo>
                    <a:pt x="330" y="71"/>
                  </a:lnTo>
                  <a:lnTo>
                    <a:pt x="330" y="71"/>
                  </a:lnTo>
                  <a:lnTo>
                    <a:pt x="331" y="70"/>
                  </a:lnTo>
                  <a:lnTo>
                    <a:pt x="331" y="70"/>
                  </a:lnTo>
                  <a:lnTo>
                    <a:pt x="332" y="70"/>
                  </a:lnTo>
                  <a:lnTo>
                    <a:pt x="332" y="69"/>
                  </a:lnTo>
                  <a:lnTo>
                    <a:pt x="333" y="69"/>
                  </a:lnTo>
                  <a:lnTo>
                    <a:pt x="333" y="68"/>
                  </a:lnTo>
                  <a:lnTo>
                    <a:pt x="334" y="68"/>
                  </a:lnTo>
                  <a:lnTo>
                    <a:pt x="334" y="67"/>
                  </a:lnTo>
                  <a:lnTo>
                    <a:pt x="335" y="67"/>
                  </a:lnTo>
                  <a:lnTo>
                    <a:pt x="335" y="66"/>
                  </a:lnTo>
                  <a:lnTo>
                    <a:pt x="336" y="66"/>
                  </a:lnTo>
                  <a:lnTo>
                    <a:pt x="336" y="66"/>
                  </a:lnTo>
                  <a:lnTo>
                    <a:pt x="337" y="65"/>
                  </a:lnTo>
                  <a:lnTo>
                    <a:pt x="337" y="65"/>
                  </a:lnTo>
                  <a:lnTo>
                    <a:pt x="338" y="64"/>
                  </a:lnTo>
                  <a:lnTo>
                    <a:pt x="338" y="64"/>
                  </a:lnTo>
                  <a:lnTo>
                    <a:pt x="339" y="63"/>
                  </a:lnTo>
                  <a:lnTo>
                    <a:pt x="339" y="63"/>
                  </a:lnTo>
                  <a:lnTo>
                    <a:pt x="340" y="62"/>
                  </a:lnTo>
                  <a:lnTo>
                    <a:pt x="340" y="62"/>
                  </a:lnTo>
                  <a:lnTo>
                    <a:pt x="341" y="61"/>
                  </a:lnTo>
                  <a:lnTo>
                    <a:pt x="341" y="61"/>
                  </a:lnTo>
                  <a:lnTo>
                    <a:pt x="341" y="60"/>
                  </a:lnTo>
                  <a:lnTo>
                    <a:pt x="342" y="60"/>
                  </a:lnTo>
                  <a:lnTo>
                    <a:pt x="342" y="59"/>
                  </a:lnTo>
                  <a:lnTo>
                    <a:pt x="343" y="59"/>
                  </a:lnTo>
                  <a:lnTo>
                    <a:pt x="343" y="58"/>
                  </a:lnTo>
                  <a:lnTo>
                    <a:pt x="344" y="58"/>
                  </a:lnTo>
                  <a:lnTo>
                    <a:pt x="344" y="57"/>
                  </a:lnTo>
                  <a:lnTo>
                    <a:pt x="345" y="57"/>
                  </a:lnTo>
                  <a:lnTo>
                    <a:pt x="345" y="57"/>
                  </a:lnTo>
                  <a:lnTo>
                    <a:pt x="346" y="56"/>
                  </a:lnTo>
                  <a:lnTo>
                    <a:pt x="346" y="56"/>
                  </a:lnTo>
                  <a:lnTo>
                    <a:pt x="347" y="55"/>
                  </a:lnTo>
                  <a:lnTo>
                    <a:pt x="347" y="55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1030" name="Freeform 262"/>
            <p:cNvSpPr>
              <a:spLocks noChangeAspect="1"/>
            </p:cNvSpPr>
            <p:nvPr/>
          </p:nvSpPr>
          <p:spPr bwMode="auto">
            <a:xfrm>
              <a:off x="2641" y="1175"/>
              <a:ext cx="143" cy="652"/>
            </a:xfrm>
            <a:custGeom>
              <a:avLst/>
              <a:gdLst/>
              <a:ahLst/>
              <a:cxnLst>
                <a:cxn ang="0">
                  <a:pos x="5" y="49"/>
                </a:cxn>
                <a:cxn ang="0">
                  <a:pos x="11" y="44"/>
                </a:cxn>
                <a:cxn ang="0">
                  <a:pos x="17" y="38"/>
                </a:cxn>
                <a:cxn ang="0">
                  <a:pos x="22" y="33"/>
                </a:cxn>
                <a:cxn ang="0">
                  <a:pos x="28" y="28"/>
                </a:cxn>
                <a:cxn ang="0">
                  <a:pos x="34" y="23"/>
                </a:cxn>
                <a:cxn ang="0">
                  <a:pos x="40" y="18"/>
                </a:cxn>
                <a:cxn ang="0">
                  <a:pos x="46" y="14"/>
                </a:cxn>
                <a:cxn ang="0">
                  <a:pos x="51" y="11"/>
                </a:cxn>
                <a:cxn ang="0">
                  <a:pos x="57" y="8"/>
                </a:cxn>
                <a:cxn ang="0">
                  <a:pos x="63" y="5"/>
                </a:cxn>
                <a:cxn ang="0">
                  <a:pos x="69" y="3"/>
                </a:cxn>
                <a:cxn ang="0">
                  <a:pos x="75" y="1"/>
                </a:cxn>
                <a:cxn ang="0">
                  <a:pos x="80" y="0"/>
                </a:cxn>
                <a:cxn ang="0">
                  <a:pos x="86" y="0"/>
                </a:cxn>
                <a:cxn ang="0">
                  <a:pos x="92" y="0"/>
                </a:cxn>
                <a:cxn ang="0">
                  <a:pos x="98" y="1"/>
                </a:cxn>
                <a:cxn ang="0">
                  <a:pos x="104" y="3"/>
                </a:cxn>
                <a:cxn ang="0">
                  <a:pos x="109" y="4"/>
                </a:cxn>
                <a:cxn ang="0">
                  <a:pos x="115" y="7"/>
                </a:cxn>
                <a:cxn ang="0">
                  <a:pos x="121" y="10"/>
                </a:cxn>
                <a:cxn ang="0">
                  <a:pos x="127" y="14"/>
                </a:cxn>
                <a:cxn ang="0">
                  <a:pos x="132" y="18"/>
                </a:cxn>
                <a:cxn ang="0">
                  <a:pos x="138" y="22"/>
                </a:cxn>
                <a:cxn ang="0">
                  <a:pos x="144" y="27"/>
                </a:cxn>
                <a:cxn ang="0">
                  <a:pos x="150" y="32"/>
                </a:cxn>
                <a:cxn ang="0">
                  <a:pos x="156" y="37"/>
                </a:cxn>
                <a:cxn ang="0">
                  <a:pos x="161" y="43"/>
                </a:cxn>
                <a:cxn ang="0">
                  <a:pos x="167" y="48"/>
                </a:cxn>
                <a:cxn ang="0">
                  <a:pos x="173" y="54"/>
                </a:cxn>
                <a:cxn ang="0">
                  <a:pos x="179" y="60"/>
                </a:cxn>
                <a:cxn ang="0">
                  <a:pos x="185" y="66"/>
                </a:cxn>
                <a:cxn ang="0">
                  <a:pos x="190" y="71"/>
                </a:cxn>
                <a:cxn ang="0">
                  <a:pos x="196" y="76"/>
                </a:cxn>
                <a:cxn ang="0">
                  <a:pos x="202" y="81"/>
                </a:cxn>
                <a:cxn ang="0">
                  <a:pos x="208" y="86"/>
                </a:cxn>
                <a:cxn ang="0">
                  <a:pos x="214" y="91"/>
                </a:cxn>
                <a:cxn ang="0">
                  <a:pos x="219" y="95"/>
                </a:cxn>
                <a:cxn ang="0">
                  <a:pos x="225" y="98"/>
                </a:cxn>
                <a:cxn ang="0">
                  <a:pos x="231" y="102"/>
                </a:cxn>
                <a:cxn ang="0">
                  <a:pos x="237" y="104"/>
                </a:cxn>
                <a:cxn ang="0">
                  <a:pos x="242" y="106"/>
                </a:cxn>
                <a:cxn ang="0">
                  <a:pos x="248" y="108"/>
                </a:cxn>
                <a:cxn ang="0">
                  <a:pos x="254" y="109"/>
                </a:cxn>
                <a:cxn ang="0">
                  <a:pos x="260" y="109"/>
                </a:cxn>
                <a:cxn ang="0">
                  <a:pos x="266" y="109"/>
                </a:cxn>
                <a:cxn ang="0">
                  <a:pos x="271" y="108"/>
                </a:cxn>
                <a:cxn ang="0">
                  <a:pos x="277" y="107"/>
                </a:cxn>
                <a:cxn ang="0">
                  <a:pos x="283" y="105"/>
                </a:cxn>
                <a:cxn ang="0">
                  <a:pos x="289" y="102"/>
                </a:cxn>
                <a:cxn ang="0">
                  <a:pos x="295" y="99"/>
                </a:cxn>
                <a:cxn ang="0">
                  <a:pos x="300" y="96"/>
                </a:cxn>
                <a:cxn ang="0">
                  <a:pos x="306" y="92"/>
                </a:cxn>
                <a:cxn ang="0">
                  <a:pos x="312" y="87"/>
                </a:cxn>
                <a:cxn ang="0">
                  <a:pos x="318" y="82"/>
                </a:cxn>
                <a:cxn ang="0">
                  <a:pos x="324" y="77"/>
                </a:cxn>
                <a:cxn ang="0">
                  <a:pos x="329" y="72"/>
                </a:cxn>
                <a:cxn ang="0">
                  <a:pos x="335" y="66"/>
                </a:cxn>
                <a:cxn ang="0">
                  <a:pos x="341" y="61"/>
                </a:cxn>
                <a:cxn ang="0">
                  <a:pos x="347" y="55"/>
                </a:cxn>
              </a:cxnLst>
              <a:rect l="0" t="0" r="r" b="b"/>
              <a:pathLst>
                <a:path w="347" h="109">
                  <a:moveTo>
                    <a:pt x="0" y="55"/>
                  </a:moveTo>
                  <a:lnTo>
                    <a:pt x="0" y="54"/>
                  </a:lnTo>
                  <a:lnTo>
                    <a:pt x="1" y="54"/>
                  </a:lnTo>
                  <a:lnTo>
                    <a:pt x="1" y="53"/>
                  </a:lnTo>
                  <a:lnTo>
                    <a:pt x="2" y="53"/>
                  </a:lnTo>
                  <a:lnTo>
                    <a:pt x="2" y="52"/>
                  </a:lnTo>
                  <a:lnTo>
                    <a:pt x="3" y="52"/>
                  </a:lnTo>
                  <a:lnTo>
                    <a:pt x="3" y="51"/>
                  </a:lnTo>
                  <a:lnTo>
                    <a:pt x="4" y="51"/>
                  </a:lnTo>
                  <a:lnTo>
                    <a:pt x="4" y="50"/>
                  </a:lnTo>
                  <a:lnTo>
                    <a:pt x="5" y="50"/>
                  </a:lnTo>
                  <a:lnTo>
                    <a:pt x="5" y="49"/>
                  </a:lnTo>
                  <a:lnTo>
                    <a:pt x="6" y="49"/>
                  </a:lnTo>
                  <a:lnTo>
                    <a:pt x="6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9" y="46"/>
                  </a:lnTo>
                  <a:lnTo>
                    <a:pt x="9" y="46"/>
                  </a:lnTo>
                  <a:lnTo>
                    <a:pt x="9" y="45"/>
                  </a:lnTo>
                  <a:lnTo>
                    <a:pt x="10" y="45"/>
                  </a:lnTo>
                  <a:lnTo>
                    <a:pt x="10" y="44"/>
                  </a:lnTo>
                  <a:lnTo>
                    <a:pt x="11" y="44"/>
                  </a:lnTo>
                  <a:lnTo>
                    <a:pt x="11" y="43"/>
                  </a:lnTo>
                  <a:lnTo>
                    <a:pt x="12" y="43"/>
                  </a:lnTo>
                  <a:lnTo>
                    <a:pt x="12" y="42"/>
                  </a:lnTo>
                  <a:lnTo>
                    <a:pt x="13" y="42"/>
                  </a:lnTo>
                  <a:lnTo>
                    <a:pt x="13" y="41"/>
                  </a:lnTo>
                  <a:lnTo>
                    <a:pt x="14" y="41"/>
                  </a:lnTo>
                  <a:lnTo>
                    <a:pt x="14" y="40"/>
                  </a:lnTo>
                  <a:lnTo>
                    <a:pt x="15" y="40"/>
                  </a:lnTo>
                  <a:lnTo>
                    <a:pt x="15" y="39"/>
                  </a:lnTo>
                  <a:lnTo>
                    <a:pt x="16" y="39"/>
                  </a:lnTo>
                  <a:lnTo>
                    <a:pt x="16" y="3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18" y="37"/>
                  </a:lnTo>
                  <a:lnTo>
                    <a:pt x="18" y="37"/>
                  </a:lnTo>
                  <a:lnTo>
                    <a:pt x="18" y="36"/>
                  </a:lnTo>
                  <a:lnTo>
                    <a:pt x="19" y="36"/>
                  </a:lnTo>
                  <a:lnTo>
                    <a:pt x="19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1" y="34"/>
                  </a:lnTo>
                  <a:lnTo>
                    <a:pt x="21" y="34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5" y="31"/>
                  </a:lnTo>
                  <a:lnTo>
                    <a:pt x="25" y="30"/>
                  </a:lnTo>
                  <a:lnTo>
                    <a:pt x="26" y="30"/>
                  </a:lnTo>
                  <a:lnTo>
                    <a:pt x="26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9" y="27"/>
                  </a:lnTo>
                  <a:lnTo>
                    <a:pt x="29" y="27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1" y="26"/>
                  </a:lnTo>
                  <a:lnTo>
                    <a:pt x="31" y="25"/>
                  </a:lnTo>
                  <a:lnTo>
                    <a:pt x="32" y="25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33" y="24"/>
                  </a:lnTo>
                  <a:lnTo>
                    <a:pt x="33" y="23"/>
                  </a:lnTo>
                  <a:lnTo>
                    <a:pt x="34" y="23"/>
                  </a:lnTo>
                  <a:lnTo>
                    <a:pt x="34" y="22"/>
                  </a:lnTo>
                  <a:lnTo>
                    <a:pt x="35" y="22"/>
                  </a:lnTo>
                  <a:lnTo>
                    <a:pt x="35" y="22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7" y="21"/>
                  </a:lnTo>
                  <a:lnTo>
                    <a:pt x="37" y="20"/>
                  </a:lnTo>
                  <a:lnTo>
                    <a:pt x="38" y="20"/>
                  </a:lnTo>
                  <a:lnTo>
                    <a:pt x="38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1" y="18"/>
                  </a:lnTo>
                  <a:lnTo>
                    <a:pt x="41" y="17"/>
                  </a:lnTo>
                  <a:lnTo>
                    <a:pt x="42" y="17"/>
                  </a:lnTo>
                  <a:lnTo>
                    <a:pt x="42" y="17"/>
                  </a:lnTo>
                  <a:lnTo>
                    <a:pt x="43" y="16"/>
                  </a:lnTo>
                  <a:lnTo>
                    <a:pt x="43" y="16"/>
                  </a:lnTo>
                  <a:lnTo>
                    <a:pt x="44" y="16"/>
                  </a:lnTo>
                  <a:lnTo>
                    <a:pt x="44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6" y="14"/>
                  </a:lnTo>
                  <a:lnTo>
                    <a:pt x="46" y="14"/>
                  </a:lnTo>
                  <a:lnTo>
                    <a:pt x="47" y="14"/>
                  </a:lnTo>
                  <a:lnTo>
                    <a:pt x="47" y="13"/>
                  </a:lnTo>
                  <a:lnTo>
                    <a:pt x="47" y="13"/>
                  </a:lnTo>
                  <a:lnTo>
                    <a:pt x="48" y="13"/>
                  </a:lnTo>
                  <a:lnTo>
                    <a:pt x="48" y="12"/>
                  </a:lnTo>
                  <a:lnTo>
                    <a:pt x="49" y="12"/>
                  </a:lnTo>
                  <a:lnTo>
                    <a:pt x="49" y="12"/>
                  </a:lnTo>
                  <a:lnTo>
                    <a:pt x="50" y="12"/>
                  </a:lnTo>
                  <a:lnTo>
                    <a:pt x="50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5" y="9"/>
                  </a:lnTo>
                  <a:lnTo>
                    <a:pt x="55" y="8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9" y="7"/>
                  </a:lnTo>
                  <a:lnTo>
                    <a:pt x="59" y="7"/>
                  </a:lnTo>
                  <a:lnTo>
                    <a:pt x="60" y="6"/>
                  </a:lnTo>
                  <a:lnTo>
                    <a:pt x="60" y="6"/>
                  </a:lnTo>
                  <a:lnTo>
                    <a:pt x="61" y="6"/>
                  </a:lnTo>
                  <a:lnTo>
                    <a:pt x="61" y="6"/>
                  </a:lnTo>
                  <a:lnTo>
                    <a:pt x="61" y="5"/>
                  </a:lnTo>
                  <a:lnTo>
                    <a:pt x="62" y="5"/>
                  </a:lnTo>
                  <a:lnTo>
                    <a:pt x="62" y="5"/>
                  </a:lnTo>
                  <a:lnTo>
                    <a:pt x="63" y="5"/>
                  </a:lnTo>
                  <a:lnTo>
                    <a:pt x="63" y="5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7" y="3"/>
                  </a:lnTo>
                  <a:lnTo>
                    <a:pt x="67" y="3"/>
                  </a:lnTo>
                  <a:lnTo>
                    <a:pt x="68" y="3"/>
                  </a:lnTo>
                  <a:lnTo>
                    <a:pt x="68" y="3"/>
                  </a:lnTo>
                  <a:lnTo>
                    <a:pt x="69" y="3"/>
                  </a:lnTo>
                  <a:lnTo>
                    <a:pt x="69" y="3"/>
                  </a:lnTo>
                  <a:lnTo>
                    <a:pt x="70" y="3"/>
                  </a:lnTo>
                  <a:lnTo>
                    <a:pt x="70" y="2"/>
                  </a:lnTo>
                  <a:lnTo>
                    <a:pt x="71" y="2"/>
                  </a:lnTo>
                  <a:lnTo>
                    <a:pt x="71" y="2"/>
                  </a:lnTo>
                  <a:lnTo>
                    <a:pt x="72" y="2"/>
                  </a:lnTo>
                  <a:lnTo>
                    <a:pt x="72" y="2"/>
                  </a:lnTo>
                  <a:lnTo>
                    <a:pt x="73" y="2"/>
                  </a:lnTo>
                  <a:lnTo>
                    <a:pt x="73" y="2"/>
                  </a:lnTo>
                  <a:lnTo>
                    <a:pt x="74" y="1"/>
                  </a:lnTo>
                  <a:lnTo>
                    <a:pt x="74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6" y="1"/>
                  </a:lnTo>
                  <a:lnTo>
                    <a:pt x="76" y="1"/>
                  </a:lnTo>
                  <a:lnTo>
                    <a:pt x="77" y="1"/>
                  </a:lnTo>
                  <a:lnTo>
                    <a:pt x="77" y="1"/>
                  </a:lnTo>
                  <a:lnTo>
                    <a:pt x="78" y="1"/>
                  </a:lnTo>
                  <a:lnTo>
                    <a:pt x="78" y="1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3" y="0"/>
                  </a:lnTo>
                  <a:lnTo>
                    <a:pt x="83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5" y="0"/>
                  </a:lnTo>
                  <a:lnTo>
                    <a:pt x="85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7" y="0"/>
                  </a:lnTo>
                  <a:lnTo>
                    <a:pt x="87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91" y="0"/>
                  </a:lnTo>
                  <a:lnTo>
                    <a:pt x="91" y="0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6" y="1"/>
                  </a:lnTo>
                  <a:lnTo>
                    <a:pt x="96" y="1"/>
                  </a:lnTo>
                  <a:lnTo>
                    <a:pt x="97" y="1"/>
                  </a:lnTo>
                  <a:lnTo>
                    <a:pt x="97" y="1"/>
                  </a:lnTo>
                  <a:lnTo>
                    <a:pt x="98" y="1"/>
                  </a:lnTo>
                  <a:lnTo>
                    <a:pt x="98" y="1"/>
                  </a:lnTo>
                  <a:lnTo>
                    <a:pt x="99" y="1"/>
                  </a:lnTo>
                  <a:lnTo>
                    <a:pt x="99" y="1"/>
                  </a:lnTo>
                  <a:lnTo>
                    <a:pt x="100" y="1"/>
                  </a:lnTo>
                  <a:lnTo>
                    <a:pt x="100" y="2"/>
                  </a:lnTo>
                  <a:lnTo>
                    <a:pt x="101" y="2"/>
                  </a:lnTo>
                  <a:lnTo>
                    <a:pt x="101" y="2"/>
                  </a:lnTo>
                  <a:lnTo>
                    <a:pt x="102" y="2"/>
                  </a:lnTo>
                  <a:lnTo>
                    <a:pt x="102" y="2"/>
                  </a:lnTo>
                  <a:lnTo>
                    <a:pt x="103" y="2"/>
                  </a:lnTo>
                  <a:lnTo>
                    <a:pt x="103" y="2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5" y="3"/>
                  </a:lnTo>
                  <a:lnTo>
                    <a:pt x="105" y="3"/>
                  </a:lnTo>
                  <a:lnTo>
                    <a:pt x="106" y="3"/>
                  </a:lnTo>
                  <a:lnTo>
                    <a:pt x="106" y="3"/>
                  </a:lnTo>
                  <a:lnTo>
                    <a:pt x="107" y="4"/>
                  </a:lnTo>
                  <a:lnTo>
                    <a:pt x="107" y="4"/>
                  </a:lnTo>
                  <a:lnTo>
                    <a:pt x="108" y="4"/>
                  </a:lnTo>
                  <a:lnTo>
                    <a:pt x="108" y="4"/>
                  </a:lnTo>
                  <a:lnTo>
                    <a:pt x="109" y="4"/>
                  </a:lnTo>
                  <a:lnTo>
                    <a:pt x="109" y="4"/>
                  </a:lnTo>
                  <a:lnTo>
                    <a:pt x="110" y="5"/>
                  </a:lnTo>
                  <a:lnTo>
                    <a:pt x="110" y="5"/>
                  </a:lnTo>
                  <a:lnTo>
                    <a:pt x="111" y="5"/>
                  </a:lnTo>
                  <a:lnTo>
                    <a:pt x="111" y="5"/>
                  </a:lnTo>
                  <a:lnTo>
                    <a:pt x="112" y="5"/>
                  </a:lnTo>
                  <a:lnTo>
                    <a:pt x="112" y="6"/>
                  </a:lnTo>
                  <a:lnTo>
                    <a:pt x="113" y="6"/>
                  </a:lnTo>
                  <a:lnTo>
                    <a:pt x="113" y="6"/>
                  </a:lnTo>
                  <a:lnTo>
                    <a:pt x="114" y="6"/>
                  </a:lnTo>
                  <a:lnTo>
                    <a:pt x="114" y="7"/>
                  </a:lnTo>
                  <a:lnTo>
                    <a:pt x="115" y="7"/>
                  </a:lnTo>
                  <a:lnTo>
                    <a:pt x="115" y="7"/>
                  </a:lnTo>
                  <a:lnTo>
                    <a:pt x="116" y="7"/>
                  </a:lnTo>
                  <a:lnTo>
                    <a:pt x="116" y="8"/>
                  </a:lnTo>
                  <a:lnTo>
                    <a:pt x="117" y="8"/>
                  </a:lnTo>
                  <a:lnTo>
                    <a:pt x="117" y="8"/>
                  </a:lnTo>
                  <a:lnTo>
                    <a:pt x="118" y="8"/>
                  </a:lnTo>
                  <a:lnTo>
                    <a:pt x="118" y="8"/>
                  </a:lnTo>
                  <a:lnTo>
                    <a:pt x="118" y="9"/>
                  </a:lnTo>
                  <a:lnTo>
                    <a:pt x="119" y="9"/>
                  </a:lnTo>
                  <a:lnTo>
                    <a:pt x="119" y="9"/>
                  </a:lnTo>
                  <a:lnTo>
                    <a:pt x="120" y="10"/>
                  </a:lnTo>
                  <a:lnTo>
                    <a:pt x="120" y="10"/>
                  </a:lnTo>
                  <a:lnTo>
                    <a:pt x="121" y="10"/>
                  </a:lnTo>
                  <a:lnTo>
                    <a:pt x="121" y="10"/>
                  </a:lnTo>
                  <a:lnTo>
                    <a:pt x="122" y="11"/>
                  </a:lnTo>
                  <a:lnTo>
                    <a:pt x="122" y="11"/>
                  </a:lnTo>
                  <a:lnTo>
                    <a:pt x="123" y="11"/>
                  </a:lnTo>
                  <a:lnTo>
                    <a:pt x="123" y="12"/>
                  </a:lnTo>
                  <a:lnTo>
                    <a:pt x="124" y="12"/>
                  </a:lnTo>
                  <a:lnTo>
                    <a:pt x="124" y="12"/>
                  </a:lnTo>
                  <a:lnTo>
                    <a:pt x="125" y="12"/>
                  </a:lnTo>
                  <a:lnTo>
                    <a:pt x="125" y="13"/>
                  </a:lnTo>
                  <a:lnTo>
                    <a:pt x="126" y="13"/>
                  </a:lnTo>
                  <a:lnTo>
                    <a:pt x="126" y="13"/>
                  </a:lnTo>
                  <a:lnTo>
                    <a:pt x="127" y="14"/>
                  </a:lnTo>
                  <a:lnTo>
                    <a:pt x="127" y="14"/>
                  </a:lnTo>
                  <a:lnTo>
                    <a:pt x="128" y="14"/>
                  </a:lnTo>
                  <a:lnTo>
                    <a:pt x="128" y="15"/>
                  </a:lnTo>
                  <a:lnTo>
                    <a:pt x="129" y="15"/>
                  </a:lnTo>
                  <a:lnTo>
                    <a:pt x="129" y="15"/>
                  </a:lnTo>
                  <a:lnTo>
                    <a:pt x="130" y="16"/>
                  </a:lnTo>
                  <a:lnTo>
                    <a:pt x="130" y="16"/>
                  </a:lnTo>
                  <a:lnTo>
                    <a:pt x="131" y="16"/>
                  </a:lnTo>
                  <a:lnTo>
                    <a:pt x="131" y="17"/>
                  </a:lnTo>
                  <a:lnTo>
                    <a:pt x="132" y="17"/>
                  </a:lnTo>
                  <a:lnTo>
                    <a:pt x="132" y="17"/>
                  </a:lnTo>
                  <a:lnTo>
                    <a:pt x="132" y="18"/>
                  </a:lnTo>
                  <a:lnTo>
                    <a:pt x="133" y="18"/>
                  </a:lnTo>
                  <a:lnTo>
                    <a:pt x="133" y="18"/>
                  </a:lnTo>
                  <a:lnTo>
                    <a:pt x="134" y="19"/>
                  </a:lnTo>
                  <a:lnTo>
                    <a:pt x="134" y="19"/>
                  </a:lnTo>
                  <a:lnTo>
                    <a:pt x="135" y="19"/>
                  </a:lnTo>
                  <a:lnTo>
                    <a:pt x="135" y="20"/>
                  </a:lnTo>
                  <a:lnTo>
                    <a:pt x="136" y="20"/>
                  </a:lnTo>
                  <a:lnTo>
                    <a:pt x="136" y="21"/>
                  </a:lnTo>
                  <a:lnTo>
                    <a:pt x="137" y="21"/>
                  </a:lnTo>
                  <a:lnTo>
                    <a:pt x="137" y="21"/>
                  </a:lnTo>
                  <a:lnTo>
                    <a:pt x="138" y="22"/>
                  </a:lnTo>
                  <a:lnTo>
                    <a:pt x="138" y="22"/>
                  </a:lnTo>
                  <a:lnTo>
                    <a:pt x="139" y="22"/>
                  </a:lnTo>
                  <a:lnTo>
                    <a:pt x="139" y="23"/>
                  </a:lnTo>
                  <a:lnTo>
                    <a:pt x="140" y="23"/>
                  </a:lnTo>
                  <a:lnTo>
                    <a:pt x="140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2" y="25"/>
                  </a:lnTo>
                  <a:lnTo>
                    <a:pt x="142" y="25"/>
                  </a:lnTo>
                  <a:lnTo>
                    <a:pt x="143" y="26"/>
                  </a:lnTo>
                  <a:lnTo>
                    <a:pt x="143" y="26"/>
                  </a:lnTo>
                  <a:lnTo>
                    <a:pt x="144" y="26"/>
                  </a:lnTo>
                  <a:lnTo>
                    <a:pt x="144" y="27"/>
                  </a:lnTo>
                  <a:lnTo>
                    <a:pt x="145" y="27"/>
                  </a:lnTo>
                  <a:lnTo>
                    <a:pt x="145" y="28"/>
                  </a:lnTo>
                  <a:lnTo>
                    <a:pt x="146" y="28"/>
                  </a:lnTo>
                  <a:lnTo>
                    <a:pt x="146" y="29"/>
                  </a:lnTo>
                  <a:lnTo>
                    <a:pt x="147" y="29"/>
                  </a:lnTo>
                  <a:lnTo>
                    <a:pt x="147" y="29"/>
                  </a:lnTo>
                  <a:lnTo>
                    <a:pt x="147" y="30"/>
                  </a:lnTo>
                  <a:lnTo>
                    <a:pt x="148" y="30"/>
                  </a:lnTo>
                  <a:lnTo>
                    <a:pt x="148" y="31"/>
                  </a:lnTo>
                  <a:lnTo>
                    <a:pt x="149" y="31"/>
                  </a:lnTo>
                  <a:lnTo>
                    <a:pt x="149" y="31"/>
                  </a:lnTo>
                  <a:lnTo>
                    <a:pt x="150" y="32"/>
                  </a:lnTo>
                  <a:lnTo>
                    <a:pt x="150" y="32"/>
                  </a:lnTo>
                  <a:lnTo>
                    <a:pt x="151" y="33"/>
                  </a:lnTo>
                  <a:lnTo>
                    <a:pt x="151" y="33"/>
                  </a:lnTo>
                  <a:lnTo>
                    <a:pt x="152" y="34"/>
                  </a:lnTo>
                  <a:lnTo>
                    <a:pt x="152" y="34"/>
                  </a:lnTo>
                  <a:lnTo>
                    <a:pt x="153" y="35"/>
                  </a:lnTo>
                  <a:lnTo>
                    <a:pt x="153" y="35"/>
                  </a:lnTo>
                  <a:lnTo>
                    <a:pt x="154" y="35"/>
                  </a:lnTo>
                  <a:lnTo>
                    <a:pt x="154" y="36"/>
                  </a:lnTo>
                  <a:lnTo>
                    <a:pt x="155" y="36"/>
                  </a:lnTo>
                  <a:lnTo>
                    <a:pt x="155" y="37"/>
                  </a:lnTo>
                  <a:lnTo>
                    <a:pt x="156" y="37"/>
                  </a:lnTo>
                  <a:lnTo>
                    <a:pt x="156" y="38"/>
                  </a:lnTo>
                  <a:lnTo>
                    <a:pt x="157" y="38"/>
                  </a:lnTo>
                  <a:lnTo>
                    <a:pt x="157" y="39"/>
                  </a:lnTo>
                  <a:lnTo>
                    <a:pt x="158" y="39"/>
                  </a:lnTo>
                  <a:lnTo>
                    <a:pt x="158" y="39"/>
                  </a:lnTo>
                  <a:lnTo>
                    <a:pt x="159" y="40"/>
                  </a:lnTo>
                  <a:lnTo>
                    <a:pt x="159" y="40"/>
                  </a:lnTo>
                  <a:lnTo>
                    <a:pt x="160" y="41"/>
                  </a:lnTo>
                  <a:lnTo>
                    <a:pt x="160" y="41"/>
                  </a:lnTo>
                  <a:lnTo>
                    <a:pt x="161" y="42"/>
                  </a:lnTo>
                  <a:lnTo>
                    <a:pt x="161" y="42"/>
                  </a:lnTo>
                  <a:lnTo>
                    <a:pt x="161" y="43"/>
                  </a:lnTo>
                  <a:lnTo>
                    <a:pt x="162" y="43"/>
                  </a:lnTo>
                  <a:lnTo>
                    <a:pt x="162" y="44"/>
                  </a:lnTo>
                  <a:lnTo>
                    <a:pt x="163" y="44"/>
                  </a:lnTo>
                  <a:lnTo>
                    <a:pt x="163" y="45"/>
                  </a:lnTo>
                  <a:lnTo>
                    <a:pt x="164" y="45"/>
                  </a:lnTo>
                  <a:lnTo>
                    <a:pt x="164" y="46"/>
                  </a:lnTo>
                  <a:lnTo>
                    <a:pt x="165" y="46"/>
                  </a:lnTo>
                  <a:lnTo>
                    <a:pt x="165" y="47"/>
                  </a:lnTo>
                  <a:lnTo>
                    <a:pt x="166" y="47"/>
                  </a:lnTo>
                  <a:lnTo>
                    <a:pt x="166" y="48"/>
                  </a:lnTo>
                  <a:lnTo>
                    <a:pt x="167" y="48"/>
                  </a:lnTo>
                  <a:lnTo>
                    <a:pt x="167" y="48"/>
                  </a:lnTo>
                  <a:lnTo>
                    <a:pt x="168" y="49"/>
                  </a:lnTo>
                  <a:lnTo>
                    <a:pt x="168" y="49"/>
                  </a:lnTo>
                  <a:lnTo>
                    <a:pt x="169" y="50"/>
                  </a:lnTo>
                  <a:lnTo>
                    <a:pt x="169" y="50"/>
                  </a:lnTo>
                  <a:lnTo>
                    <a:pt x="170" y="51"/>
                  </a:lnTo>
                  <a:lnTo>
                    <a:pt x="170" y="51"/>
                  </a:lnTo>
                  <a:lnTo>
                    <a:pt x="171" y="52"/>
                  </a:lnTo>
                  <a:lnTo>
                    <a:pt x="171" y="52"/>
                  </a:lnTo>
                  <a:lnTo>
                    <a:pt x="172" y="53"/>
                  </a:lnTo>
                  <a:lnTo>
                    <a:pt x="172" y="53"/>
                  </a:lnTo>
                  <a:lnTo>
                    <a:pt x="173" y="54"/>
                  </a:lnTo>
                  <a:lnTo>
                    <a:pt x="173" y="54"/>
                  </a:lnTo>
                  <a:lnTo>
                    <a:pt x="174" y="55"/>
                  </a:lnTo>
                  <a:lnTo>
                    <a:pt x="174" y="55"/>
                  </a:lnTo>
                  <a:lnTo>
                    <a:pt x="175" y="56"/>
                  </a:lnTo>
                  <a:lnTo>
                    <a:pt x="175" y="56"/>
                  </a:lnTo>
                  <a:lnTo>
                    <a:pt x="175" y="57"/>
                  </a:lnTo>
                  <a:lnTo>
                    <a:pt x="176" y="57"/>
                  </a:lnTo>
                  <a:lnTo>
                    <a:pt x="176" y="57"/>
                  </a:lnTo>
                  <a:lnTo>
                    <a:pt x="177" y="58"/>
                  </a:lnTo>
                  <a:lnTo>
                    <a:pt x="177" y="58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9" y="60"/>
                  </a:lnTo>
                  <a:lnTo>
                    <a:pt x="179" y="60"/>
                  </a:lnTo>
                  <a:lnTo>
                    <a:pt x="180" y="61"/>
                  </a:lnTo>
                  <a:lnTo>
                    <a:pt x="180" y="61"/>
                  </a:lnTo>
                  <a:lnTo>
                    <a:pt x="181" y="62"/>
                  </a:lnTo>
                  <a:lnTo>
                    <a:pt x="181" y="62"/>
                  </a:lnTo>
                  <a:lnTo>
                    <a:pt x="182" y="63"/>
                  </a:lnTo>
                  <a:lnTo>
                    <a:pt x="182" y="63"/>
                  </a:lnTo>
                  <a:lnTo>
                    <a:pt x="183" y="64"/>
                  </a:lnTo>
                  <a:lnTo>
                    <a:pt x="183" y="64"/>
                  </a:lnTo>
                  <a:lnTo>
                    <a:pt x="184" y="65"/>
                  </a:lnTo>
                  <a:lnTo>
                    <a:pt x="184" y="65"/>
                  </a:lnTo>
                  <a:lnTo>
                    <a:pt x="185" y="66"/>
                  </a:lnTo>
                  <a:lnTo>
                    <a:pt x="185" y="66"/>
                  </a:lnTo>
                  <a:lnTo>
                    <a:pt x="186" y="66"/>
                  </a:lnTo>
                  <a:lnTo>
                    <a:pt x="186" y="67"/>
                  </a:lnTo>
                  <a:lnTo>
                    <a:pt x="187" y="67"/>
                  </a:lnTo>
                  <a:lnTo>
                    <a:pt x="187" y="68"/>
                  </a:lnTo>
                  <a:lnTo>
                    <a:pt x="188" y="68"/>
                  </a:lnTo>
                  <a:lnTo>
                    <a:pt x="188" y="69"/>
                  </a:lnTo>
                  <a:lnTo>
                    <a:pt x="189" y="69"/>
                  </a:lnTo>
                  <a:lnTo>
                    <a:pt x="189" y="70"/>
                  </a:lnTo>
                  <a:lnTo>
                    <a:pt x="189" y="70"/>
                  </a:lnTo>
                  <a:lnTo>
                    <a:pt x="190" y="70"/>
                  </a:lnTo>
                  <a:lnTo>
                    <a:pt x="190" y="71"/>
                  </a:lnTo>
                  <a:lnTo>
                    <a:pt x="191" y="71"/>
                  </a:lnTo>
                  <a:lnTo>
                    <a:pt x="191" y="72"/>
                  </a:lnTo>
                  <a:lnTo>
                    <a:pt x="192" y="72"/>
                  </a:lnTo>
                  <a:lnTo>
                    <a:pt x="192" y="73"/>
                  </a:lnTo>
                  <a:lnTo>
                    <a:pt x="193" y="73"/>
                  </a:lnTo>
                  <a:lnTo>
                    <a:pt x="193" y="74"/>
                  </a:lnTo>
                  <a:lnTo>
                    <a:pt x="194" y="74"/>
                  </a:lnTo>
                  <a:lnTo>
                    <a:pt x="194" y="75"/>
                  </a:lnTo>
                  <a:lnTo>
                    <a:pt x="195" y="75"/>
                  </a:lnTo>
                  <a:lnTo>
                    <a:pt x="195" y="75"/>
                  </a:lnTo>
                  <a:lnTo>
                    <a:pt x="196" y="76"/>
                  </a:lnTo>
                  <a:lnTo>
                    <a:pt x="196" y="76"/>
                  </a:lnTo>
                  <a:lnTo>
                    <a:pt x="197" y="77"/>
                  </a:lnTo>
                  <a:lnTo>
                    <a:pt x="197" y="77"/>
                  </a:lnTo>
                  <a:lnTo>
                    <a:pt x="198" y="78"/>
                  </a:lnTo>
                  <a:lnTo>
                    <a:pt x="198" y="78"/>
                  </a:lnTo>
                  <a:lnTo>
                    <a:pt x="199" y="79"/>
                  </a:lnTo>
                  <a:lnTo>
                    <a:pt x="199" y="79"/>
                  </a:lnTo>
                  <a:lnTo>
                    <a:pt x="200" y="79"/>
                  </a:lnTo>
                  <a:lnTo>
                    <a:pt x="200" y="80"/>
                  </a:lnTo>
                  <a:lnTo>
                    <a:pt x="201" y="80"/>
                  </a:lnTo>
                  <a:lnTo>
                    <a:pt x="201" y="81"/>
                  </a:lnTo>
                  <a:lnTo>
                    <a:pt x="202" y="81"/>
                  </a:lnTo>
                  <a:lnTo>
                    <a:pt x="202" y="81"/>
                  </a:lnTo>
                  <a:lnTo>
                    <a:pt x="203" y="82"/>
                  </a:lnTo>
                  <a:lnTo>
                    <a:pt x="203" y="82"/>
                  </a:lnTo>
                  <a:lnTo>
                    <a:pt x="204" y="83"/>
                  </a:lnTo>
                  <a:lnTo>
                    <a:pt x="204" y="83"/>
                  </a:lnTo>
                  <a:lnTo>
                    <a:pt x="204" y="84"/>
                  </a:lnTo>
                  <a:lnTo>
                    <a:pt x="205" y="84"/>
                  </a:lnTo>
                  <a:lnTo>
                    <a:pt x="205" y="84"/>
                  </a:lnTo>
                  <a:lnTo>
                    <a:pt x="206" y="85"/>
                  </a:lnTo>
                  <a:lnTo>
                    <a:pt x="206" y="85"/>
                  </a:lnTo>
                  <a:lnTo>
                    <a:pt x="207" y="86"/>
                  </a:lnTo>
                  <a:lnTo>
                    <a:pt x="207" y="86"/>
                  </a:lnTo>
                  <a:lnTo>
                    <a:pt x="208" y="86"/>
                  </a:lnTo>
                  <a:lnTo>
                    <a:pt x="208" y="87"/>
                  </a:lnTo>
                  <a:lnTo>
                    <a:pt x="209" y="87"/>
                  </a:lnTo>
                  <a:lnTo>
                    <a:pt x="209" y="88"/>
                  </a:lnTo>
                  <a:lnTo>
                    <a:pt x="210" y="88"/>
                  </a:lnTo>
                  <a:lnTo>
                    <a:pt x="210" y="88"/>
                  </a:lnTo>
                  <a:lnTo>
                    <a:pt x="211" y="89"/>
                  </a:lnTo>
                  <a:lnTo>
                    <a:pt x="211" y="89"/>
                  </a:lnTo>
                  <a:lnTo>
                    <a:pt x="212" y="89"/>
                  </a:lnTo>
                  <a:lnTo>
                    <a:pt x="212" y="90"/>
                  </a:lnTo>
                  <a:lnTo>
                    <a:pt x="213" y="90"/>
                  </a:lnTo>
                  <a:lnTo>
                    <a:pt x="213" y="90"/>
                  </a:lnTo>
                  <a:lnTo>
                    <a:pt x="214" y="91"/>
                  </a:lnTo>
                  <a:lnTo>
                    <a:pt x="214" y="91"/>
                  </a:lnTo>
                  <a:lnTo>
                    <a:pt x="215" y="92"/>
                  </a:lnTo>
                  <a:lnTo>
                    <a:pt x="215" y="92"/>
                  </a:lnTo>
                  <a:lnTo>
                    <a:pt x="216" y="92"/>
                  </a:lnTo>
                  <a:lnTo>
                    <a:pt x="216" y="93"/>
                  </a:lnTo>
                  <a:lnTo>
                    <a:pt x="217" y="93"/>
                  </a:lnTo>
                  <a:lnTo>
                    <a:pt x="217" y="93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9" y="95"/>
                  </a:lnTo>
                  <a:lnTo>
                    <a:pt x="219" y="95"/>
                  </a:lnTo>
                  <a:lnTo>
                    <a:pt x="220" y="95"/>
                  </a:lnTo>
                  <a:lnTo>
                    <a:pt x="220" y="96"/>
                  </a:lnTo>
                  <a:lnTo>
                    <a:pt x="221" y="96"/>
                  </a:lnTo>
                  <a:lnTo>
                    <a:pt x="221" y="96"/>
                  </a:lnTo>
                  <a:lnTo>
                    <a:pt x="222" y="96"/>
                  </a:lnTo>
                  <a:lnTo>
                    <a:pt x="222" y="97"/>
                  </a:lnTo>
                  <a:lnTo>
                    <a:pt x="223" y="97"/>
                  </a:lnTo>
                  <a:lnTo>
                    <a:pt x="223" y="97"/>
                  </a:lnTo>
                  <a:lnTo>
                    <a:pt x="224" y="98"/>
                  </a:lnTo>
                  <a:lnTo>
                    <a:pt x="224" y="98"/>
                  </a:lnTo>
                  <a:lnTo>
                    <a:pt x="225" y="98"/>
                  </a:lnTo>
                  <a:lnTo>
                    <a:pt x="225" y="98"/>
                  </a:lnTo>
                  <a:lnTo>
                    <a:pt x="226" y="99"/>
                  </a:lnTo>
                  <a:lnTo>
                    <a:pt x="226" y="99"/>
                  </a:lnTo>
                  <a:lnTo>
                    <a:pt x="227" y="99"/>
                  </a:lnTo>
                  <a:lnTo>
                    <a:pt x="227" y="100"/>
                  </a:lnTo>
                  <a:lnTo>
                    <a:pt x="228" y="100"/>
                  </a:lnTo>
                  <a:lnTo>
                    <a:pt x="228" y="100"/>
                  </a:lnTo>
                  <a:lnTo>
                    <a:pt x="229" y="100"/>
                  </a:lnTo>
                  <a:lnTo>
                    <a:pt x="229" y="101"/>
                  </a:lnTo>
                  <a:lnTo>
                    <a:pt x="230" y="101"/>
                  </a:lnTo>
                  <a:lnTo>
                    <a:pt x="230" y="101"/>
                  </a:lnTo>
                  <a:lnTo>
                    <a:pt x="231" y="101"/>
                  </a:lnTo>
                  <a:lnTo>
                    <a:pt x="231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3" y="103"/>
                  </a:lnTo>
                  <a:lnTo>
                    <a:pt x="233" y="103"/>
                  </a:lnTo>
                  <a:lnTo>
                    <a:pt x="234" y="103"/>
                  </a:lnTo>
                  <a:lnTo>
                    <a:pt x="234" y="103"/>
                  </a:lnTo>
                  <a:lnTo>
                    <a:pt x="235" y="103"/>
                  </a:lnTo>
                  <a:lnTo>
                    <a:pt x="235" y="104"/>
                  </a:lnTo>
                  <a:lnTo>
                    <a:pt x="236" y="104"/>
                  </a:lnTo>
                  <a:lnTo>
                    <a:pt x="236" y="104"/>
                  </a:lnTo>
                  <a:lnTo>
                    <a:pt x="237" y="104"/>
                  </a:lnTo>
                  <a:lnTo>
                    <a:pt x="237" y="105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39" y="105"/>
                  </a:lnTo>
                  <a:lnTo>
                    <a:pt x="239" y="105"/>
                  </a:lnTo>
                  <a:lnTo>
                    <a:pt x="240" y="105"/>
                  </a:lnTo>
                  <a:lnTo>
                    <a:pt x="240" y="106"/>
                  </a:lnTo>
                  <a:lnTo>
                    <a:pt x="241" y="106"/>
                  </a:lnTo>
                  <a:lnTo>
                    <a:pt x="241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3" y="106"/>
                  </a:lnTo>
                  <a:lnTo>
                    <a:pt x="243" y="107"/>
                  </a:lnTo>
                  <a:lnTo>
                    <a:pt x="244" y="107"/>
                  </a:lnTo>
                  <a:lnTo>
                    <a:pt x="244" y="107"/>
                  </a:lnTo>
                  <a:lnTo>
                    <a:pt x="245" y="107"/>
                  </a:lnTo>
                  <a:lnTo>
                    <a:pt x="245" y="107"/>
                  </a:lnTo>
                  <a:lnTo>
                    <a:pt x="246" y="107"/>
                  </a:lnTo>
                  <a:lnTo>
                    <a:pt x="246" y="107"/>
                  </a:lnTo>
                  <a:lnTo>
                    <a:pt x="247" y="108"/>
                  </a:lnTo>
                  <a:lnTo>
                    <a:pt x="247" y="108"/>
                  </a:lnTo>
                  <a:lnTo>
                    <a:pt x="248" y="108"/>
                  </a:lnTo>
                  <a:lnTo>
                    <a:pt x="248" y="108"/>
                  </a:lnTo>
                  <a:lnTo>
                    <a:pt x="249" y="108"/>
                  </a:lnTo>
                  <a:lnTo>
                    <a:pt x="249" y="108"/>
                  </a:lnTo>
                  <a:lnTo>
                    <a:pt x="250" y="108"/>
                  </a:lnTo>
                  <a:lnTo>
                    <a:pt x="250" y="108"/>
                  </a:lnTo>
                  <a:lnTo>
                    <a:pt x="251" y="108"/>
                  </a:lnTo>
                  <a:lnTo>
                    <a:pt x="251" y="108"/>
                  </a:lnTo>
                  <a:lnTo>
                    <a:pt x="252" y="109"/>
                  </a:lnTo>
                  <a:lnTo>
                    <a:pt x="252" y="109"/>
                  </a:lnTo>
                  <a:lnTo>
                    <a:pt x="253" y="109"/>
                  </a:lnTo>
                  <a:lnTo>
                    <a:pt x="253" y="109"/>
                  </a:lnTo>
                  <a:lnTo>
                    <a:pt x="254" y="109"/>
                  </a:lnTo>
                  <a:lnTo>
                    <a:pt x="254" y="109"/>
                  </a:lnTo>
                  <a:lnTo>
                    <a:pt x="255" y="109"/>
                  </a:lnTo>
                  <a:lnTo>
                    <a:pt x="255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7" y="109"/>
                  </a:lnTo>
                  <a:lnTo>
                    <a:pt x="257" y="109"/>
                  </a:lnTo>
                  <a:lnTo>
                    <a:pt x="258" y="109"/>
                  </a:lnTo>
                  <a:lnTo>
                    <a:pt x="258" y="109"/>
                  </a:lnTo>
                  <a:lnTo>
                    <a:pt x="259" y="109"/>
                  </a:lnTo>
                  <a:lnTo>
                    <a:pt x="259" y="109"/>
                  </a:lnTo>
                  <a:lnTo>
                    <a:pt x="260" y="109"/>
                  </a:lnTo>
                  <a:lnTo>
                    <a:pt x="260" y="109"/>
                  </a:lnTo>
                  <a:lnTo>
                    <a:pt x="261" y="109"/>
                  </a:lnTo>
                  <a:lnTo>
                    <a:pt x="261" y="109"/>
                  </a:lnTo>
                  <a:lnTo>
                    <a:pt x="262" y="109"/>
                  </a:lnTo>
                  <a:lnTo>
                    <a:pt x="262" y="109"/>
                  </a:lnTo>
                  <a:lnTo>
                    <a:pt x="263" y="109"/>
                  </a:lnTo>
                  <a:lnTo>
                    <a:pt x="263" y="109"/>
                  </a:lnTo>
                  <a:lnTo>
                    <a:pt x="264" y="109"/>
                  </a:lnTo>
                  <a:lnTo>
                    <a:pt x="264" y="109"/>
                  </a:lnTo>
                  <a:lnTo>
                    <a:pt x="265" y="109"/>
                  </a:lnTo>
                  <a:lnTo>
                    <a:pt x="265" y="109"/>
                  </a:lnTo>
                  <a:lnTo>
                    <a:pt x="266" y="109"/>
                  </a:lnTo>
                  <a:lnTo>
                    <a:pt x="266" y="109"/>
                  </a:lnTo>
                  <a:lnTo>
                    <a:pt x="267" y="109"/>
                  </a:lnTo>
                  <a:lnTo>
                    <a:pt x="267" y="109"/>
                  </a:lnTo>
                  <a:lnTo>
                    <a:pt x="268" y="109"/>
                  </a:lnTo>
                  <a:lnTo>
                    <a:pt x="268" y="109"/>
                  </a:lnTo>
                  <a:lnTo>
                    <a:pt x="269" y="109"/>
                  </a:lnTo>
                  <a:lnTo>
                    <a:pt x="269" y="109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1" y="108"/>
                  </a:lnTo>
                  <a:lnTo>
                    <a:pt x="271" y="108"/>
                  </a:lnTo>
                  <a:lnTo>
                    <a:pt x="272" y="108"/>
                  </a:lnTo>
                  <a:lnTo>
                    <a:pt x="272" y="108"/>
                  </a:lnTo>
                  <a:lnTo>
                    <a:pt x="273" y="108"/>
                  </a:lnTo>
                  <a:lnTo>
                    <a:pt x="273" y="108"/>
                  </a:lnTo>
                  <a:lnTo>
                    <a:pt x="274" y="108"/>
                  </a:lnTo>
                  <a:lnTo>
                    <a:pt x="274" y="107"/>
                  </a:lnTo>
                  <a:lnTo>
                    <a:pt x="275" y="107"/>
                  </a:lnTo>
                  <a:lnTo>
                    <a:pt x="275" y="107"/>
                  </a:lnTo>
                  <a:lnTo>
                    <a:pt x="276" y="107"/>
                  </a:lnTo>
                  <a:lnTo>
                    <a:pt x="276" y="107"/>
                  </a:lnTo>
                  <a:lnTo>
                    <a:pt x="277" y="107"/>
                  </a:lnTo>
                  <a:lnTo>
                    <a:pt x="277" y="107"/>
                  </a:lnTo>
                  <a:lnTo>
                    <a:pt x="278" y="106"/>
                  </a:lnTo>
                  <a:lnTo>
                    <a:pt x="278" y="106"/>
                  </a:lnTo>
                  <a:lnTo>
                    <a:pt x="279" y="106"/>
                  </a:lnTo>
                  <a:lnTo>
                    <a:pt x="279" y="106"/>
                  </a:lnTo>
                  <a:lnTo>
                    <a:pt x="280" y="106"/>
                  </a:lnTo>
                  <a:lnTo>
                    <a:pt x="280" y="106"/>
                  </a:lnTo>
                  <a:lnTo>
                    <a:pt x="281" y="106"/>
                  </a:lnTo>
                  <a:lnTo>
                    <a:pt x="281" y="105"/>
                  </a:lnTo>
                  <a:lnTo>
                    <a:pt x="282" y="105"/>
                  </a:lnTo>
                  <a:lnTo>
                    <a:pt x="282" y="105"/>
                  </a:lnTo>
                  <a:lnTo>
                    <a:pt x="283" y="105"/>
                  </a:lnTo>
                  <a:lnTo>
                    <a:pt x="283" y="105"/>
                  </a:lnTo>
                  <a:lnTo>
                    <a:pt x="284" y="105"/>
                  </a:lnTo>
                  <a:lnTo>
                    <a:pt x="284" y="104"/>
                  </a:lnTo>
                  <a:lnTo>
                    <a:pt x="284" y="104"/>
                  </a:lnTo>
                  <a:lnTo>
                    <a:pt x="285" y="104"/>
                  </a:lnTo>
                  <a:lnTo>
                    <a:pt x="285" y="104"/>
                  </a:lnTo>
                  <a:lnTo>
                    <a:pt x="286" y="103"/>
                  </a:lnTo>
                  <a:lnTo>
                    <a:pt x="286" y="103"/>
                  </a:lnTo>
                  <a:lnTo>
                    <a:pt x="287" y="103"/>
                  </a:lnTo>
                  <a:lnTo>
                    <a:pt x="287" y="103"/>
                  </a:lnTo>
                  <a:lnTo>
                    <a:pt x="288" y="103"/>
                  </a:lnTo>
                  <a:lnTo>
                    <a:pt x="288" y="102"/>
                  </a:lnTo>
                  <a:lnTo>
                    <a:pt x="289" y="102"/>
                  </a:lnTo>
                  <a:lnTo>
                    <a:pt x="289" y="102"/>
                  </a:lnTo>
                  <a:lnTo>
                    <a:pt x="290" y="102"/>
                  </a:lnTo>
                  <a:lnTo>
                    <a:pt x="290" y="101"/>
                  </a:lnTo>
                  <a:lnTo>
                    <a:pt x="291" y="101"/>
                  </a:lnTo>
                  <a:lnTo>
                    <a:pt x="291" y="101"/>
                  </a:lnTo>
                  <a:lnTo>
                    <a:pt x="292" y="101"/>
                  </a:lnTo>
                  <a:lnTo>
                    <a:pt x="292" y="100"/>
                  </a:lnTo>
                  <a:lnTo>
                    <a:pt x="293" y="100"/>
                  </a:lnTo>
                  <a:lnTo>
                    <a:pt x="293" y="100"/>
                  </a:lnTo>
                  <a:lnTo>
                    <a:pt x="294" y="100"/>
                  </a:lnTo>
                  <a:lnTo>
                    <a:pt x="294" y="99"/>
                  </a:lnTo>
                  <a:lnTo>
                    <a:pt x="295" y="99"/>
                  </a:lnTo>
                  <a:lnTo>
                    <a:pt x="295" y="99"/>
                  </a:lnTo>
                  <a:lnTo>
                    <a:pt x="296" y="98"/>
                  </a:lnTo>
                  <a:lnTo>
                    <a:pt x="296" y="98"/>
                  </a:lnTo>
                  <a:lnTo>
                    <a:pt x="297" y="98"/>
                  </a:lnTo>
                  <a:lnTo>
                    <a:pt x="297" y="98"/>
                  </a:lnTo>
                  <a:lnTo>
                    <a:pt x="298" y="97"/>
                  </a:lnTo>
                  <a:lnTo>
                    <a:pt x="298" y="97"/>
                  </a:lnTo>
                  <a:lnTo>
                    <a:pt x="299" y="97"/>
                  </a:lnTo>
                  <a:lnTo>
                    <a:pt x="299" y="96"/>
                  </a:lnTo>
                  <a:lnTo>
                    <a:pt x="299" y="96"/>
                  </a:lnTo>
                  <a:lnTo>
                    <a:pt x="300" y="96"/>
                  </a:lnTo>
                  <a:lnTo>
                    <a:pt x="300" y="96"/>
                  </a:lnTo>
                  <a:lnTo>
                    <a:pt x="301" y="95"/>
                  </a:lnTo>
                  <a:lnTo>
                    <a:pt x="301" y="95"/>
                  </a:lnTo>
                  <a:lnTo>
                    <a:pt x="302" y="95"/>
                  </a:lnTo>
                  <a:lnTo>
                    <a:pt x="302" y="94"/>
                  </a:lnTo>
                  <a:lnTo>
                    <a:pt x="303" y="94"/>
                  </a:lnTo>
                  <a:lnTo>
                    <a:pt x="303" y="94"/>
                  </a:lnTo>
                  <a:lnTo>
                    <a:pt x="304" y="93"/>
                  </a:lnTo>
                  <a:lnTo>
                    <a:pt x="304" y="93"/>
                  </a:lnTo>
                  <a:lnTo>
                    <a:pt x="305" y="93"/>
                  </a:lnTo>
                  <a:lnTo>
                    <a:pt x="305" y="92"/>
                  </a:lnTo>
                  <a:lnTo>
                    <a:pt x="306" y="92"/>
                  </a:lnTo>
                  <a:lnTo>
                    <a:pt x="306" y="92"/>
                  </a:lnTo>
                  <a:lnTo>
                    <a:pt x="307" y="91"/>
                  </a:lnTo>
                  <a:lnTo>
                    <a:pt x="307" y="91"/>
                  </a:lnTo>
                  <a:lnTo>
                    <a:pt x="308" y="90"/>
                  </a:lnTo>
                  <a:lnTo>
                    <a:pt x="308" y="90"/>
                  </a:lnTo>
                  <a:lnTo>
                    <a:pt x="309" y="90"/>
                  </a:lnTo>
                  <a:lnTo>
                    <a:pt x="309" y="89"/>
                  </a:lnTo>
                  <a:lnTo>
                    <a:pt x="310" y="89"/>
                  </a:lnTo>
                  <a:lnTo>
                    <a:pt x="310" y="89"/>
                  </a:lnTo>
                  <a:lnTo>
                    <a:pt x="311" y="88"/>
                  </a:lnTo>
                  <a:lnTo>
                    <a:pt x="311" y="88"/>
                  </a:lnTo>
                  <a:lnTo>
                    <a:pt x="312" y="88"/>
                  </a:lnTo>
                  <a:lnTo>
                    <a:pt x="312" y="87"/>
                  </a:lnTo>
                  <a:lnTo>
                    <a:pt x="313" y="87"/>
                  </a:lnTo>
                  <a:lnTo>
                    <a:pt x="313" y="86"/>
                  </a:lnTo>
                  <a:lnTo>
                    <a:pt x="313" y="86"/>
                  </a:lnTo>
                  <a:lnTo>
                    <a:pt x="314" y="86"/>
                  </a:lnTo>
                  <a:lnTo>
                    <a:pt x="314" y="85"/>
                  </a:lnTo>
                  <a:lnTo>
                    <a:pt x="315" y="85"/>
                  </a:lnTo>
                  <a:lnTo>
                    <a:pt x="315" y="84"/>
                  </a:lnTo>
                  <a:lnTo>
                    <a:pt x="316" y="84"/>
                  </a:lnTo>
                  <a:lnTo>
                    <a:pt x="316" y="84"/>
                  </a:lnTo>
                  <a:lnTo>
                    <a:pt x="317" y="83"/>
                  </a:lnTo>
                  <a:lnTo>
                    <a:pt x="317" y="83"/>
                  </a:lnTo>
                  <a:lnTo>
                    <a:pt x="318" y="82"/>
                  </a:lnTo>
                  <a:lnTo>
                    <a:pt x="318" y="82"/>
                  </a:lnTo>
                  <a:lnTo>
                    <a:pt x="319" y="81"/>
                  </a:lnTo>
                  <a:lnTo>
                    <a:pt x="319" y="81"/>
                  </a:lnTo>
                  <a:lnTo>
                    <a:pt x="320" y="81"/>
                  </a:lnTo>
                  <a:lnTo>
                    <a:pt x="320" y="80"/>
                  </a:lnTo>
                  <a:lnTo>
                    <a:pt x="321" y="80"/>
                  </a:lnTo>
                  <a:lnTo>
                    <a:pt x="321" y="79"/>
                  </a:lnTo>
                  <a:lnTo>
                    <a:pt x="322" y="79"/>
                  </a:lnTo>
                  <a:lnTo>
                    <a:pt x="322" y="79"/>
                  </a:lnTo>
                  <a:lnTo>
                    <a:pt x="323" y="78"/>
                  </a:lnTo>
                  <a:lnTo>
                    <a:pt x="323" y="78"/>
                  </a:lnTo>
                  <a:lnTo>
                    <a:pt x="324" y="77"/>
                  </a:lnTo>
                  <a:lnTo>
                    <a:pt x="324" y="77"/>
                  </a:lnTo>
                  <a:lnTo>
                    <a:pt x="325" y="76"/>
                  </a:lnTo>
                  <a:lnTo>
                    <a:pt x="325" y="76"/>
                  </a:lnTo>
                  <a:lnTo>
                    <a:pt x="326" y="75"/>
                  </a:lnTo>
                  <a:lnTo>
                    <a:pt x="326" y="75"/>
                  </a:lnTo>
                  <a:lnTo>
                    <a:pt x="327" y="75"/>
                  </a:lnTo>
                  <a:lnTo>
                    <a:pt x="327" y="74"/>
                  </a:lnTo>
                  <a:lnTo>
                    <a:pt x="327" y="74"/>
                  </a:lnTo>
                  <a:lnTo>
                    <a:pt x="328" y="73"/>
                  </a:lnTo>
                  <a:lnTo>
                    <a:pt x="328" y="73"/>
                  </a:lnTo>
                  <a:lnTo>
                    <a:pt x="329" y="72"/>
                  </a:lnTo>
                  <a:lnTo>
                    <a:pt x="329" y="72"/>
                  </a:lnTo>
                  <a:lnTo>
                    <a:pt x="330" y="71"/>
                  </a:lnTo>
                  <a:lnTo>
                    <a:pt x="330" y="71"/>
                  </a:lnTo>
                  <a:lnTo>
                    <a:pt x="331" y="70"/>
                  </a:lnTo>
                  <a:lnTo>
                    <a:pt x="331" y="70"/>
                  </a:lnTo>
                  <a:lnTo>
                    <a:pt x="332" y="70"/>
                  </a:lnTo>
                  <a:lnTo>
                    <a:pt x="332" y="69"/>
                  </a:lnTo>
                  <a:lnTo>
                    <a:pt x="333" y="69"/>
                  </a:lnTo>
                  <a:lnTo>
                    <a:pt x="333" y="68"/>
                  </a:lnTo>
                  <a:lnTo>
                    <a:pt x="334" y="68"/>
                  </a:lnTo>
                  <a:lnTo>
                    <a:pt x="334" y="67"/>
                  </a:lnTo>
                  <a:lnTo>
                    <a:pt x="335" y="67"/>
                  </a:lnTo>
                  <a:lnTo>
                    <a:pt x="335" y="66"/>
                  </a:lnTo>
                  <a:lnTo>
                    <a:pt x="336" y="66"/>
                  </a:lnTo>
                  <a:lnTo>
                    <a:pt x="336" y="66"/>
                  </a:lnTo>
                  <a:lnTo>
                    <a:pt x="337" y="65"/>
                  </a:lnTo>
                  <a:lnTo>
                    <a:pt x="337" y="65"/>
                  </a:lnTo>
                  <a:lnTo>
                    <a:pt x="338" y="64"/>
                  </a:lnTo>
                  <a:lnTo>
                    <a:pt x="338" y="64"/>
                  </a:lnTo>
                  <a:lnTo>
                    <a:pt x="339" y="63"/>
                  </a:lnTo>
                  <a:lnTo>
                    <a:pt x="339" y="63"/>
                  </a:lnTo>
                  <a:lnTo>
                    <a:pt x="340" y="62"/>
                  </a:lnTo>
                  <a:lnTo>
                    <a:pt x="340" y="62"/>
                  </a:lnTo>
                  <a:lnTo>
                    <a:pt x="341" y="61"/>
                  </a:lnTo>
                  <a:lnTo>
                    <a:pt x="341" y="61"/>
                  </a:lnTo>
                  <a:lnTo>
                    <a:pt x="341" y="60"/>
                  </a:lnTo>
                  <a:lnTo>
                    <a:pt x="342" y="60"/>
                  </a:lnTo>
                  <a:lnTo>
                    <a:pt x="342" y="59"/>
                  </a:lnTo>
                  <a:lnTo>
                    <a:pt x="343" y="59"/>
                  </a:lnTo>
                  <a:lnTo>
                    <a:pt x="343" y="58"/>
                  </a:lnTo>
                  <a:lnTo>
                    <a:pt x="344" y="58"/>
                  </a:lnTo>
                  <a:lnTo>
                    <a:pt x="344" y="57"/>
                  </a:lnTo>
                  <a:lnTo>
                    <a:pt x="345" y="57"/>
                  </a:lnTo>
                  <a:lnTo>
                    <a:pt x="345" y="57"/>
                  </a:lnTo>
                  <a:lnTo>
                    <a:pt x="346" y="56"/>
                  </a:lnTo>
                  <a:lnTo>
                    <a:pt x="346" y="56"/>
                  </a:lnTo>
                  <a:lnTo>
                    <a:pt x="347" y="55"/>
                  </a:lnTo>
                  <a:lnTo>
                    <a:pt x="347" y="55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1031" name="Freeform 263"/>
            <p:cNvSpPr>
              <a:spLocks noChangeAspect="1"/>
            </p:cNvSpPr>
            <p:nvPr/>
          </p:nvSpPr>
          <p:spPr bwMode="auto">
            <a:xfrm>
              <a:off x="2784" y="1175"/>
              <a:ext cx="143" cy="652"/>
            </a:xfrm>
            <a:custGeom>
              <a:avLst/>
              <a:gdLst/>
              <a:ahLst/>
              <a:cxnLst>
                <a:cxn ang="0">
                  <a:pos x="5" y="49"/>
                </a:cxn>
                <a:cxn ang="0">
                  <a:pos x="11" y="44"/>
                </a:cxn>
                <a:cxn ang="0">
                  <a:pos x="17" y="38"/>
                </a:cxn>
                <a:cxn ang="0">
                  <a:pos x="22" y="33"/>
                </a:cxn>
                <a:cxn ang="0">
                  <a:pos x="28" y="28"/>
                </a:cxn>
                <a:cxn ang="0">
                  <a:pos x="34" y="23"/>
                </a:cxn>
                <a:cxn ang="0">
                  <a:pos x="40" y="18"/>
                </a:cxn>
                <a:cxn ang="0">
                  <a:pos x="46" y="14"/>
                </a:cxn>
                <a:cxn ang="0">
                  <a:pos x="51" y="11"/>
                </a:cxn>
                <a:cxn ang="0">
                  <a:pos x="57" y="8"/>
                </a:cxn>
                <a:cxn ang="0">
                  <a:pos x="63" y="5"/>
                </a:cxn>
                <a:cxn ang="0">
                  <a:pos x="69" y="3"/>
                </a:cxn>
                <a:cxn ang="0">
                  <a:pos x="75" y="1"/>
                </a:cxn>
                <a:cxn ang="0">
                  <a:pos x="80" y="0"/>
                </a:cxn>
                <a:cxn ang="0">
                  <a:pos x="86" y="0"/>
                </a:cxn>
                <a:cxn ang="0">
                  <a:pos x="92" y="0"/>
                </a:cxn>
                <a:cxn ang="0">
                  <a:pos x="98" y="1"/>
                </a:cxn>
                <a:cxn ang="0">
                  <a:pos x="104" y="3"/>
                </a:cxn>
                <a:cxn ang="0">
                  <a:pos x="109" y="4"/>
                </a:cxn>
                <a:cxn ang="0">
                  <a:pos x="115" y="7"/>
                </a:cxn>
                <a:cxn ang="0">
                  <a:pos x="121" y="10"/>
                </a:cxn>
                <a:cxn ang="0">
                  <a:pos x="127" y="14"/>
                </a:cxn>
                <a:cxn ang="0">
                  <a:pos x="132" y="18"/>
                </a:cxn>
                <a:cxn ang="0">
                  <a:pos x="138" y="22"/>
                </a:cxn>
                <a:cxn ang="0">
                  <a:pos x="144" y="27"/>
                </a:cxn>
                <a:cxn ang="0">
                  <a:pos x="150" y="32"/>
                </a:cxn>
                <a:cxn ang="0">
                  <a:pos x="156" y="37"/>
                </a:cxn>
                <a:cxn ang="0">
                  <a:pos x="161" y="43"/>
                </a:cxn>
                <a:cxn ang="0">
                  <a:pos x="167" y="48"/>
                </a:cxn>
                <a:cxn ang="0">
                  <a:pos x="173" y="54"/>
                </a:cxn>
                <a:cxn ang="0">
                  <a:pos x="179" y="60"/>
                </a:cxn>
                <a:cxn ang="0">
                  <a:pos x="185" y="66"/>
                </a:cxn>
                <a:cxn ang="0">
                  <a:pos x="190" y="71"/>
                </a:cxn>
                <a:cxn ang="0">
                  <a:pos x="196" y="76"/>
                </a:cxn>
                <a:cxn ang="0">
                  <a:pos x="202" y="81"/>
                </a:cxn>
                <a:cxn ang="0">
                  <a:pos x="208" y="86"/>
                </a:cxn>
                <a:cxn ang="0">
                  <a:pos x="214" y="91"/>
                </a:cxn>
                <a:cxn ang="0">
                  <a:pos x="219" y="95"/>
                </a:cxn>
                <a:cxn ang="0">
                  <a:pos x="225" y="98"/>
                </a:cxn>
                <a:cxn ang="0">
                  <a:pos x="231" y="102"/>
                </a:cxn>
                <a:cxn ang="0">
                  <a:pos x="237" y="104"/>
                </a:cxn>
                <a:cxn ang="0">
                  <a:pos x="242" y="106"/>
                </a:cxn>
                <a:cxn ang="0">
                  <a:pos x="248" y="108"/>
                </a:cxn>
                <a:cxn ang="0">
                  <a:pos x="254" y="109"/>
                </a:cxn>
                <a:cxn ang="0">
                  <a:pos x="260" y="109"/>
                </a:cxn>
                <a:cxn ang="0">
                  <a:pos x="266" y="109"/>
                </a:cxn>
                <a:cxn ang="0">
                  <a:pos x="271" y="108"/>
                </a:cxn>
                <a:cxn ang="0">
                  <a:pos x="277" y="107"/>
                </a:cxn>
                <a:cxn ang="0">
                  <a:pos x="283" y="105"/>
                </a:cxn>
                <a:cxn ang="0">
                  <a:pos x="289" y="102"/>
                </a:cxn>
                <a:cxn ang="0">
                  <a:pos x="295" y="99"/>
                </a:cxn>
                <a:cxn ang="0">
                  <a:pos x="300" y="96"/>
                </a:cxn>
                <a:cxn ang="0">
                  <a:pos x="306" y="92"/>
                </a:cxn>
                <a:cxn ang="0">
                  <a:pos x="312" y="87"/>
                </a:cxn>
                <a:cxn ang="0">
                  <a:pos x="318" y="82"/>
                </a:cxn>
                <a:cxn ang="0">
                  <a:pos x="324" y="77"/>
                </a:cxn>
                <a:cxn ang="0">
                  <a:pos x="329" y="72"/>
                </a:cxn>
                <a:cxn ang="0">
                  <a:pos x="335" y="66"/>
                </a:cxn>
                <a:cxn ang="0">
                  <a:pos x="341" y="61"/>
                </a:cxn>
                <a:cxn ang="0">
                  <a:pos x="347" y="55"/>
                </a:cxn>
              </a:cxnLst>
              <a:rect l="0" t="0" r="r" b="b"/>
              <a:pathLst>
                <a:path w="347" h="109">
                  <a:moveTo>
                    <a:pt x="0" y="55"/>
                  </a:moveTo>
                  <a:lnTo>
                    <a:pt x="0" y="54"/>
                  </a:lnTo>
                  <a:lnTo>
                    <a:pt x="1" y="54"/>
                  </a:lnTo>
                  <a:lnTo>
                    <a:pt x="1" y="53"/>
                  </a:lnTo>
                  <a:lnTo>
                    <a:pt x="2" y="53"/>
                  </a:lnTo>
                  <a:lnTo>
                    <a:pt x="2" y="52"/>
                  </a:lnTo>
                  <a:lnTo>
                    <a:pt x="3" y="52"/>
                  </a:lnTo>
                  <a:lnTo>
                    <a:pt x="3" y="51"/>
                  </a:lnTo>
                  <a:lnTo>
                    <a:pt x="4" y="51"/>
                  </a:lnTo>
                  <a:lnTo>
                    <a:pt x="4" y="50"/>
                  </a:lnTo>
                  <a:lnTo>
                    <a:pt x="5" y="50"/>
                  </a:lnTo>
                  <a:lnTo>
                    <a:pt x="5" y="49"/>
                  </a:lnTo>
                  <a:lnTo>
                    <a:pt x="6" y="49"/>
                  </a:lnTo>
                  <a:lnTo>
                    <a:pt x="6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9" y="46"/>
                  </a:lnTo>
                  <a:lnTo>
                    <a:pt x="9" y="46"/>
                  </a:lnTo>
                  <a:lnTo>
                    <a:pt x="9" y="45"/>
                  </a:lnTo>
                  <a:lnTo>
                    <a:pt x="10" y="45"/>
                  </a:lnTo>
                  <a:lnTo>
                    <a:pt x="10" y="44"/>
                  </a:lnTo>
                  <a:lnTo>
                    <a:pt x="11" y="44"/>
                  </a:lnTo>
                  <a:lnTo>
                    <a:pt x="11" y="43"/>
                  </a:lnTo>
                  <a:lnTo>
                    <a:pt x="12" y="43"/>
                  </a:lnTo>
                  <a:lnTo>
                    <a:pt x="12" y="42"/>
                  </a:lnTo>
                  <a:lnTo>
                    <a:pt x="13" y="42"/>
                  </a:lnTo>
                  <a:lnTo>
                    <a:pt x="13" y="41"/>
                  </a:lnTo>
                  <a:lnTo>
                    <a:pt x="14" y="41"/>
                  </a:lnTo>
                  <a:lnTo>
                    <a:pt x="14" y="40"/>
                  </a:lnTo>
                  <a:lnTo>
                    <a:pt x="15" y="40"/>
                  </a:lnTo>
                  <a:lnTo>
                    <a:pt x="15" y="39"/>
                  </a:lnTo>
                  <a:lnTo>
                    <a:pt x="16" y="39"/>
                  </a:lnTo>
                  <a:lnTo>
                    <a:pt x="16" y="3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18" y="37"/>
                  </a:lnTo>
                  <a:lnTo>
                    <a:pt x="18" y="37"/>
                  </a:lnTo>
                  <a:lnTo>
                    <a:pt x="18" y="36"/>
                  </a:lnTo>
                  <a:lnTo>
                    <a:pt x="19" y="36"/>
                  </a:lnTo>
                  <a:lnTo>
                    <a:pt x="19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1" y="34"/>
                  </a:lnTo>
                  <a:lnTo>
                    <a:pt x="21" y="34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5" y="31"/>
                  </a:lnTo>
                  <a:lnTo>
                    <a:pt x="25" y="30"/>
                  </a:lnTo>
                  <a:lnTo>
                    <a:pt x="26" y="30"/>
                  </a:lnTo>
                  <a:lnTo>
                    <a:pt x="26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9" y="27"/>
                  </a:lnTo>
                  <a:lnTo>
                    <a:pt x="29" y="27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1" y="26"/>
                  </a:lnTo>
                  <a:lnTo>
                    <a:pt x="31" y="25"/>
                  </a:lnTo>
                  <a:lnTo>
                    <a:pt x="32" y="25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33" y="24"/>
                  </a:lnTo>
                  <a:lnTo>
                    <a:pt x="33" y="23"/>
                  </a:lnTo>
                  <a:lnTo>
                    <a:pt x="34" y="23"/>
                  </a:lnTo>
                  <a:lnTo>
                    <a:pt x="34" y="22"/>
                  </a:lnTo>
                  <a:lnTo>
                    <a:pt x="35" y="22"/>
                  </a:lnTo>
                  <a:lnTo>
                    <a:pt x="35" y="22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7" y="21"/>
                  </a:lnTo>
                  <a:lnTo>
                    <a:pt x="37" y="20"/>
                  </a:lnTo>
                  <a:lnTo>
                    <a:pt x="38" y="20"/>
                  </a:lnTo>
                  <a:lnTo>
                    <a:pt x="38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1" y="18"/>
                  </a:lnTo>
                  <a:lnTo>
                    <a:pt x="41" y="17"/>
                  </a:lnTo>
                  <a:lnTo>
                    <a:pt x="42" y="17"/>
                  </a:lnTo>
                  <a:lnTo>
                    <a:pt x="42" y="17"/>
                  </a:lnTo>
                  <a:lnTo>
                    <a:pt x="43" y="16"/>
                  </a:lnTo>
                  <a:lnTo>
                    <a:pt x="43" y="16"/>
                  </a:lnTo>
                  <a:lnTo>
                    <a:pt x="44" y="16"/>
                  </a:lnTo>
                  <a:lnTo>
                    <a:pt x="44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6" y="14"/>
                  </a:lnTo>
                  <a:lnTo>
                    <a:pt x="46" y="14"/>
                  </a:lnTo>
                  <a:lnTo>
                    <a:pt x="47" y="14"/>
                  </a:lnTo>
                  <a:lnTo>
                    <a:pt x="47" y="13"/>
                  </a:lnTo>
                  <a:lnTo>
                    <a:pt x="47" y="13"/>
                  </a:lnTo>
                  <a:lnTo>
                    <a:pt x="48" y="13"/>
                  </a:lnTo>
                  <a:lnTo>
                    <a:pt x="48" y="12"/>
                  </a:lnTo>
                  <a:lnTo>
                    <a:pt x="49" y="12"/>
                  </a:lnTo>
                  <a:lnTo>
                    <a:pt x="49" y="12"/>
                  </a:lnTo>
                  <a:lnTo>
                    <a:pt x="50" y="12"/>
                  </a:lnTo>
                  <a:lnTo>
                    <a:pt x="50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5" y="9"/>
                  </a:lnTo>
                  <a:lnTo>
                    <a:pt x="55" y="8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9" y="7"/>
                  </a:lnTo>
                  <a:lnTo>
                    <a:pt x="59" y="7"/>
                  </a:lnTo>
                  <a:lnTo>
                    <a:pt x="60" y="6"/>
                  </a:lnTo>
                  <a:lnTo>
                    <a:pt x="60" y="6"/>
                  </a:lnTo>
                  <a:lnTo>
                    <a:pt x="61" y="6"/>
                  </a:lnTo>
                  <a:lnTo>
                    <a:pt x="61" y="6"/>
                  </a:lnTo>
                  <a:lnTo>
                    <a:pt x="61" y="5"/>
                  </a:lnTo>
                  <a:lnTo>
                    <a:pt x="62" y="5"/>
                  </a:lnTo>
                  <a:lnTo>
                    <a:pt x="62" y="5"/>
                  </a:lnTo>
                  <a:lnTo>
                    <a:pt x="63" y="5"/>
                  </a:lnTo>
                  <a:lnTo>
                    <a:pt x="63" y="5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7" y="3"/>
                  </a:lnTo>
                  <a:lnTo>
                    <a:pt x="67" y="3"/>
                  </a:lnTo>
                  <a:lnTo>
                    <a:pt x="68" y="3"/>
                  </a:lnTo>
                  <a:lnTo>
                    <a:pt x="68" y="3"/>
                  </a:lnTo>
                  <a:lnTo>
                    <a:pt x="69" y="3"/>
                  </a:lnTo>
                  <a:lnTo>
                    <a:pt x="69" y="3"/>
                  </a:lnTo>
                  <a:lnTo>
                    <a:pt x="70" y="3"/>
                  </a:lnTo>
                  <a:lnTo>
                    <a:pt x="70" y="2"/>
                  </a:lnTo>
                  <a:lnTo>
                    <a:pt x="71" y="2"/>
                  </a:lnTo>
                  <a:lnTo>
                    <a:pt x="71" y="2"/>
                  </a:lnTo>
                  <a:lnTo>
                    <a:pt x="72" y="2"/>
                  </a:lnTo>
                  <a:lnTo>
                    <a:pt x="72" y="2"/>
                  </a:lnTo>
                  <a:lnTo>
                    <a:pt x="73" y="2"/>
                  </a:lnTo>
                  <a:lnTo>
                    <a:pt x="73" y="2"/>
                  </a:lnTo>
                  <a:lnTo>
                    <a:pt x="74" y="1"/>
                  </a:lnTo>
                  <a:lnTo>
                    <a:pt x="74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6" y="1"/>
                  </a:lnTo>
                  <a:lnTo>
                    <a:pt x="76" y="1"/>
                  </a:lnTo>
                  <a:lnTo>
                    <a:pt x="77" y="1"/>
                  </a:lnTo>
                  <a:lnTo>
                    <a:pt x="77" y="1"/>
                  </a:lnTo>
                  <a:lnTo>
                    <a:pt x="78" y="1"/>
                  </a:lnTo>
                  <a:lnTo>
                    <a:pt x="78" y="1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3" y="0"/>
                  </a:lnTo>
                  <a:lnTo>
                    <a:pt x="83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5" y="0"/>
                  </a:lnTo>
                  <a:lnTo>
                    <a:pt x="85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7" y="0"/>
                  </a:lnTo>
                  <a:lnTo>
                    <a:pt x="87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91" y="0"/>
                  </a:lnTo>
                  <a:lnTo>
                    <a:pt x="91" y="0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6" y="1"/>
                  </a:lnTo>
                  <a:lnTo>
                    <a:pt x="96" y="1"/>
                  </a:lnTo>
                  <a:lnTo>
                    <a:pt x="97" y="1"/>
                  </a:lnTo>
                  <a:lnTo>
                    <a:pt x="97" y="1"/>
                  </a:lnTo>
                  <a:lnTo>
                    <a:pt x="98" y="1"/>
                  </a:lnTo>
                  <a:lnTo>
                    <a:pt x="98" y="1"/>
                  </a:lnTo>
                  <a:lnTo>
                    <a:pt x="99" y="1"/>
                  </a:lnTo>
                  <a:lnTo>
                    <a:pt x="99" y="1"/>
                  </a:lnTo>
                  <a:lnTo>
                    <a:pt x="100" y="1"/>
                  </a:lnTo>
                  <a:lnTo>
                    <a:pt x="100" y="2"/>
                  </a:lnTo>
                  <a:lnTo>
                    <a:pt x="101" y="2"/>
                  </a:lnTo>
                  <a:lnTo>
                    <a:pt x="101" y="2"/>
                  </a:lnTo>
                  <a:lnTo>
                    <a:pt x="102" y="2"/>
                  </a:lnTo>
                  <a:lnTo>
                    <a:pt x="102" y="2"/>
                  </a:lnTo>
                  <a:lnTo>
                    <a:pt x="103" y="2"/>
                  </a:lnTo>
                  <a:lnTo>
                    <a:pt x="103" y="2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5" y="3"/>
                  </a:lnTo>
                  <a:lnTo>
                    <a:pt x="105" y="3"/>
                  </a:lnTo>
                  <a:lnTo>
                    <a:pt x="106" y="3"/>
                  </a:lnTo>
                  <a:lnTo>
                    <a:pt x="106" y="3"/>
                  </a:lnTo>
                  <a:lnTo>
                    <a:pt x="107" y="4"/>
                  </a:lnTo>
                  <a:lnTo>
                    <a:pt x="107" y="4"/>
                  </a:lnTo>
                  <a:lnTo>
                    <a:pt x="108" y="4"/>
                  </a:lnTo>
                  <a:lnTo>
                    <a:pt x="108" y="4"/>
                  </a:lnTo>
                  <a:lnTo>
                    <a:pt x="109" y="4"/>
                  </a:lnTo>
                  <a:lnTo>
                    <a:pt x="109" y="4"/>
                  </a:lnTo>
                  <a:lnTo>
                    <a:pt x="110" y="5"/>
                  </a:lnTo>
                  <a:lnTo>
                    <a:pt x="110" y="5"/>
                  </a:lnTo>
                  <a:lnTo>
                    <a:pt x="111" y="5"/>
                  </a:lnTo>
                  <a:lnTo>
                    <a:pt x="111" y="5"/>
                  </a:lnTo>
                  <a:lnTo>
                    <a:pt x="112" y="5"/>
                  </a:lnTo>
                  <a:lnTo>
                    <a:pt x="112" y="6"/>
                  </a:lnTo>
                  <a:lnTo>
                    <a:pt x="113" y="6"/>
                  </a:lnTo>
                  <a:lnTo>
                    <a:pt x="113" y="6"/>
                  </a:lnTo>
                  <a:lnTo>
                    <a:pt x="114" y="6"/>
                  </a:lnTo>
                  <a:lnTo>
                    <a:pt x="114" y="7"/>
                  </a:lnTo>
                  <a:lnTo>
                    <a:pt x="115" y="7"/>
                  </a:lnTo>
                  <a:lnTo>
                    <a:pt x="115" y="7"/>
                  </a:lnTo>
                  <a:lnTo>
                    <a:pt x="116" y="7"/>
                  </a:lnTo>
                  <a:lnTo>
                    <a:pt x="116" y="8"/>
                  </a:lnTo>
                  <a:lnTo>
                    <a:pt x="117" y="8"/>
                  </a:lnTo>
                  <a:lnTo>
                    <a:pt x="117" y="8"/>
                  </a:lnTo>
                  <a:lnTo>
                    <a:pt x="118" y="8"/>
                  </a:lnTo>
                  <a:lnTo>
                    <a:pt x="118" y="8"/>
                  </a:lnTo>
                  <a:lnTo>
                    <a:pt x="118" y="9"/>
                  </a:lnTo>
                  <a:lnTo>
                    <a:pt x="119" y="9"/>
                  </a:lnTo>
                  <a:lnTo>
                    <a:pt x="119" y="9"/>
                  </a:lnTo>
                  <a:lnTo>
                    <a:pt x="120" y="10"/>
                  </a:lnTo>
                  <a:lnTo>
                    <a:pt x="120" y="10"/>
                  </a:lnTo>
                  <a:lnTo>
                    <a:pt x="121" y="10"/>
                  </a:lnTo>
                  <a:lnTo>
                    <a:pt x="121" y="10"/>
                  </a:lnTo>
                  <a:lnTo>
                    <a:pt x="122" y="11"/>
                  </a:lnTo>
                  <a:lnTo>
                    <a:pt x="122" y="11"/>
                  </a:lnTo>
                  <a:lnTo>
                    <a:pt x="123" y="11"/>
                  </a:lnTo>
                  <a:lnTo>
                    <a:pt x="123" y="12"/>
                  </a:lnTo>
                  <a:lnTo>
                    <a:pt x="124" y="12"/>
                  </a:lnTo>
                  <a:lnTo>
                    <a:pt x="124" y="12"/>
                  </a:lnTo>
                  <a:lnTo>
                    <a:pt x="125" y="12"/>
                  </a:lnTo>
                  <a:lnTo>
                    <a:pt x="125" y="13"/>
                  </a:lnTo>
                  <a:lnTo>
                    <a:pt x="126" y="13"/>
                  </a:lnTo>
                  <a:lnTo>
                    <a:pt x="126" y="13"/>
                  </a:lnTo>
                  <a:lnTo>
                    <a:pt x="127" y="14"/>
                  </a:lnTo>
                  <a:lnTo>
                    <a:pt x="127" y="14"/>
                  </a:lnTo>
                  <a:lnTo>
                    <a:pt x="128" y="14"/>
                  </a:lnTo>
                  <a:lnTo>
                    <a:pt x="128" y="15"/>
                  </a:lnTo>
                  <a:lnTo>
                    <a:pt x="129" y="15"/>
                  </a:lnTo>
                  <a:lnTo>
                    <a:pt x="129" y="15"/>
                  </a:lnTo>
                  <a:lnTo>
                    <a:pt x="130" y="16"/>
                  </a:lnTo>
                  <a:lnTo>
                    <a:pt x="130" y="16"/>
                  </a:lnTo>
                  <a:lnTo>
                    <a:pt x="131" y="16"/>
                  </a:lnTo>
                  <a:lnTo>
                    <a:pt x="131" y="17"/>
                  </a:lnTo>
                  <a:lnTo>
                    <a:pt x="132" y="17"/>
                  </a:lnTo>
                  <a:lnTo>
                    <a:pt x="132" y="17"/>
                  </a:lnTo>
                  <a:lnTo>
                    <a:pt x="132" y="18"/>
                  </a:lnTo>
                  <a:lnTo>
                    <a:pt x="133" y="18"/>
                  </a:lnTo>
                  <a:lnTo>
                    <a:pt x="133" y="18"/>
                  </a:lnTo>
                  <a:lnTo>
                    <a:pt x="134" y="19"/>
                  </a:lnTo>
                  <a:lnTo>
                    <a:pt x="134" y="19"/>
                  </a:lnTo>
                  <a:lnTo>
                    <a:pt x="135" y="19"/>
                  </a:lnTo>
                  <a:lnTo>
                    <a:pt x="135" y="20"/>
                  </a:lnTo>
                  <a:lnTo>
                    <a:pt x="136" y="20"/>
                  </a:lnTo>
                  <a:lnTo>
                    <a:pt x="136" y="21"/>
                  </a:lnTo>
                  <a:lnTo>
                    <a:pt x="137" y="21"/>
                  </a:lnTo>
                  <a:lnTo>
                    <a:pt x="137" y="21"/>
                  </a:lnTo>
                  <a:lnTo>
                    <a:pt x="138" y="22"/>
                  </a:lnTo>
                  <a:lnTo>
                    <a:pt x="138" y="22"/>
                  </a:lnTo>
                  <a:lnTo>
                    <a:pt x="139" y="22"/>
                  </a:lnTo>
                  <a:lnTo>
                    <a:pt x="139" y="23"/>
                  </a:lnTo>
                  <a:lnTo>
                    <a:pt x="140" y="23"/>
                  </a:lnTo>
                  <a:lnTo>
                    <a:pt x="140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2" y="25"/>
                  </a:lnTo>
                  <a:lnTo>
                    <a:pt x="142" y="25"/>
                  </a:lnTo>
                  <a:lnTo>
                    <a:pt x="143" y="26"/>
                  </a:lnTo>
                  <a:lnTo>
                    <a:pt x="143" y="26"/>
                  </a:lnTo>
                  <a:lnTo>
                    <a:pt x="144" y="26"/>
                  </a:lnTo>
                  <a:lnTo>
                    <a:pt x="144" y="27"/>
                  </a:lnTo>
                  <a:lnTo>
                    <a:pt x="145" y="27"/>
                  </a:lnTo>
                  <a:lnTo>
                    <a:pt x="145" y="28"/>
                  </a:lnTo>
                  <a:lnTo>
                    <a:pt x="146" y="28"/>
                  </a:lnTo>
                  <a:lnTo>
                    <a:pt x="146" y="29"/>
                  </a:lnTo>
                  <a:lnTo>
                    <a:pt x="147" y="29"/>
                  </a:lnTo>
                  <a:lnTo>
                    <a:pt x="147" y="29"/>
                  </a:lnTo>
                  <a:lnTo>
                    <a:pt x="147" y="30"/>
                  </a:lnTo>
                  <a:lnTo>
                    <a:pt x="148" y="30"/>
                  </a:lnTo>
                  <a:lnTo>
                    <a:pt x="148" y="31"/>
                  </a:lnTo>
                  <a:lnTo>
                    <a:pt x="149" y="31"/>
                  </a:lnTo>
                  <a:lnTo>
                    <a:pt x="149" y="31"/>
                  </a:lnTo>
                  <a:lnTo>
                    <a:pt x="150" y="32"/>
                  </a:lnTo>
                  <a:lnTo>
                    <a:pt x="150" y="32"/>
                  </a:lnTo>
                  <a:lnTo>
                    <a:pt x="151" y="33"/>
                  </a:lnTo>
                  <a:lnTo>
                    <a:pt x="151" y="33"/>
                  </a:lnTo>
                  <a:lnTo>
                    <a:pt x="152" y="34"/>
                  </a:lnTo>
                  <a:lnTo>
                    <a:pt x="152" y="34"/>
                  </a:lnTo>
                  <a:lnTo>
                    <a:pt x="153" y="35"/>
                  </a:lnTo>
                  <a:lnTo>
                    <a:pt x="153" y="35"/>
                  </a:lnTo>
                  <a:lnTo>
                    <a:pt x="154" y="35"/>
                  </a:lnTo>
                  <a:lnTo>
                    <a:pt x="154" y="36"/>
                  </a:lnTo>
                  <a:lnTo>
                    <a:pt x="155" y="36"/>
                  </a:lnTo>
                  <a:lnTo>
                    <a:pt x="155" y="37"/>
                  </a:lnTo>
                  <a:lnTo>
                    <a:pt x="156" y="37"/>
                  </a:lnTo>
                  <a:lnTo>
                    <a:pt x="156" y="38"/>
                  </a:lnTo>
                  <a:lnTo>
                    <a:pt x="157" y="38"/>
                  </a:lnTo>
                  <a:lnTo>
                    <a:pt x="157" y="39"/>
                  </a:lnTo>
                  <a:lnTo>
                    <a:pt x="158" y="39"/>
                  </a:lnTo>
                  <a:lnTo>
                    <a:pt x="158" y="39"/>
                  </a:lnTo>
                  <a:lnTo>
                    <a:pt x="159" y="40"/>
                  </a:lnTo>
                  <a:lnTo>
                    <a:pt x="159" y="40"/>
                  </a:lnTo>
                  <a:lnTo>
                    <a:pt x="160" y="41"/>
                  </a:lnTo>
                  <a:lnTo>
                    <a:pt x="160" y="41"/>
                  </a:lnTo>
                  <a:lnTo>
                    <a:pt x="161" y="42"/>
                  </a:lnTo>
                  <a:lnTo>
                    <a:pt x="161" y="42"/>
                  </a:lnTo>
                  <a:lnTo>
                    <a:pt x="161" y="43"/>
                  </a:lnTo>
                  <a:lnTo>
                    <a:pt x="162" y="43"/>
                  </a:lnTo>
                  <a:lnTo>
                    <a:pt x="162" y="44"/>
                  </a:lnTo>
                  <a:lnTo>
                    <a:pt x="163" y="44"/>
                  </a:lnTo>
                  <a:lnTo>
                    <a:pt x="163" y="45"/>
                  </a:lnTo>
                  <a:lnTo>
                    <a:pt x="164" y="45"/>
                  </a:lnTo>
                  <a:lnTo>
                    <a:pt x="164" y="46"/>
                  </a:lnTo>
                  <a:lnTo>
                    <a:pt x="165" y="46"/>
                  </a:lnTo>
                  <a:lnTo>
                    <a:pt x="165" y="47"/>
                  </a:lnTo>
                  <a:lnTo>
                    <a:pt x="166" y="47"/>
                  </a:lnTo>
                  <a:lnTo>
                    <a:pt x="166" y="48"/>
                  </a:lnTo>
                  <a:lnTo>
                    <a:pt x="167" y="48"/>
                  </a:lnTo>
                  <a:lnTo>
                    <a:pt x="167" y="48"/>
                  </a:lnTo>
                  <a:lnTo>
                    <a:pt x="168" y="49"/>
                  </a:lnTo>
                  <a:lnTo>
                    <a:pt x="168" y="49"/>
                  </a:lnTo>
                  <a:lnTo>
                    <a:pt x="169" y="50"/>
                  </a:lnTo>
                  <a:lnTo>
                    <a:pt x="169" y="50"/>
                  </a:lnTo>
                  <a:lnTo>
                    <a:pt x="170" y="51"/>
                  </a:lnTo>
                  <a:lnTo>
                    <a:pt x="170" y="51"/>
                  </a:lnTo>
                  <a:lnTo>
                    <a:pt x="171" y="52"/>
                  </a:lnTo>
                  <a:lnTo>
                    <a:pt x="171" y="52"/>
                  </a:lnTo>
                  <a:lnTo>
                    <a:pt x="172" y="53"/>
                  </a:lnTo>
                  <a:lnTo>
                    <a:pt x="172" y="53"/>
                  </a:lnTo>
                  <a:lnTo>
                    <a:pt x="173" y="54"/>
                  </a:lnTo>
                  <a:lnTo>
                    <a:pt x="173" y="54"/>
                  </a:lnTo>
                  <a:lnTo>
                    <a:pt x="174" y="55"/>
                  </a:lnTo>
                  <a:lnTo>
                    <a:pt x="174" y="55"/>
                  </a:lnTo>
                  <a:lnTo>
                    <a:pt x="175" y="56"/>
                  </a:lnTo>
                  <a:lnTo>
                    <a:pt x="175" y="56"/>
                  </a:lnTo>
                  <a:lnTo>
                    <a:pt x="175" y="57"/>
                  </a:lnTo>
                  <a:lnTo>
                    <a:pt x="176" y="57"/>
                  </a:lnTo>
                  <a:lnTo>
                    <a:pt x="176" y="57"/>
                  </a:lnTo>
                  <a:lnTo>
                    <a:pt x="177" y="58"/>
                  </a:lnTo>
                  <a:lnTo>
                    <a:pt x="177" y="58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9" y="60"/>
                  </a:lnTo>
                  <a:lnTo>
                    <a:pt x="179" y="60"/>
                  </a:lnTo>
                  <a:lnTo>
                    <a:pt x="180" y="61"/>
                  </a:lnTo>
                  <a:lnTo>
                    <a:pt x="180" y="61"/>
                  </a:lnTo>
                  <a:lnTo>
                    <a:pt x="181" y="62"/>
                  </a:lnTo>
                  <a:lnTo>
                    <a:pt x="181" y="62"/>
                  </a:lnTo>
                  <a:lnTo>
                    <a:pt x="182" y="63"/>
                  </a:lnTo>
                  <a:lnTo>
                    <a:pt x="182" y="63"/>
                  </a:lnTo>
                  <a:lnTo>
                    <a:pt x="183" y="64"/>
                  </a:lnTo>
                  <a:lnTo>
                    <a:pt x="183" y="64"/>
                  </a:lnTo>
                  <a:lnTo>
                    <a:pt x="184" y="65"/>
                  </a:lnTo>
                  <a:lnTo>
                    <a:pt x="184" y="65"/>
                  </a:lnTo>
                  <a:lnTo>
                    <a:pt x="185" y="66"/>
                  </a:lnTo>
                  <a:lnTo>
                    <a:pt x="185" y="66"/>
                  </a:lnTo>
                  <a:lnTo>
                    <a:pt x="186" y="66"/>
                  </a:lnTo>
                  <a:lnTo>
                    <a:pt x="186" y="67"/>
                  </a:lnTo>
                  <a:lnTo>
                    <a:pt x="187" y="67"/>
                  </a:lnTo>
                  <a:lnTo>
                    <a:pt x="187" y="68"/>
                  </a:lnTo>
                  <a:lnTo>
                    <a:pt x="188" y="68"/>
                  </a:lnTo>
                  <a:lnTo>
                    <a:pt x="188" y="69"/>
                  </a:lnTo>
                  <a:lnTo>
                    <a:pt x="189" y="69"/>
                  </a:lnTo>
                  <a:lnTo>
                    <a:pt x="189" y="70"/>
                  </a:lnTo>
                  <a:lnTo>
                    <a:pt x="189" y="70"/>
                  </a:lnTo>
                  <a:lnTo>
                    <a:pt x="190" y="70"/>
                  </a:lnTo>
                  <a:lnTo>
                    <a:pt x="190" y="71"/>
                  </a:lnTo>
                  <a:lnTo>
                    <a:pt x="191" y="71"/>
                  </a:lnTo>
                  <a:lnTo>
                    <a:pt x="191" y="72"/>
                  </a:lnTo>
                  <a:lnTo>
                    <a:pt x="192" y="72"/>
                  </a:lnTo>
                  <a:lnTo>
                    <a:pt x="192" y="73"/>
                  </a:lnTo>
                  <a:lnTo>
                    <a:pt x="193" y="73"/>
                  </a:lnTo>
                  <a:lnTo>
                    <a:pt x="193" y="74"/>
                  </a:lnTo>
                  <a:lnTo>
                    <a:pt x="194" y="74"/>
                  </a:lnTo>
                  <a:lnTo>
                    <a:pt x="194" y="75"/>
                  </a:lnTo>
                  <a:lnTo>
                    <a:pt x="195" y="75"/>
                  </a:lnTo>
                  <a:lnTo>
                    <a:pt x="195" y="75"/>
                  </a:lnTo>
                  <a:lnTo>
                    <a:pt x="196" y="76"/>
                  </a:lnTo>
                  <a:lnTo>
                    <a:pt x="196" y="76"/>
                  </a:lnTo>
                  <a:lnTo>
                    <a:pt x="197" y="77"/>
                  </a:lnTo>
                  <a:lnTo>
                    <a:pt x="197" y="77"/>
                  </a:lnTo>
                  <a:lnTo>
                    <a:pt x="198" y="78"/>
                  </a:lnTo>
                  <a:lnTo>
                    <a:pt x="198" y="78"/>
                  </a:lnTo>
                  <a:lnTo>
                    <a:pt x="199" y="79"/>
                  </a:lnTo>
                  <a:lnTo>
                    <a:pt x="199" y="79"/>
                  </a:lnTo>
                  <a:lnTo>
                    <a:pt x="200" y="79"/>
                  </a:lnTo>
                  <a:lnTo>
                    <a:pt x="200" y="80"/>
                  </a:lnTo>
                  <a:lnTo>
                    <a:pt x="201" y="80"/>
                  </a:lnTo>
                  <a:lnTo>
                    <a:pt x="201" y="81"/>
                  </a:lnTo>
                  <a:lnTo>
                    <a:pt x="202" y="81"/>
                  </a:lnTo>
                  <a:lnTo>
                    <a:pt x="202" y="81"/>
                  </a:lnTo>
                  <a:lnTo>
                    <a:pt x="203" y="82"/>
                  </a:lnTo>
                  <a:lnTo>
                    <a:pt x="203" y="82"/>
                  </a:lnTo>
                  <a:lnTo>
                    <a:pt x="204" y="83"/>
                  </a:lnTo>
                  <a:lnTo>
                    <a:pt x="204" y="83"/>
                  </a:lnTo>
                  <a:lnTo>
                    <a:pt x="204" y="84"/>
                  </a:lnTo>
                  <a:lnTo>
                    <a:pt x="205" y="84"/>
                  </a:lnTo>
                  <a:lnTo>
                    <a:pt x="205" y="84"/>
                  </a:lnTo>
                  <a:lnTo>
                    <a:pt x="206" y="85"/>
                  </a:lnTo>
                  <a:lnTo>
                    <a:pt x="206" y="85"/>
                  </a:lnTo>
                  <a:lnTo>
                    <a:pt x="207" y="86"/>
                  </a:lnTo>
                  <a:lnTo>
                    <a:pt x="207" y="86"/>
                  </a:lnTo>
                  <a:lnTo>
                    <a:pt x="208" y="86"/>
                  </a:lnTo>
                  <a:lnTo>
                    <a:pt x="208" y="87"/>
                  </a:lnTo>
                  <a:lnTo>
                    <a:pt x="209" y="87"/>
                  </a:lnTo>
                  <a:lnTo>
                    <a:pt x="209" y="88"/>
                  </a:lnTo>
                  <a:lnTo>
                    <a:pt x="210" y="88"/>
                  </a:lnTo>
                  <a:lnTo>
                    <a:pt x="210" y="88"/>
                  </a:lnTo>
                  <a:lnTo>
                    <a:pt x="211" y="89"/>
                  </a:lnTo>
                  <a:lnTo>
                    <a:pt x="211" y="89"/>
                  </a:lnTo>
                  <a:lnTo>
                    <a:pt x="212" y="89"/>
                  </a:lnTo>
                  <a:lnTo>
                    <a:pt x="212" y="90"/>
                  </a:lnTo>
                  <a:lnTo>
                    <a:pt x="213" y="90"/>
                  </a:lnTo>
                  <a:lnTo>
                    <a:pt x="213" y="90"/>
                  </a:lnTo>
                  <a:lnTo>
                    <a:pt x="214" y="91"/>
                  </a:lnTo>
                  <a:lnTo>
                    <a:pt x="214" y="91"/>
                  </a:lnTo>
                  <a:lnTo>
                    <a:pt x="215" y="92"/>
                  </a:lnTo>
                  <a:lnTo>
                    <a:pt x="215" y="92"/>
                  </a:lnTo>
                  <a:lnTo>
                    <a:pt x="216" y="92"/>
                  </a:lnTo>
                  <a:lnTo>
                    <a:pt x="216" y="93"/>
                  </a:lnTo>
                  <a:lnTo>
                    <a:pt x="217" y="93"/>
                  </a:lnTo>
                  <a:lnTo>
                    <a:pt x="217" y="93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9" y="95"/>
                  </a:lnTo>
                  <a:lnTo>
                    <a:pt x="219" y="95"/>
                  </a:lnTo>
                  <a:lnTo>
                    <a:pt x="220" y="95"/>
                  </a:lnTo>
                  <a:lnTo>
                    <a:pt x="220" y="96"/>
                  </a:lnTo>
                  <a:lnTo>
                    <a:pt x="221" y="96"/>
                  </a:lnTo>
                  <a:lnTo>
                    <a:pt x="221" y="96"/>
                  </a:lnTo>
                  <a:lnTo>
                    <a:pt x="222" y="96"/>
                  </a:lnTo>
                  <a:lnTo>
                    <a:pt x="222" y="97"/>
                  </a:lnTo>
                  <a:lnTo>
                    <a:pt x="223" y="97"/>
                  </a:lnTo>
                  <a:lnTo>
                    <a:pt x="223" y="97"/>
                  </a:lnTo>
                  <a:lnTo>
                    <a:pt x="224" y="98"/>
                  </a:lnTo>
                  <a:lnTo>
                    <a:pt x="224" y="98"/>
                  </a:lnTo>
                  <a:lnTo>
                    <a:pt x="225" y="98"/>
                  </a:lnTo>
                  <a:lnTo>
                    <a:pt x="225" y="98"/>
                  </a:lnTo>
                  <a:lnTo>
                    <a:pt x="226" y="99"/>
                  </a:lnTo>
                  <a:lnTo>
                    <a:pt x="226" y="99"/>
                  </a:lnTo>
                  <a:lnTo>
                    <a:pt x="227" y="99"/>
                  </a:lnTo>
                  <a:lnTo>
                    <a:pt x="227" y="100"/>
                  </a:lnTo>
                  <a:lnTo>
                    <a:pt x="228" y="100"/>
                  </a:lnTo>
                  <a:lnTo>
                    <a:pt x="228" y="100"/>
                  </a:lnTo>
                  <a:lnTo>
                    <a:pt x="229" y="100"/>
                  </a:lnTo>
                  <a:lnTo>
                    <a:pt x="229" y="101"/>
                  </a:lnTo>
                  <a:lnTo>
                    <a:pt x="230" y="101"/>
                  </a:lnTo>
                  <a:lnTo>
                    <a:pt x="230" y="101"/>
                  </a:lnTo>
                  <a:lnTo>
                    <a:pt x="231" y="101"/>
                  </a:lnTo>
                  <a:lnTo>
                    <a:pt x="231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3" y="103"/>
                  </a:lnTo>
                  <a:lnTo>
                    <a:pt x="233" y="103"/>
                  </a:lnTo>
                  <a:lnTo>
                    <a:pt x="234" y="103"/>
                  </a:lnTo>
                  <a:lnTo>
                    <a:pt x="234" y="103"/>
                  </a:lnTo>
                  <a:lnTo>
                    <a:pt x="235" y="103"/>
                  </a:lnTo>
                  <a:lnTo>
                    <a:pt x="235" y="104"/>
                  </a:lnTo>
                  <a:lnTo>
                    <a:pt x="236" y="104"/>
                  </a:lnTo>
                  <a:lnTo>
                    <a:pt x="236" y="104"/>
                  </a:lnTo>
                  <a:lnTo>
                    <a:pt x="237" y="104"/>
                  </a:lnTo>
                  <a:lnTo>
                    <a:pt x="237" y="105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39" y="105"/>
                  </a:lnTo>
                  <a:lnTo>
                    <a:pt x="239" y="105"/>
                  </a:lnTo>
                  <a:lnTo>
                    <a:pt x="240" y="105"/>
                  </a:lnTo>
                  <a:lnTo>
                    <a:pt x="240" y="106"/>
                  </a:lnTo>
                  <a:lnTo>
                    <a:pt x="241" y="106"/>
                  </a:lnTo>
                  <a:lnTo>
                    <a:pt x="241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3" y="106"/>
                  </a:lnTo>
                  <a:lnTo>
                    <a:pt x="243" y="107"/>
                  </a:lnTo>
                  <a:lnTo>
                    <a:pt x="244" y="107"/>
                  </a:lnTo>
                  <a:lnTo>
                    <a:pt x="244" y="107"/>
                  </a:lnTo>
                  <a:lnTo>
                    <a:pt x="245" y="107"/>
                  </a:lnTo>
                  <a:lnTo>
                    <a:pt x="245" y="107"/>
                  </a:lnTo>
                  <a:lnTo>
                    <a:pt x="246" y="107"/>
                  </a:lnTo>
                  <a:lnTo>
                    <a:pt x="246" y="107"/>
                  </a:lnTo>
                  <a:lnTo>
                    <a:pt x="247" y="108"/>
                  </a:lnTo>
                  <a:lnTo>
                    <a:pt x="247" y="108"/>
                  </a:lnTo>
                  <a:lnTo>
                    <a:pt x="248" y="108"/>
                  </a:lnTo>
                  <a:lnTo>
                    <a:pt x="248" y="108"/>
                  </a:lnTo>
                  <a:lnTo>
                    <a:pt x="249" y="108"/>
                  </a:lnTo>
                  <a:lnTo>
                    <a:pt x="249" y="108"/>
                  </a:lnTo>
                  <a:lnTo>
                    <a:pt x="250" y="108"/>
                  </a:lnTo>
                  <a:lnTo>
                    <a:pt x="250" y="108"/>
                  </a:lnTo>
                  <a:lnTo>
                    <a:pt x="251" y="108"/>
                  </a:lnTo>
                  <a:lnTo>
                    <a:pt x="251" y="108"/>
                  </a:lnTo>
                  <a:lnTo>
                    <a:pt x="252" y="109"/>
                  </a:lnTo>
                  <a:lnTo>
                    <a:pt x="252" y="109"/>
                  </a:lnTo>
                  <a:lnTo>
                    <a:pt x="253" y="109"/>
                  </a:lnTo>
                  <a:lnTo>
                    <a:pt x="253" y="109"/>
                  </a:lnTo>
                  <a:lnTo>
                    <a:pt x="254" y="109"/>
                  </a:lnTo>
                  <a:lnTo>
                    <a:pt x="254" y="109"/>
                  </a:lnTo>
                  <a:lnTo>
                    <a:pt x="255" y="109"/>
                  </a:lnTo>
                  <a:lnTo>
                    <a:pt x="255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7" y="109"/>
                  </a:lnTo>
                  <a:lnTo>
                    <a:pt x="257" y="109"/>
                  </a:lnTo>
                  <a:lnTo>
                    <a:pt x="258" y="109"/>
                  </a:lnTo>
                  <a:lnTo>
                    <a:pt x="258" y="109"/>
                  </a:lnTo>
                  <a:lnTo>
                    <a:pt x="259" y="109"/>
                  </a:lnTo>
                  <a:lnTo>
                    <a:pt x="259" y="109"/>
                  </a:lnTo>
                  <a:lnTo>
                    <a:pt x="260" y="109"/>
                  </a:lnTo>
                  <a:lnTo>
                    <a:pt x="260" y="109"/>
                  </a:lnTo>
                  <a:lnTo>
                    <a:pt x="261" y="109"/>
                  </a:lnTo>
                  <a:lnTo>
                    <a:pt x="261" y="109"/>
                  </a:lnTo>
                  <a:lnTo>
                    <a:pt x="262" y="109"/>
                  </a:lnTo>
                  <a:lnTo>
                    <a:pt x="262" y="109"/>
                  </a:lnTo>
                  <a:lnTo>
                    <a:pt x="263" y="109"/>
                  </a:lnTo>
                  <a:lnTo>
                    <a:pt x="263" y="109"/>
                  </a:lnTo>
                  <a:lnTo>
                    <a:pt x="264" y="109"/>
                  </a:lnTo>
                  <a:lnTo>
                    <a:pt x="264" y="109"/>
                  </a:lnTo>
                  <a:lnTo>
                    <a:pt x="265" y="109"/>
                  </a:lnTo>
                  <a:lnTo>
                    <a:pt x="265" y="109"/>
                  </a:lnTo>
                  <a:lnTo>
                    <a:pt x="266" y="109"/>
                  </a:lnTo>
                  <a:lnTo>
                    <a:pt x="266" y="109"/>
                  </a:lnTo>
                  <a:lnTo>
                    <a:pt x="267" y="109"/>
                  </a:lnTo>
                  <a:lnTo>
                    <a:pt x="267" y="109"/>
                  </a:lnTo>
                  <a:lnTo>
                    <a:pt x="268" y="109"/>
                  </a:lnTo>
                  <a:lnTo>
                    <a:pt x="268" y="109"/>
                  </a:lnTo>
                  <a:lnTo>
                    <a:pt x="269" y="109"/>
                  </a:lnTo>
                  <a:lnTo>
                    <a:pt x="269" y="109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1" y="108"/>
                  </a:lnTo>
                  <a:lnTo>
                    <a:pt x="271" y="108"/>
                  </a:lnTo>
                  <a:lnTo>
                    <a:pt x="272" y="108"/>
                  </a:lnTo>
                  <a:lnTo>
                    <a:pt x="272" y="108"/>
                  </a:lnTo>
                  <a:lnTo>
                    <a:pt x="273" y="108"/>
                  </a:lnTo>
                  <a:lnTo>
                    <a:pt x="273" y="108"/>
                  </a:lnTo>
                  <a:lnTo>
                    <a:pt x="274" y="108"/>
                  </a:lnTo>
                  <a:lnTo>
                    <a:pt x="274" y="107"/>
                  </a:lnTo>
                  <a:lnTo>
                    <a:pt x="275" y="107"/>
                  </a:lnTo>
                  <a:lnTo>
                    <a:pt x="275" y="107"/>
                  </a:lnTo>
                  <a:lnTo>
                    <a:pt x="276" y="107"/>
                  </a:lnTo>
                  <a:lnTo>
                    <a:pt x="276" y="107"/>
                  </a:lnTo>
                  <a:lnTo>
                    <a:pt x="277" y="107"/>
                  </a:lnTo>
                  <a:lnTo>
                    <a:pt x="277" y="107"/>
                  </a:lnTo>
                  <a:lnTo>
                    <a:pt x="278" y="106"/>
                  </a:lnTo>
                  <a:lnTo>
                    <a:pt x="278" y="106"/>
                  </a:lnTo>
                  <a:lnTo>
                    <a:pt x="279" y="106"/>
                  </a:lnTo>
                  <a:lnTo>
                    <a:pt x="279" y="106"/>
                  </a:lnTo>
                  <a:lnTo>
                    <a:pt x="280" y="106"/>
                  </a:lnTo>
                  <a:lnTo>
                    <a:pt x="280" y="106"/>
                  </a:lnTo>
                  <a:lnTo>
                    <a:pt x="281" y="106"/>
                  </a:lnTo>
                  <a:lnTo>
                    <a:pt x="281" y="105"/>
                  </a:lnTo>
                  <a:lnTo>
                    <a:pt x="282" y="105"/>
                  </a:lnTo>
                  <a:lnTo>
                    <a:pt x="282" y="105"/>
                  </a:lnTo>
                  <a:lnTo>
                    <a:pt x="283" y="105"/>
                  </a:lnTo>
                  <a:lnTo>
                    <a:pt x="283" y="105"/>
                  </a:lnTo>
                  <a:lnTo>
                    <a:pt x="284" y="105"/>
                  </a:lnTo>
                  <a:lnTo>
                    <a:pt x="284" y="104"/>
                  </a:lnTo>
                  <a:lnTo>
                    <a:pt x="284" y="104"/>
                  </a:lnTo>
                  <a:lnTo>
                    <a:pt x="285" y="104"/>
                  </a:lnTo>
                  <a:lnTo>
                    <a:pt x="285" y="104"/>
                  </a:lnTo>
                  <a:lnTo>
                    <a:pt x="286" y="103"/>
                  </a:lnTo>
                  <a:lnTo>
                    <a:pt x="286" y="103"/>
                  </a:lnTo>
                  <a:lnTo>
                    <a:pt x="287" y="103"/>
                  </a:lnTo>
                  <a:lnTo>
                    <a:pt x="287" y="103"/>
                  </a:lnTo>
                  <a:lnTo>
                    <a:pt x="288" y="103"/>
                  </a:lnTo>
                  <a:lnTo>
                    <a:pt x="288" y="102"/>
                  </a:lnTo>
                  <a:lnTo>
                    <a:pt x="289" y="102"/>
                  </a:lnTo>
                  <a:lnTo>
                    <a:pt x="289" y="102"/>
                  </a:lnTo>
                  <a:lnTo>
                    <a:pt x="290" y="102"/>
                  </a:lnTo>
                  <a:lnTo>
                    <a:pt x="290" y="101"/>
                  </a:lnTo>
                  <a:lnTo>
                    <a:pt x="291" y="101"/>
                  </a:lnTo>
                  <a:lnTo>
                    <a:pt x="291" y="101"/>
                  </a:lnTo>
                  <a:lnTo>
                    <a:pt x="292" y="101"/>
                  </a:lnTo>
                  <a:lnTo>
                    <a:pt x="292" y="100"/>
                  </a:lnTo>
                  <a:lnTo>
                    <a:pt x="293" y="100"/>
                  </a:lnTo>
                  <a:lnTo>
                    <a:pt x="293" y="100"/>
                  </a:lnTo>
                  <a:lnTo>
                    <a:pt x="294" y="100"/>
                  </a:lnTo>
                  <a:lnTo>
                    <a:pt x="294" y="99"/>
                  </a:lnTo>
                  <a:lnTo>
                    <a:pt x="295" y="99"/>
                  </a:lnTo>
                  <a:lnTo>
                    <a:pt x="295" y="99"/>
                  </a:lnTo>
                  <a:lnTo>
                    <a:pt x="296" y="98"/>
                  </a:lnTo>
                  <a:lnTo>
                    <a:pt x="296" y="98"/>
                  </a:lnTo>
                  <a:lnTo>
                    <a:pt x="297" y="98"/>
                  </a:lnTo>
                  <a:lnTo>
                    <a:pt x="297" y="98"/>
                  </a:lnTo>
                  <a:lnTo>
                    <a:pt x="298" y="97"/>
                  </a:lnTo>
                  <a:lnTo>
                    <a:pt x="298" y="97"/>
                  </a:lnTo>
                  <a:lnTo>
                    <a:pt x="299" y="97"/>
                  </a:lnTo>
                  <a:lnTo>
                    <a:pt x="299" y="96"/>
                  </a:lnTo>
                  <a:lnTo>
                    <a:pt x="299" y="96"/>
                  </a:lnTo>
                  <a:lnTo>
                    <a:pt x="300" y="96"/>
                  </a:lnTo>
                  <a:lnTo>
                    <a:pt x="300" y="96"/>
                  </a:lnTo>
                  <a:lnTo>
                    <a:pt x="301" y="95"/>
                  </a:lnTo>
                  <a:lnTo>
                    <a:pt x="301" y="95"/>
                  </a:lnTo>
                  <a:lnTo>
                    <a:pt x="302" y="95"/>
                  </a:lnTo>
                  <a:lnTo>
                    <a:pt x="302" y="94"/>
                  </a:lnTo>
                  <a:lnTo>
                    <a:pt x="303" y="94"/>
                  </a:lnTo>
                  <a:lnTo>
                    <a:pt x="303" y="94"/>
                  </a:lnTo>
                  <a:lnTo>
                    <a:pt x="304" y="93"/>
                  </a:lnTo>
                  <a:lnTo>
                    <a:pt x="304" y="93"/>
                  </a:lnTo>
                  <a:lnTo>
                    <a:pt x="305" y="93"/>
                  </a:lnTo>
                  <a:lnTo>
                    <a:pt x="305" y="92"/>
                  </a:lnTo>
                  <a:lnTo>
                    <a:pt x="306" y="92"/>
                  </a:lnTo>
                  <a:lnTo>
                    <a:pt x="306" y="92"/>
                  </a:lnTo>
                  <a:lnTo>
                    <a:pt x="307" y="91"/>
                  </a:lnTo>
                  <a:lnTo>
                    <a:pt x="307" y="91"/>
                  </a:lnTo>
                  <a:lnTo>
                    <a:pt x="308" y="90"/>
                  </a:lnTo>
                  <a:lnTo>
                    <a:pt x="308" y="90"/>
                  </a:lnTo>
                  <a:lnTo>
                    <a:pt x="309" y="90"/>
                  </a:lnTo>
                  <a:lnTo>
                    <a:pt x="309" y="89"/>
                  </a:lnTo>
                  <a:lnTo>
                    <a:pt x="310" y="89"/>
                  </a:lnTo>
                  <a:lnTo>
                    <a:pt x="310" y="89"/>
                  </a:lnTo>
                  <a:lnTo>
                    <a:pt x="311" y="88"/>
                  </a:lnTo>
                  <a:lnTo>
                    <a:pt x="311" y="88"/>
                  </a:lnTo>
                  <a:lnTo>
                    <a:pt x="312" y="88"/>
                  </a:lnTo>
                  <a:lnTo>
                    <a:pt x="312" y="87"/>
                  </a:lnTo>
                  <a:lnTo>
                    <a:pt x="313" y="87"/>
                  </a:lnTo>
                  <a:lnTo>
                    <a:pt x="313" y="86"/>
                  </a:lnTo>
                  <a:lnTo>
                    <a:pt x="313" y="86"/>
                  </a:lnTo>
                  <a:lnTo>
                    <a:pt x="314" y="86"/>
                  </a:lnTo>
                  <a:lnTo>
                    <a:pt x="314" y="85"/>
                  </a:lnTo>
                  <a:lnTo>
                    <a:pt x="315" y="85"/>
                  </a:lnTo>
                  <a:lnTo>
                    <a:pt x="315" y="84"/>
                  </a:lnTo>
                  <a:lnTo>
                    <a:pt x="316" y="84"/>
                  </a:lnTo>
                  <a:lnTo>
                    <a:pt x="316" y="84"/>
                  </a:lnTo>
                  <a:lnTo>
                    <a:pt x="317" y="83"/>
                  </a:lnTo>
                  <a:lnTo>
                    <a:pt x="317" y="83"/>
                  </a:lnTo>
                  <a:lnTo>
                    <a:pt x="318" y="82"/>
                  </a:lnTo>
                  <a:lnTo>
                    <a:pt x="318" y="82"/>
                  </a:lnTo>
                  <a:lnTo>
                    <a:pt x="319" y="81"/>
                  </a:lnTo>
                  <a:lnTo>
                    <a:pt x="319" y="81"/>
                  </a:lnTo>
                  <a:lnTo>
                    <a:pt x="320" y="81"/>
                  </a:lnTo>
                  <a:lnTo>
                    <a:pt x="320" y="80"/>
                  </a:lnTo>
                  <a:lnTo>
                    <a:pt x="321" y="80"/>
                  </a:lnTo>
                  <a:lnTo>
                    <a:pt x="321" y="79"/>
                  </a:lnTo>
                  <a:lnTo>
                    <a:pt x="322" y="79"/>
                  </a:lnTo>
                  <a:lnTo>
                    <a:pt x="322" y="79"/>
                  </a:lnTo>
                  <a:lnTo>
                    <a:pt x="323" y="78"/>
                  </a:lnTo>
                  <a:lnTo>
                    <a:pt x="323" y="78"/>
                  </a:lnTo>
                  <a:lnTo>
                    <a:pt x="324" y="77"/>
                  </a:lnTo>
                  <a:lnTo>
                    <a:pt x="324" y="77"/>
                  </a:lnTo>
                  <a:lnTo>
                    <a:pt x="325" y="76"/>
                  </a:lnTo>
                  <a:lnTo>
                    <a:pt x="325" y="76"/>
                  </a:lnTo>
                  <a:lnTo>
                    <a:pt x="326" y="75"/>
                  </a:lnTo>
                  <a:lnTo>
                    <a:pt x="326" y="75"/>
                  </a:lnTo>
                  <a:lnTo>
                    <a:pt x="327" y="75"/>
                  </a:lnTo>
                  <a:lnTo>
                    <a:pt x="327" y="74"/>
                  </a:lnTo>
                  <a:lnTo>
                    <a:pt x="327" y="74"/>
                  </a:lnTo>
                  <a:lnTo>
                    <a:pt x="328" y="73"/>
                  </a:lnTo>
                  <a:lnTo>
                    <a:pt x="328" y="73"/>
                  </a:lnTo>
                  <a:lnTo>
                    <a:pt x="329" y="72"/>
                  </a:lnTo>
                  <a:lnTo>
                    <a:pt x="329" y="72"/>
                  </a:lnTo>
                  <a:lnTo>
                    <a:pt x="330" y="71"/>
                  </a:lnTo>
                  <a:lnTo>
                    <a:pt x="330" y="71"/>
                  </a:lnTo>
                  <a:lnTo>
                    <a:pt x="331" y="70"/>
                  </a:lnTo>
                  <a:lnTo>
                    <a:pt x="331" y="70"/>
                  </a:lnTo>
                  <a:lnTo>
                    <a:pt x="332" y="70"/>
                  </a:lnTo>
                  <a:lnTo>
                    <a:pt x="332" y="69"/>
                  </a:lnTo>
                  <a:lnTo>
                    <a:pt x="333" y="69"/>
                  </a:lnTo>
                  <a:lnTo>
                    <a:pt x="333" y="68"/>
                  </a:lnTo>
                  <a:lnTo>
                    <a:pt x="334" y="68"/>
                  </a:lnTo>
                  <a:lnTo>
                    <a:pt x="334" y="67"/>
                  </a:lnTo>
                  <a:lnTo>
                    <a:pt x="335" y="67"/>
                  </a:lnTo>
                  <a:lnTo>
                    <a:pt x="335" y="66"/>
                  </a:lnTo>
                  <a:lnTo>
                    <a:pt x="336" y="66"/>
                  </a:lnTo>
                  <a:lnTo>
                    <a:pt x="336" y="66"/>
                  </a:lnTo>
                  <a:lnTo>
                    <a:pt x="337" y="65"/>
                  </a:lnTo>
                  <a:lnTo>
                    <a:pt x="337" y="65"/>
                  </a:lnTo>
                  <a:lnTo>
                    <a:pt x="338" y="64"/>
                  </a:lnTo>
                  <a:lnTo>
                    <a:pt x="338" y="64"/>
                  </a:lnTo>
                  <a:lnTo>
                    <a:pt x="339" y="63"/>
                  </a:lnTo>
                  <a:lnTo>
                    <a:pt x="339" y="63"/>
                  </a:lnTo>
                  <a:lnTo>
                    <a:pt x="340" y="62"/>
                  </a:lnTo>
                  <a:lnTo>
                    <a:pt x="340" y="62"/>
                  </a:lnTo>
                  <a:lnTo>
                    <a:pt x="341" y="61"/>
                  </a:lnTo>
                  <a:lnTo>
                    <a:pt x="341" y="61"/>
                  </a:lnTo>
                  <a:lnTo>
                    <a:pt x="341" y="60"/>
                  </a:lnTo>
                  <a:lnTo>
                    <a:pt x="342" y="60"/>
                  </a:lnTo>
                  <a:lnTo>
                    <a:pt x="342" y="59"/>
                  </a:lnTo>
                  <a:lnTo>
                    <a:pt x="343" y="59"/>
                  </a:lnTo>
                  <a:lnTo>
                    <a:pt x="343" y="58"/>
                  </a:lnTo>
                  <a:lnTo>
                    <a:pt x="344" y="58"/>
                  </a:lnTo>
                  <a:lnTo>
                    <a:pt x="344" y="57"/>
                  </a:lnTo>
                  <a:lnTo>
                    <a:pt x="345" y="57"/>
                  </a:lnTo>
                  <a:lnTo>
                    <a:pt x="345" y="57"/>
                  </a:lnTo>
                  <a:lnTo>
                    <a:pt x="346" y="56"/>
                  </a:lnTo>
                  <a:lnTo>
                    <a:pt x="346" y="56"/>
                  </a:lnTo>
                  <a:lnTo>
                    <a:pt x="347" y="55"/>
                  </a:lnTo>
                  <a:lnTo>
                    <a:pt x="347" y="55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1032" name="Freeform 264"/>
            <p:cNvSpPr>
              <a:spLocks noChangeAspect="1"/>
            </p:cNvSpPr>
            <p:nvPr/>
          </p:nvSpPr>
          <p:spPr bwMode="auto">
            <a:xfrm>
              <a:off x="2929" y="1175"/>
              <a:ext cx="143" cy="652"/>
            </a:xfrm>
            <a:custGeom>
              <a:avLst/>
              <a:gdLst/>
              <a:ahLst/>
              <a:cxnLst>
                <a:cxn ang="0">
                  <a:pos x="5" y="49"/>
                </a:cxn>
                <a:cxn ang="0">
                  <a:pos x="11" y="44"/>
                </a:cxn>
                <a:cxn ang="0">
                  <a:pos x="17" y="38"/>
                </a:cxn>
                <a:cxn ang="0">
                  <a:pos x="22" y="33"/>
                </a:cxn>
                <a:cxn ang="0">
                  <a:pos x="28" y="28"/>
                </a:cxn>
                <a:cxn ang="0">
                  <a:pos x="34" y="23"/>
                </a:cxn>
                <a:cxn ang="0">
                  <a:pos x="40" y="18"/>
                </a:cxn>
                <a:cxn ang="0">
                  <a:pos x="46" y="14"/>
                </a:cxn>
                <a:cxn ang="0">
                  <a:pos x="51" y="11"/>
                </a:cxn>
                <a:cxn ang="0">
                  <a:pos x="57" y="8"/>
                </a:cxn>
                <a:cxn ang="0">
                  <a:pos x="63" y="5"/>
                </a:cxn>
                <a:cxn ang="0">
                  <a:pos x="69" y="3"/>
                </a:cxn>
                <a:cxn ang="0">
                  <a:pos x="75" y="1"/>
                </a:cxn>
                <a:cxn ang="0">
                  <a:pos x="80" y="0"/>
                </a:cxn>
                <a:cxn ang="0">
                  <a:pos x="86" y="0"/>
                </a:cxn>
                <a:cxn ang="0">
                  <a:pos x="92" y="0"/>
                </a:cxn>
                <a:cxn ang="0">
                  <a:pos x="98" y="1"/>
                </a:cxn>
                <a:cxn ang="0">
                  <a:pos x="104" y="3"/>
                </a:cxn>
                <a:cxn ang="0">
                  <a:pos x="109" y="4"/>
                </a:cxn>
                <a:cxn ang="0">
                  <a:pos x="115" y="7"/>
                </a:cxn>
                <a:cxn ang="0">
                  <a:pos x="121" y="10"/>
                </a:cxn>
                <a:cxn ang="0">
                  <a:pos x="127" y="14"/>
                </a:cxn>
                <a:cxn ang="0">
                  <a:pos x="132" y="18"/>
                </a:cxn>
                <a:cxn ang="0">
                  <a:pos x="138" y="22"/>
                </a:cxn>
                <a:cxn ang="0">
                  <a:pos x="144" y="27"/>
                </a:cxn>
                <a:cxn ang="0">
                  <a:pos x="150" y="32"/>
                </a:cxn>
                <a:cxn ang="0">
                  <a:pos x="156" y="37"/>
                </a:cxn>
                <a:cxn ang="0">
                  <a:pos x="161" y="43"/>
                </a:cxn>
                <a:cxn ang="0">
                  <a:pos x="167" y="48"/>
                </a:cxn>
                <a:cxn ang="0">
                  <a:pos x="173" y="54"/>
                </a:cxn>
                <a:cxn ang="0">
                  <a:pos x="179" y="60"/>
                </a:cxn>
                <a:cxn ang="0">
                  <a:pos x="185" y="66"/>
                </a:cxn>
                <a:cxn ang="0">
                  <a:pos x="190" y="71"/>
                </a:cxn>
                <a:cxn ang="0">
                  <a:pos x="196" y="76"/>
                </a:cxn>
                <a:cxn ang="0">
                  <a:pos x="202" y="81"/>
                </a:cxn>
                <a:cxn ang="0">
                  <a:pos x="208" y="86"/>
                </a:cxn>
                <a:cxn ang="0">
                  <a:pos x="214" y="91"/>
                </a:cxn>
                <a:cxn ang="0">
                  <a:pos x="219" y="95"/>
                </a:cxn>
                <a:cxn ang="0">
                  <a:pos x="225" y="98"/>
                </a:cxn>
                <a:cxn ang="0">
                  <a:pos x="231" y="102"/>
                </a:cxn>
                <a:cxn ang="0">
                  <a:pos x="237" y="104"/>
                </a:cxn>
                <a:cxn ang="0">
                  <a:pos x="242" y="106"/>
                </a:cxn>
                <a:cxn ang="0">
                  <a:pos x="248" y="108"/>
                </a:cxn>
                <a:cxn ang="0">
                  <a:pos x="254" y="109"/>
                </a:cxn>
                <a:cxn ang="0">
                  <a:pos x="260" y="109"/>
                </a:cxn>
                <a:cxn ang="0">
                  <a:pos x="266" y="109"/>
                </a:cxn>
                <a:cxn ang="0">
                  <a:pos x="271" y="108"/>
                </a:cxn>
                <a:cxn ang="0">
                  <a:pos x="277" y="107"/>
                </a:cxn>
                <a:cxn ang="0">
                  <a:pos x="283" y="105"/>
                </a:cxn>
                <a:cxn ang="0">
                  <a:pos x="289" y="102"/>
                </a:cxn>
                <a:cxn ang="0">
                  <a:pos x="295" y="99"/>
                </a:cxn>
                <a:cxn ang="0">
                  <a:pos x="300" y="96"/>
                </a:cxn>
                <a:cxn ang="0">
                  <a:pos x="306" y="92"/>
                </a:cxn>
                <a:cxn ang="0">
                  <a:pos x="312" y="87"/>
                </a:cxn>
                <a:cxn ang="0">
                  <a:pos x="318" y="82"/>
                </a:cxn>
                <a:cxn ang="0">
                  <a:pos x="324" y="77"/>
                </a:cxn>
                <a:cxn ang="0">
                  <a:pos x="329" y="72"/>
                </a:cxn>
                <a:cxn ang="0">
                  <a:pos x="335" y="66"/>
                </a:cxn>
                <a:cxn ang="0">
                  <a:pos x="341" y="61"/>
                </a:cxn>
                <a:cxn ang="0">
                  <a:pos x="347" y="55"/>
                </a:cxn>
              </a:cxnLst>
              <a:rect l="0" t="0" r="r" b="b"/>
              <a:pathLst>
                <a:path w="347" h="109">
                  <a:moveTo>
                    <a:pt x="0" y="55"/>
                  </a:moveTo>
                  <a:lnTo>
                    <a:pt x="0" y="54"/>
                  </a:lnTo>
                  <a:lnTo>
                    <a:pt x="1" y="54"/>
                  </a:lnTo>
                  <a:lnTo>
                    <a:pt x="1" y="53"/>
                  </a:lnTo>
                  <a:lnTo>
                    <a:pt x="2" y="53"/>
                  </a:lnTo>
                  <a:lnTo>
                    <a:pt x="2" y="52"/>
                  </a:lnTo>
                  <a:lnTo>
                    <a:pt x="3" y="52"/>
                  </a:lnTo>
                  <a:lnTo>
                    <a:pt x="3" y="51"/>
                  </a:lnTo>
                  <a:lnTo>
                    <a:pt x="4" y="51"/>
                  </a:lnTo>
                  <a:lnTo>
                    <a:pt x="4" y="50"/>
                  </a:lnTo>
                  <a:lnTo>
                    <a:pt x="5" y="50"/>
                  </a:lnTo>
                  <a:lnTo>
                    <a:pt x="5" y="49"/>
                  </a:lnTo>
                  <a:lnTo>
                    <a:pt x="6" y="49"/>
                  </a:lnTo>
                  <a:lnTo>
                    <a:pt x="6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9" y="46"/>
                  </a:lnTo>
                  <a:lnTo>
                    <a:pt x="9" y="46"/>
                  </a:lnTo>
                  <a:lnTo>
                    <a:pt x="9" y="45"/>
                  </a:lnTo>
                  <a:lnTo>
                    <a:pt x="10" y="45"/>
                  </a:lnTo>
                  <a:lnTo>
                    <a:pt x="10" y="44"/>
                  </a:lnTo>
                  <a:lnTo>
                    <a:pt x="11" y="44"/>
                  </a:lnTo>
                  <a:lnTo>
                    <a:pt x="11" y="43"/>
                  </a:lnTo>
                  <a:lnTo>
                    <a:pt x="12" y="43"/>
                  </a:lnTo>
                  <a:lnTo>
                    <a:pt x="12" y="42"/>
                  </a:lnTo>
                  <a:lnTo>
                    <a:pt x="13" y="42"/>
                  </a:lnTo>
                  <a:lnTo>
                    <a:pt x="13" y="41"/>
                  </a:lnTo>
                  <a:lnTo>
                    <a:pt x="14" y="41"/>
                  </a:lnTo>
                  <a:lnTo>
                    <a:pt x="14" y="40"/>
                  </a:lnTo>
                  <a:lnTo>
                    <a:pt x="15" y="40"/>
                  </a:lnTo>
                  <a:lnTo>
                    <a:pt x="15" y="39"/>
                  </a:lnTo>
                  <a:lnTo>
                    <a:pt x="16" y="39"/>
                  </a:lnTo>
                  <a:lnTo>
                    <a:pt x="16" y="3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18" y="37"/>
                  </a:lnTo>
                  <a:lnTo>
                    <a:pt x="18" y="37"/>
                  </a:lnTo>
                  <a:lnTo>
                    <a:pt x="18" y="36"/>
                  </a:lnTo>
                  <a:lnTo>
                    <a:pt x="19" y="36"/>
                  </a:lnTo>
                  <a:lnTo>
                    <a:pt x="19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1" y="34"/>
                  </a:lnTo>
                  <a:lnTo>
                    <a:pt x="21" y="34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5" y="31"/>
                  </a:lnTo>
                  <a:lnTo>
                    <a:pt x="25" y="30"/>
                  </a:lnTo>
                  <a:lnTo>
                    <a:pt x="26" y="30"/>
                  </a:lnTo>
                  <a:lnTo>
                    <a:pt x="26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9" y="27"/>
                  </a:lnTo>
                  <a:lnTo>
                    <a:pt x="29" y="27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1" y="26"/>
                  </a:lnTo>
                  <a:lnTo>
                    <a:pt x="31" y="25"/>
                  </a:lnTo>
                  <a:lnTo>
                    <a:pt x="32" y="25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33" y="24"/>
                  </a:lnTo>
                  <a:lnTo>
                    <a:pt x="33" y="23"/>
                  </a:lnTo>
                  <a:lnTo>
                    <a:pt x="34" y="23"/>
                  </a:lnTo>
                  <a:lnTo>
                    <a:pt x="34" y="22"/>
                  </a:lnTo>
                  <a:lnTo>
                    <a:pt x="35" y="22"/>
                  </a:lnTo>
                  <a:lnTo>
                    <a:pt x="35" y="22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7" y="21"/>
                  </a:lnTo>
                  <a:lnTo>
                    <a:pt x="37" y="20"/>
                  </a:lnTo>
                  <a:lnTo>
                    <a:pt x="38" y="20"/>
                  </a:lnTo>
                  <a:lnTo>
                    <a:pt x="38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1" y="18"/>
                  </a:lnTo>
                  <a:lnTo>
                    <a:pt x="41" y="17"/>
                  </a:lnTo>
                  <a:lnTo>
                    <a:pt x="42" y="17"/>
                  </a:lnTo>
                  <a:lnTo>
                    <a:pt x="42" y="17"/>
                  </a:lnTo>
                  <a:lnTo>
                    <a:pt x="43" y="16"/>
                  </a:lnTo>
                  <a:lnTo>
                    <a:pt x="43" y="16"/>
                  </a:lnTo>
                  <a:lnTo>
                    <a:pt x="44" y="16"/>
                  </a:lnTo>
                  <a:lnTo>
                    <a:pt x="44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6" y="14"/>
                  </a:lnTo>
                  <a:lnTo>
                    <a:pt x="46" y="14"/>
                  </a:lnTo>
                  <a:lnTo>
                    <a:pt x="47" y="14"/>
                  </a:lnTo>
                  <a:lnTo>
                    <a:pt x="47" y="13"/>
                  </a:lnTo>
                  <a:lnTo>
                    <a:pt x="47" y="13"/>
                  </a:lnTo>
                  <a:lnTo>
                    <a:pt x="48" y="13"/>
                  </a:lnTo>
                  <a:lnTo>
                    <a:pt x="48" y="12"/>
                  </a:lnTo>
                  <a:lnTo>
                    <a:pt x="49" y="12"/>
                  </a:lnTo>
                  <a:lnTo>
                    <a:pt x="49" y="12"/>
                  </a:lnTo>
                  <a:lnTo>
                    <a:pt x="50" y="12"/>
                  </a:lnTo>
                  <a:lnTo>
                    <a:pt x="50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5" y="9"/>
                  </a:lnTo>
                  <a:lnTo>
                    <a:pt x="55" y="8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9" y="7"/>
                  </a:lnTo>
                  <a:lnTo>
                    <a:pt x="59" y="7"/>
                  </a:lnTo>
                  <a:lnTo>
                    <a:pt x="60" y="6"/>
                  </a:lnTo>
                  <a:lnTo>
                    <a:pt x="60" y="6"/>
                  </a:lnTo>
                  <a:lnTo>
                    <a:pt x="61" y="6"/>
                  </a:lnTo>
                  <a:lnTo>
                    <a:pt x="61" y="6"/>
                  </a:lnTo>
                  <a:lnTo>
                    <a:pt x="61" y="5"/>
                  </a:lnTo>
                  <a:lnTo>
                    <a:pt x="62" y="5"/>
                  </a:lnTo>
                  <a:lnTo>
                    <a:pt x="62" y="5"/>
                  </a:lnTo>
                  <a:lnTo>
                    <a:pt x="63" y="5"/>
                  </a:lnTo>
                  <a:lnTo>
                    <a:pt x="63" y="5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7" y="3"/>
                  </a:lnTo>
                  <a:lnTo>
                    <a:pt x="67" y="3"/>
                  </a:lnTo>
                  <a:lnTo>
                    <a:pt x="68" y="3"/>
                  </a:lnTo>
                  <a:lnTo>
                    <a:pt x="68" y="3"/>
                  </a:lnTo>
                  <a:lnTo>
                    <a:pt x="69" y="3"/>
                  </a:lnTo>
                  <a:lnTo>
                    <a:pt x="69" y="3"/>
                  </a:lnTo>
                  <a:lnTo>
                    <a:pt x="70" y="3"/>
                  </a:lnTo>
                  <a:lnTo>
                    <a:pt x="70" y="2"/>
                  </a:lnTo>
                  <a:lnTo>
                    <a:pt x="71" y="2"/>
                  </a:lnTo>
                  <a:lnTo>
                    <a:pt x="71" y="2"/>
                  </a:lnTo>
                  <a:lnTo>
                    <a:pt x="72" y="2"/>
                  </a:lnTo>
                  <a:lnTo>
                    <a:pt x="72" y="2"/>
                  </a:lnTo>
                  <a:lnTo>
                    <a:pt x="73" y="2"/>
                  </a:lnTo>
                  <a:lnTo>
                    <a:pt x="73" y="2"/>
                  </a:lnTo>
                  <a:lnTo>
                    <a:pt x="74" y="1"/>
                  </a:lnTo>
                  <a:lnTo>
                    <a:pt x="74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6" y="1"/>
                  </a:lnTo>
                  <a:lnTo>
                    <a:pt x="76" y="1"/>
                  </a:lnTo>
                  <a:lnTo>
                    <a:pt x="77" y="1"/>
                  </a:lnTo>
                  <a:lnTo>
                    <a:pt x="77" y="1"/>
                  </a:lnTo>
                  <a:lnTo>
                    <a:pt x="78" y="1"/>
                  </a:lnTo>
                  <a:lnTo>
                    <a:pt x="78" y="1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3" y="0"/>
                  </a:lnTo>
                  <a:lnTo>
                    <a:pt x="83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5" y="0"/>
                  </a:lnTo>
                  <a:lnTo>
                    <a:pt x="85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7" y="0"/>
                  </a:lnTo>
                  <a:lnTo>
                    <a:pt x="87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91" y="0"/>
                  </a:lnTo>
                  <a:lnTo>
                    <a:pt x="91" y="0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6" y="1"/>
                  </a:lnTo>
                  <a:lnTo>
                    <a:pt x="96" y="1"/>
                  </a:lnTo>
                  <a:lnTo>
                    <a:pt x="97" y="1"/>
                  </a:lnTo>
                  <a:lnTo>
                    <a:pt x="97" y="1"/>
                  </a:lnTo>
                  <a:lnTo>
                    <a:pt x="98" y="1"/>
                  </a:lnTo>
                  <a:lnTo>
                    <a:pt x="98" y="1"/>
                  </a:lnTo>
                  <a:lnTo>
                    <a:pt x="99" y="1"/>
                  </a:lnTo>
                  <a:lnTo>
                    <a:pt x="99" y="1"/>
                  </a:lnTo>
                  <a:lnTo>
                    <a:pt x="100" y="1"/>
                  </a:lnTo>
                  <a:lnTo>
                    <a:pt x="100" y="2"/>
                  </a:lnTo>
                  <a:lnTo>
                    <a:pt x="101" y="2"/>
                  </a:lnTo>
                  <a:lnTo>
                    <a:pt x="101" y="2"/>
                  </a:lnTo>
                  <a:lnTo>
                    <a:pt x="102" y="2"/>
                  </a:lnTo>
                  <a:lnTo>
                    <a:pt x="102" y="2"/>
                  </a:lnTo>
                  <a:lnTo>
                    <a:pt x="103" y="2"/>
                  </a:lnTo>
                  <a:lnTo>
                    <a:pt x="103" y="2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5" y="3"/>
                  </a:lnTo>
                  <a:lnTo>
                    <a:pt x="105" y="3"/>
                  </a:lnTo>
                  <a:lnTo>
                    <a:pt x="106" y="3"/>
                  </a:lnTo>
                  <a:lnTo>
                    <a:pt x="106" y="3"/>
                  </a:lnTo>
                  <a:lnTo>
                    <a:pt x="107" y="4"/>
                  </a:lnTo>
                  <a:lnTo>
                    <a:pt x="107" y="4"/>
                  </a:lnTo>
                  <a:lnTo>
                    <a:pt x="108" y="4"/>
                  </a:lnTo>
                  <a:lnTo>
                    <a:pt x="108" y="4"/>
                  </a:lnTo>
                  <a:lnTo>
                    <a:pt x="109" y="4"/>
                  </a:lnTo>
                  <a:lnTo>
                    <a:pt x="109" y="4"/>
                  </a:lnTo>
                  <a:lnTo>
                    <a:pt x="110" y="5"/>
                  </a:lnTo>
                  <a:lnTo>
                    <a:pt x="110" y="5"/>
                  </a:lnTo>
                  <a:lnTo>
                    <a:pt x="111" y="5"/>
                  </a:lnTo>
                  <a:lnTo>
                    <a:pt x="111" y="5"/>
                  </a:lnTo>
                  <a:lnTo>
                    <a:pt x="112" y="5"/>
                  </a:lnTo>
                  <a:lnTo>
                    <a:pt x="112" y="6"/>
                  </a:lnTo>
                  <a:lnTo>
                    <a:pt x="113" y="6"/>
                  </a:lnTo>
                  <a:lnTo>
                    <a:pt x="113" y="6"/>
                  </a:lnTo>
                  <a:lnTo>
                    <a:pt x="114" y="6"/>
                  </a:lnTo>
                  <a:lnTo>
                    <a:pt x="114" y="7"/>
                  </a:lnTo>
                  <a:lnTo>
                    <a:pt x="115" y="7"/>
                  </a:lnTo>
                  <a:lnTo>
                    <a:pt x="115" y="7"/>
                  </a:lnTo>
                  <a:lnTo>
                    <a:pt x="116" y="7"/>
                  </a:lnTo>
                  <a:lnTo>
                    <a:pt x="116" y="8"/>
                  </a:lnTo>
                  <a:lnTo>
                    <a:pt x="117" y="8"/>
                  </a:lnTo>
                  <a:lnTo>
                    <a:pt x="117" y="8"/>
                  </a:lnTo>
                  <a:lnTo>
                    <a:pt x="118" y="8"/>
                  </a:lnTo>
                  <a:lnTo>
                    <a:pt x="118" y="8"/>
                  </a:lnTo>
                  <a:lnTo>
                    <a:pt x="118" y="9"/>
                  </a:lnTo>
                  <a:lnTo>
                    <a:pt x="119" y="9"/>
                  </a:lnTo>
                  <a:lnTo>
                    <a:pt x="119" y="9"/>
                  </a:lnTo>
                  <a:lnTo>
                    <a:pt x="120" y="10"/>
                  </a:lnTo>
                  <a:lnTo>
                    <a:pt x="120" y="10"/>
                  </a:lnTo>
                  <a:lnTo>
                    <a:pt x="121" y="10"/>
                  </a:lnTo>
                  <a:lnTo>
                    <a:pt x="121" y="10"/>
                  </a:lnTo>
                  <a:lnTo>
                    <a:pt x="122" y="11"/>
                  </a:lnTo>
                  <a:lnTo>
                    <a:pt x="122" y="11"/>
                  </a:lnTo>
                  <a:lnTo>
                    <a:pt x="123" y="11"/>
                  </a:lnTo>
                  <a:lnTo>
                    <a:pt x="123" y="12"/>
                  </a:lnTo>
                  <a:lnTo>
                    <a:pt x="124" y="12"/>
                  </a:lnTo>
                  <a:lnTo>
                    <a:pt x="124" y="12"/>
                  </a:lnTo>
                  <a:lnTo>
                    <a:pt x="125" y="12"/>
                  </a:lnTo>
                  <a:lnTo>
                    <a:pt x="125" y="13"/>
                  </a:lnTo>
                  <a:lnTo>
                    <a:pt x="126" y="13"/>
                  </a:lnTo>
                  <a:lnTo>
                    <a:pt x="126" y="13"/>
                  </a:lnTo>
                  <a:lnTo>
                    <a:pt x="127" y="14"/>
                  </a:lnTo>
                  <a:lnTo>
                    <a:pt x="127" y="14"/>
                  </a:lnTo>
                  <a:lnTo>
                    <a:pt x="128" y="14"/>
                  </a:lnTo>
                  <a:lnTo>
                    <a:pt x="128" y="15"/>
                  </a:lnTo>
                  <a:lnTo>
                    <a:pt x="129" y="15"/>
                  </a:lnTo>
                  <a:lnTo>
                    <a:pt x="129" y="15"/>
                  </a:lnTo>
                  <a:lnTo>
                    <a:pt x="130" y="16"/>
                  </a:lnTo>
                  <a:lnTo>
                    <a:pt x="130" y="16"/>
                  </a:lnTo>
                  <a:lnTo>
                    <a:pt x="131" y="16"/>
                  </a:lnTo>
                  <a:lnTo>
                    <a:pt x="131" y="17"/>
                  </a:lnTo>
                  <a:lnTo>
                    <a:pt x="132" y="17"/>
                  </a:lnTo>
                  <a:lnTo>
                    <a:pt x="132" y="17"/>
                  </a:lnTo>
                  <a:lnTo>
                    <a:pt x="132" y="18"/>
                  </a:lnTo>
                  <a:lnTo>
                    <a:pt x="133" y="18"/>
                  </a:lnTo>
                  <a:lnTo>
                    <a:pt x="133" y="18"/>
                  </a:lnTo>
                  <a:lnTo>
                    <a:pt x="134" y="19"/>
                  </a:lnTo>
                  <a:lnTo>
                    <a:pt x="134" y="19"/>
                  </a:lnTo>
                  <a:lnTo>
                    <a:pt x="135" y="19"/>
                  </a:lnTo>
                  <a:lnTo>
                    <a:pt x="135" y="20"/>
                  </a:lnTo>
                  <a:lnTo>
                    <a:pt x="136" y="20"/>
                  </a:lnTo>
                  <a:lnTo>
                    <a:pt x="136" y="21"/>
                  </a:lnTo>
                  <a:lnTo>
                    <a:pt x="137" y="21"/>
                  </a:lnTo>
                  <a:lnTo>
                    <a:pt x="137" y="21"/>
                  </a:lnTo>
                  <a:lnTo>
                    <a:pt x="138" y="22"/>
                  </a:lnTo>
                  <a:lnTo>
                    <a:pt x="138" y="22"/>
                  </a:lnTo>
                  <a:lnTo>
                    <a:pt x="139" y="22"/>
                  </a:lnTo>
                  <a:lnTo>
                    <a:pt x="139" y="23"/>
                  </a:lnTo>
                  <a:lnTo>
                    <a:pt x="140" y="23"/>
                  </a:lnTo>
                  <a:lnTo>
                    <a:pt x="140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2" y="25"/>
                  </a:lnTo>
                  <a:lnTo>
                    <a:pt x="142" y="25"/>
                  </a:lnTo>
                  <a:lnTo>
                    <a:pt x="143" y="26"/>
                  </a:lnTo>
                  <a:lnTo>
                    <a:pt x="143" y="26"/>
                  </a:lnTo>
                  <a:lnTo>
                    <a:pt x="144" y="26"/>
                  </a:lnTo>
                  <a:lnTo>
                    <a:pt x="144" y="27"/>
                  </a:lnTo>
                  <a:lnTo>
                    <a:pt x="145" y="27"/>
                  </a:lnTo>
                  <a:lnTo>
                    <a:pt x="145" y="28"/>
                  </a:lnTo>
                  <a:lnTo>
                    <a:pt x="146" y="28"/>
                  </a:lnTo>
                  <a:lnTo>
                    <a:pt x="146" y="29"/>
                  </a:lnTo>
                  <a:lnTo>
                    <a:pt x="147" y="29"/>
                  </a:lnTo>
                  <a:lnTo>
                    <a:pt x="147" y="29"/>
                  </a:lnTo>
                  <a:lnTo>
                    <a:pt x="147" y="30"/>
                  </a:lnTo>
                  <a:lnTo>
                    <a:pt x="148" y="30"/>
                  </a:lnTo>
                  <a:lnTo>
                    <a:pt x="148" y="31"/>
                  </a:lnTo>
                  <a:lnTo>
                    <a:pt x="149" y="31"/>
                  </a:lnTo>
                  <a:lnTo>
                    <a:pt x="149" y="31"/>
                  </a:lnTo>
                  <a:lnTo>
                    <a:pt x="150" y="32"/>
                  </a:lnTo>
                  <a:lnTo>
                    <a:pt x="150" y="32"/>
                  </a:lnTo>
                  <a:lnTo>
                    <a:pt x="151" y="33"/>
                  </a:lnTo>
                  <a:lnTo>
                    <a:pt x="151" y="33"/>
                  </a:lnTo>
                  <a:lnTo>
                    <a:pt x="152" y="34"/>
                  </a:lnTo>
                  <a:lnTo>
                    <a:pt x="152" y="34"/>
                  </a:lnTo>
                  <a:lnTo>
                    <a:pt x="153" y="35"/>
                  </a:lnTo>
                  <a:lnTo>
                    <a:pt x="153" y="35"/>
                  </a:lnTo>
                  <a:lnTo>
                    <a:pt x="154" y="35"/>
                  </a:lnTo>
                  <a:lnTo>
                    <a:pt x="154" y="36"/>
                  </a:lnTo>
                  <a:lnTo>
                    <a:pt x="155" y="36"/>
                  </a:lnTo>
                  <a:lnTo>
                    <a:pt x="155" y="37"/>
                  </a:lnTo>
                  <a:lnTo>
                    <a:pt x="156" y="37"/>
                  </a:lnTo>
                  <a:lnTo>
                    <a:pt x="156" y="38"/>
                  </a:lnTo>
                  <a:lnTo>
                    <a:pt x="157" y="38"/>
                  </a:lnTo>
                  <a:lnTo>
                    <a:pt x="157" y="39"/>
                  </a:lnTo>
                  <a:lnTo>
                    <a:pt x="158" y="39"/>
                  </a:lnTo>
                  <a:lnTo>
                    <a:pt x="158" y="39"/>
                  </a:lnTo>
                  <a:lnTo>
                    <a:pt x="159" y="40"/>
                  </a:lnTo>
                  <a:lnTo>
                    <a:pt x="159" y="40"/>
                  </a:lnTo>
                  <a:lnTo>
                    <a:pt x="160" y="41"/>
                  </a:lnTo>
                  <a:lnTo>
                    <a:pt x="160" y="41"/>
                  </a:lnTo>
                  <a:lnTo>
                    <a:pt x="161" y="42"/>
                  </a:lnTo>
                  <a:lnTo>
                    <a:pt x="161" y="42"/>
                  </a:lnTo>
                  <a:lnTo>
                    <a:pt x="161" y="43"/>
                  </a:lnTo>
                  <a:lnTo>
                    <a:pt x="162" y="43"/>
                  </a:lnTo>
                  <a:lnTo>
                    <a:pt x="162" y="44"/>
                  </a:lnTo>
                  <a:lnTo>
                    <a:pt x="163" y="44"/>
                  </a:lnTo>
                  <a:lnTo>
                    <a:pt x="163" y="45"/>
                  </a:lnTo>
                  <a:lnTo>
                    <a:pt x="164" y="45"/>
                  </a:lnTo>
                  <a:lnTo>
                    <a:pt x="164" y="46"/>
                  </a:lnTo>
                  <a:lnTo>
                    <a:pt x="165" y="46"/>
                  </a:lnTo>
                  <a:lnTo>
                    <a:pt x="165" y="47"/>
                  </a:lnTo>
                  <a:lnTo>
                    <a:pt x="166" y="47"/>
                  </a:lnTo>
                  <a:lnTo>
                    <a:pt x="166" y="48"/>
                  </a:lnTo>
                  <a:lnTo>
                    <a:pt x="167" y="48"/>
                  </a:lnTo>
                  <a:lnTo>
                    <a:pt x="167" y="48"/>
                  </a:lnTo>
                  <a:lnTo>
                    <a:pt x="168" y="49"/>
                  </a:lnTo>
                  <a:lnTo>
                    <a:pt x="168" y="49"/>
                  </a:lnTo>
                  <a:lnTo>
                    <a:pt x="169" y="50"/>
                  </a:lnTo>
                  <a:lnTo>
                    <a:pt x="169" y="50"/>
                  </a:lnTo>
                  <a:lnTo>
                    <a:pt x="170" y="51"/>
                  </a:lnTo>
                  <a:lnTo>
                    <a:pt x="170" y="51"/>
                  </a:lnTo>
                  <a:lnTo>
                    <a:pt x="171" y="52"/>
                  </a:lnTo>
                  <a:lnTo>
                    <a:pt x="171" y="52"/>
                  </a:lnTo>
                  <a:lnTo>
                    <a:pt x="172" y="53"/>
                  </a:lnTo>
                  <a:lnTo>
                    <a:pt x="172" y="53"/>
                  </a:lnTo>
                  <a:lnTo>
                    <a:pt x="173" y="54"/>
                  </a:lnTo>
                  <a:lnTo>
                    <a:pt x="173" y="54"/>
                  </a:lnTo>
                  <a:lnTo>
                    <a:pt x="174" y="55"/>
                  </a:lnTo>
                  <a:lnTo>
                    <a:pt x="174" y="55"/>
                  </a:lnTo>
                  <a:lnTo>
                    <a:pt x="175" y="56"/>
                  </a:lnTo>
                  <a:lnTo>
                    <a:pt x="175" y="56"/>
                  </a:lnTo>
                  <a:lnTo>
                    <a:pt x="175" y="57"/>
                  </a:lnTo>
                  <a:lnTo>
                    <a:pt x="176" y="57"/>
                  </a:lnTo>
                  <a:lnTo>
                    <a:pt x="176" y="57"/>
                  </a:lnTo>
                  <a:lnTo>
                    <a:pt x="177" y="58"/>
                  </a:lnTo>
                  <a:lnTo>
                    <a:pt x="177" y="58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9" y="60"/>
                  </a:lnTo>
                  <a:lnTo>
                    <a:pt x="179" y="60"/>
                  </a:lnTo>
                  <a:lnTo>
                    <a:pt x="180" y="61"/>
                  </a:lnTo>
                  <a:lnTo>
                    <a:pt x="180" y="61"/>
                  </a:lnTo>
                  <a:lnTo>
                    <a:pt x="181" y="62"/>
                  </a:lnTo>
                  <a:lnTo>
                    <a:pt x="181" y="62"/>
                  </a:lnTo>
                  <a:lnTo>
                    <a:pt x="182" y="63"/>
                  </a:lnTo>
                  <a:lnTo>
                    <a:pt x="182" y="63"/>
                  </a:lnTo>
                  <a:lnTo>
                    <a:pt x="183" y="64"/>
                  </a:lnTo>
                  <a:lnTo>
                    <a:pt x="183" y="64"/>
                  </a:lnTo>
                  <a:lnTo>
                    <a:pt x="184" y="65"/>
                  </a:lnTo>
                  <a:lnTo>
                    <a:pt x="184" y="65"/>
                  </a:lnTo>
                  <a:lnTo>
                    <a:pt x="185" y="66"/>
                  </a:lnTo>
                  <a:lnTo>
                    <a:pt x="185" y="66"/>
                  </a:lnTo>
                  <a:lnTo>
                    <a:pt x="186" y="66"/>
                  </a:lnTo>
                  <a:lnTo>
                    <a:pt x="186" y="67"/>
                  </a:lnTo>
                  <a:lnTo>
                    <a:pt x="187" y="67"/>
                  </a:lnTo>
                  <a:lnTo>
                    <a:pt x="187" y="68"/>
                  </a:lnTo>
                  <a:lnTo>
                    <a:pt x="188" y="68"/>
                  </a:lnTo>
                  <a:lnTo>
                    <a:pt x="188" y="69"/>
                  </a:lnTo>
                  <a:lnTo>
                    <a:pt x="189" y="69"/>
                  </a:lnTo>
                  <a:lnTo>
                    <a:pt x="189" y="70"/>
                  </a:lnTo>
                  <a:lnTo>
                    <a:pt x="189" y="70"/>
                  </a:lnTo>
                  <a:lnTo>
                    <a:pt x="190" y="70"/>
                  </a:lnTo>
                  <a:lnTo>
                    <a:pt x="190" y="71"/>
                  </a:lnTo>
                  <a:lnTo>
                    <a:pt x="191" y="71"/>
                  </a:lnTo>
                  <a:lnTo>
                    <a:pt x="191" y="72"/>
                  </a:lnTo>
                  <a:lnTo>
                    <a:pt x="192" y="72"/>
                  </a:lnTo>
                  <a:lnTo>
                    <a:pt x="192" y="73"/>
                  </a:lnTo>
                  <a:lnTo>
                    <a:pt x="193" y="73"/>
                  </a:lnTo>
                  <a:lnTo>
                    <a:pt x="193" y="74"/>
                  </a:lnTo>
                  <a:lnTo>
                    <a:pt x="194" y="74"/>
                  </a:lnTo>
                  <a:lnTo>
                    <a:pt x="194" y="75"/>
                  </a:lnTo>
                  <a:lnTo>
                    <a:pt x="195" y="75"/>
                  </a:lnTo>
                  <a:lnTo>
                    <a:pt x="195" y="75"/>
                  </a:lnTo>
                  <a:lnTo>
                    <a:pt x="196" y="76"/>
                  </a:lnTo>
                  <a:lnTo>
                    <a:pt x="196" y="76"/>
                  </a:lnTo>
                  <a:lnTo>
                    <a:pt x="197" y="77"/>
                  </a:lnTo>
                  <a:lnTo>
                    <a:pt x="197" y="77"/>
                  </a:lnTo>
                  <a:lnTo>
                    <a:pt x="198" y="78"/>
                  </a:lnTo>
                  <a:lnTo>
                    <a:pt x="198" y="78"/>
                  </a:lnTo>
                  <a:lnTo>
                    <a:pt x="199" y="79"/>
                  </a:lnTo>
                  <a:lnTo>
                    <a:pt x="199" y="79"/>
                  </a:lnTo>
                  <a:lnTo>
                    <a:pt x="200" y="79"/>
                  </a:lnTo>
                  <a:lnTo>
                    <a:pt x="200" y="80"/>
                  </a:lnTo>
                  <a:lnTo>
                    <a:pt x="201" y="80"/>
                  </a:lnTo>
                  <a:lnTo>
                    <a:pt x="201" y="81"/>
                  </a:lnTo>
                  <a:lnTo>
                    <a:pt x="202" y="81"/>
                  </a:lnTo>
                  <a:lnTo>
                    <a:pt x="202" y="81"/>
                  </a:lnTo>
                  <a:lnTo>
                    <a:pt x="203" y="82"/>
                  </a:lnTo>
                  <a:lnTo>
                    <a:pt x="203" y="82"/>
                  </a:lnTo>
                  <a:lnTo>
                    <a:pt x="204" y="83"/>
                  </a:lnTo>
                  <a:lnTo>
                    <a:pt x="204" y="83"/>
                  </a:lnTo>
                  <a:lnTo>
                    <a:pt x="204" y="84"/>
                  </a:lnTo>
                  <a:lnTo>
                    <a:pt x="205" y="84"/>
                  </a:lnTo>
                  <a:lnTo>
                    <a:pt x="205" y="84"/>
                  </a:lnTo>
                  <a:lnTo>
                    <a:pt x="206" y="85"/>
                  </a:lnTo>
                  <a:lnTo>
                    <a:pt x="206" y="85"/>
                  </a:lnTo>
                  <a:lnTo>
                    <a:pt x="207" y="86"/>
                  </a:lnTo>
                  <a:lnTo>
                    <a:pt x="207" y="86"/>
                  </a:lnTo>
                  <a:lnTo>
                    <a:pt x="208" y="86"/>
                  </a:lnTo>
                  <a:lnTo>
                    <a:pt x="208" y="87"/>
                  </a:lnTo>
                  <a:lnTo>
                    <a:pt x="209" y="87"/>
                  </a:lnTo>
                  <a:lnTo>
                    <a:pt x="209" y="88"/>
                  </a:lnTo>
                  <a:lnTo>
                    <a:pt x="210" y="88"/>
                  </a:lnTo>
                  <a:lnTo>
                    <a:pt x="210" y="88"/>
                  </a:lnTo>
                  <a:lnTo>
                    <a:pt x="211" y="89"/>
                  </a:lnTo>
                  <a:lnTo>
                    <a:pt x="211" y="89"/>
                  </a:lnTo>
                  <a:lnTo>
                    <a:pt x="212" y="89"/>
                  </a:lnTo>
                  <a:lnTo>
                    <a:pt x="212" y="90"/>
                  </a:lnTo>
                  <a:lnTo>
                    <a:pt x="213" y="90"/>
                  </a:lnTo>
                  <a:lnTo>
                    <a:pt x="213" y="90"/>
                  </a:lnTo>
                  <a:lnTo>
                    <a:pt x="214" y="91"/>
                  </a:lnTo>
                  <a:lnTo>
                    <a:pt x="214" y="91"/>
                  </a:lnTo>
                  <a:lnTo>
                    <a:pt x="215" y="92"/>
                  </a:lnTo>
                  <a:lnTo>
                    <a:pt x="215" y="92"/>
                  </a:lnTo>
                  <a:lnTo>
                    <a:pt x="216" y="92"/>
                  </a:lnTo>
                  <a:lnTo>
                    <a:pt x="216" y="93"/>
                  </a:lnTo>
                  <a:lnTo>
                    <a:pt x="217" y="93"/>
                  </a:lnTo>
                  <a:lnTo>
                    <a:pt x="217" y="93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9" y="95"/>
                  </a:lnTo>
                  <a:lnTo>
                    <a:pt x="219" y="95"/>
                  </a:lnTo>
                  <a:lnTo>
                    <a:pt x="220" y="95"/>
                  </a:lnTo>
                  <a:lnTo>
                    <a:pt x="220" y="96"/>
                  </a:lnTo>
                  <a:lnTo>
                    <a:pt x="221" y="96"/>
                  </a:lnTo>
                  <a:lnTo>
                    <a:pt x="221" y="96"/>
                  </a:lnTo>
                  <a:lnTo>
                    <a:pt x="222" y="96"/>
                  </a:lnTo>
                  <a:lnTo>
                    <a:pt x="222" y="97"/>
                  </a:lnTo>
                  <a:lnTo>
                    <a:pt x="223" y="97"/>
                  </a:lnTo>
                  <a:lnTo>
                    <a:pt x="223" y="97"/>
                  </a:lnTo>
                  <a:lnTo>
                    <a:pt x="224" y="98"/>
                  </a:lnTo>
                  <a:lnTo>
                    <a:pt x="224" y="98"/>
                  </a:lnTo>
                  <a:lnTo>
                    <a:pt x="225" y="98"/>
                  </a:lnTo>
                  <a:lnTo>
                    <a:pt x="225" y="98"/>
                  </a:lnTo>
                  <a:lnTo>
                    <a:pt x="226" y="99"/>
                  </a:lnTo>
                  <a:lnTo>
                    <a:pt x="226" y="99"/>
                  </a:lnTo>
                  <a:lnTo>
                    <a:pt x="227" y="99"/>
                  </a:lnTo>
                  <a:lnTo>
                    <a:pt x="227" y="100"/>
                  </a:lnTo>
                  <a:lnTo>
                    <a:pt x="228" y="100"/>
                  </a:lnTo>
                  <a:lnTo>
                    <a:pt x="228" y="100"/>
                  </a:lnTo>
                  <a:lnTo>
                    <a:pt x="229" y="100"/>
                  </a:lnTo>
                  <a:lnTo>
                    <a:pt x="229" y="101"/>
                  </a:lnTo>
                  <a:lnTo>
                    <a:pt x="230" y="101"/>
                  </a:lnTo>
                  <a:lnTo>
                    <a:pt x="230" y="101"/>
                  </a:lnTo>
                  <a:lnTo>
                    <a:pt x="231" y="101"/>
                  </a:lnTo>
                  <a:lnTo>
                    <a:pt x="231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3" y="103"/>
                  </a:lnTo>
                  <a:lnTo>
                    <a:pt x="233" y="103"/>
                  </a:lnTo>
                  <a:lnTo>
                    <a:pt x="234" y="103"/>
                  </a:lnTo>
                  <a:lnTo>
                    <a:pt x="234" y="103"/>
                  </a:lnTo>
                  <a:lnTo>
                    <a:pt x="235" y="103"/>
                  </a:lnTo>
                  <a:lnTo>
                    <a:pt x="235" y="104"/>
                  </a:lnTo>
                  <a:lnTo>
                    <a:pt x="236" y="104"/>
                  </a:lnTo>
                  <a:lnTo>
                    <a:pt x="236" y="104"/>
                  </a:lnTo>
                  <a:lnTo>
                    <a:pt x="237" y="104"/>
                  </a:lnTo>
                  <a:lnTo>
                    <a:pt x="237" y="105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39" y="105"/>
                  </a:lnTo>
                  <a:lnTo>
                    <a:pt x="239" y="105"/>
                  </a:lnTo>
                  <a:lnTo>
                    <a:pt x="240" y="105"/>
                  </a:lnTo>
                  <a:lnTo>
                    <a:pt x="240" y="106"/>
                  </a:lnTo>
                  <a:lnTo>
                    <a:pt x="241" y="106"/>
                  </a:lnTo>
                  <a:lnTo>
                    <a:pt x="241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3" y="106"/>
                  </a:lnTo>
                  <a:lnTo>
                    <a:pt x="243" y="107"/>
                  </a:lnTo>
                  <a:lnTo>
                    <a:pt x="244" y="107"/>
                  </a:lnTo>
                  <a:lnTo>
                    <a:pt x="244" y="107"/>
                  </a:lnTo>
                  <a:lnTo>
                    <a:pt x="245" y="107"/>
                  </a:lnTo>
                  <a:lnTo>
                    <a:pt x="245" y="107"/>
                  </a:lnTo>
                  <a:lnTo>
                    <a:pt x="246" y="107"/>
                  </a:lnTo>
                  <a:lnTo>
                    <a:pt x="246" y="107"/>
                  </a:lnTo>
                  <a:lnTo>
                    <a:pt x="247" y="108"/>
                  </a:lnTo>
                  <a:lnTo>
                    <a:pt x="247" y="108"/>
                  </a:lnTo>
                  <a:lnTo>
                    <a:pt x="248" y="108"/>
                  </a:lnTo>
                  <a:lnTo>
                    <a:pt x="248" y="108"/>
                  </a:lnTo>
                  <a:lnTo>
                    <a:pt x="249" y="108"/>
                  </a:lnTo>
                  <a:lnTo>
                    <a:pt x="249" y="108"/>
                  </a:lnTo>
                  <a:lnTo>
                    <a:pt x="250" y="108"/>
                  </a:lnTo>
                  <a:lnTo>
                    <a:pt x="250" y="108"/>
                  </a:lnTo>
                  <a:lnTo>
                    <a:pt x="251" y="108"/>
                  </a:lnTo>
                  <a:lnTo>
                    <a:pt x="251" y="108"/>
                  </a:lnTo>
                  <a:lnTo>
                    <a:pt x="252" y="109"/>
                  </a:lnTo>
                  <a:lnTo>
                    <a:pt x="252" y="109"/>
                  </a:lnTo>
                  <a:lnTo>
                    <a:pt x="253" y="109"/>
                  </a:lnTo>
                  <a:lnTo>
                    <a:pt x="253" y="109"/>
                  </a:lnTo>
                  <a:lnTo>
                    <a:pt x="254" y="109"/>
                  </a:lnTo>
                  <a:lnTo>
                    <a:pt x="254" y="109"/>
                  </a:lnTo>
                  <a:lnTo>
                    <a:pt x="255" y="109"/>
                  </a:lnTo>
                  <a:lnTo>
                    <a:pt x="255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7" y="109"/>
                  </a:lnTo>
                  <a:lnTo>
                    <a:pt x="257" y="109"/>
                  </a:lnTo>
                  <a:lnTo>
                    <a:pt x="258" y="109"/>
                  </a:lnTo>
                  <a:lnTo>
                    <a:pt x="258" y="109"/>
                  </a:lnTo>
                  <a:lnTo>
                    <a:pt x="259" y="109"/>
                  </a:lnTo>
                  <a:lnTo>
                    <a:pt x="259" y="109"/>
                  </a:lnTo>
                  <a:lnTo>
                    <a:pt x="260" y="109"/>
                  </a:lnTo>
                  <a:lnTo>
                    <a:pt x="260" y="109"/>
                  </a:lnTo>
                  <a:lnTo>
                    <a:pt x="261" y="109"/>
                  </a:lnTo>
                  <a:lnTo>
                    <a:pt x="261" y="109"/>
                  </a:lnTo>
                  <a:lnTo>
                    <a:pt x="262" y="109"/>
                  </a:lnTo>
                  <a:lnTo>
                    <a:pt x="262" y="109"/>
                  </a:lnTo>
                  <a:lnTo>
                    <a:pt x="263" y="109"/>
                  </a:lnTo>
                  <a:lnTo>
                    <a:pt x="263" y="109"/>
                  </a:lnTo>
                  <a:lnTo>
                    <a:pt x="264" y="109"/>
                  </a:lnTo>
                  <a:lnTo>
                    <a:pt x="264" y="109"/>
                  </a:lnTo>
                  <a:lnTo>
                    <a:pt x="265" y="109"/>
                  </a:lnTo>
                  <a:lnTo>
                    <a:pt x="265" y="109"/>
                  </a:lnTo>
                  <a:lnTo>
                    <a:pt x="266" y="109"/>
                  </a:lnTo>
                  <a:lnTo>
                    <a:pt x="266" y="109"/>
                  </a:lnTo>
                  <a:lnTo>
                    <a:pt x="267" y="109"/>
                  </a:lnTo>
                  <a:lnTo>
                    <a:pt x="267" y="109"/>
                  </a:lnTo>
                  <a:lnTo>
                    <a:pt x="268" y="109"/>
                  </a:lnTo>
                  <a:lnTo>
                    <a:pt x="268" y="109"/>
                  </a:lnTo>
                  <a:lnTo>
                    <a:pt x="269" y="109"/>
                  </a:lnTo>
                  <a:lnTo>
                    <a:pt x="269" y="109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1" y="108"/>
                  </a:lnTo>
                  <a:lnTo>
                    <a:pt x="271" y="108"/>
                  </a:lnTo>
                  <a:lnTo>
                    <a:pt x="272" y="108"/>
                  </a:lnTo>
                  <a:lnTo>
                    <a:pt x="272" y="108"/>
                  </a:lnTo>
                  <a:lnTo>
                    <a:pt x="273" y="108"/>
                  </a:lnTo>
                  <a:lnTo>
                    <a:pt x="273" y="108"/>
                  </a:lnTo>
                  <a:lnTo>
                    <a:pt x="274" y="108"/>
                  </a:lnTo>
                  <a:lnTo>
                    <a:pt x="274" y="107"/>
                  </a:lnTo>
                  <a:lnTo>
                    <a:pt x="275" y="107"/>
                  </a:lnTo>
                  <a:lnTo>
                    <a:pt x="275" y="107"/>
                  </a:lnTo>
                  <a:lnTo>
                    <a:pt x="276" y="107"/>
                  </a:lnTo>
                  <a:lnTo>
                    <a:pt x="276" y="107"/>
                  </a:lnTo>
                  <a:lnTo>
                    <a:pt x="277" y="107"/>
                  </a:lnTo>
                  <a:lnTo>
                    <a:pt x="277" y="107"/>
                  </a:lnTo>
                  <a:lnTo>
                    <a:pt x="278" y="106"/>
                  </a:lnTo>
                  <a:lnTo>
                    <a:pt x="278" y="106"/>
                  </a:lnTo>
                  <a:lnTo>
                    <a:pt x="279" y="106"/>
                  </a:lnTo>
                  <a:lnTo>
                    <a:pt x="279" y="106"/>
                  </a:lnTo>
                  <a:lnTo>
                    <a:pt x="280" y="106"/>
                  </a:lnTo>
                  <a:lnTo>
                    <a:pt x="280" y="106"/>
                  </a:lnTo>
                  <a:lnTo>
                    <a:pt x="281" y="106"/>
                  </a:lnTo>
                  <a:lnTo>
                    <a:pt x="281" y="105"/>
                  </a:lnTo>
                  <a:lnTo>
                    <a:pt x="282" y="105"/>
                  </a:lnTo>
                  <a:lnTo>
                    <a:pt x="282" y="105"/>
                  </a:lnTo>
                  <a:lnTo>
                    <a:pt x="283" y="105"/>
                  </a:lnTo>
                  <a:lnTo>
                    <a:pt x="283" y="105"/>
                  </a:lnTo>
                  <a:lnTo>
                    <a:pt x="284" y="105"/>
                  </a:lnTo>
                  <a:lnTo>
                    <a:pt x="284" y="104"/>
                  </a:lnTo>
                  <a:lnTo>
                    <a:pt x="284" y="104"/>
                  </a:lnTo>
                  <a:lnTo>
                    <a:pt x="285" y="104"/>
                  </a:lnTo>
                  <a:lnTo>
                    <a:pt x="285" y="104"/>
                  </a:lnTo>
                  <a:lnTo>
                    <a:pt x="286" y="103"/>
                  </a:lnTo>
                  <a:lnTo>
                    <a:pt x="286" y="103"/>
                  </a:lnTo>
                  <a:lnTo>
                    <a:pt x="287" y="103"/>
                  </a:lnTo>
                  <a:lnTo>
                    <a:pt x="287" y="103"/>
                  </a:lnTo>
                  <a:lnTo>
                    <a:pt x="288" y="103"/>
                  </a:lnTo>
                  <a:lnTo>
                    <a:pt x="288" y="102"/>
                  </a:lnTo>
                  <a:lnTo>
                    <a:pt x="289" y="102"/>
                  </a:lnTo>
                  <a:lnTo>
                    <a:pt x="289" y="102"/>
                  </a:lnTo>
                  <a:lnTo>
                    <a:pt x="290" y="102"/>
                  </a:lnTo>
                  <a:lnTo>
                    <a:pt x="290" y="101"/>
                  </a:lnTo>
                  <a:lnTo>
                    <a:pt x="291" y="101"/>
                  </a:lnTo>
                  <a:lnTo>
                    <a:pt x="291" y="101"/>
                  </a:lnTo>
                  <a:lnTo>
                    <a:pt x="292" y="101"/>
                  </a:lnTo>
                  <a:lnTo>
                    <a:pt x="292" y="100"/>
                  </a:lnTo>
                  <a:lnTo>
                    <a:pt x="293" y="100"/>
                  </a:lnTo>
                  <a:lnTo>
                    <a:pt x="293" y="100"/>
                  </a:lnTo>
                  <a:lnTo>
                    <a:pt x="294" y="100"/>
                  </a:lnTo>
                  <a:lnTo>
                    <a:pt x="294" y="99"/>
                  </a:lnTo>
                  <a:lnTo>
                    <a:pt x="295" y="99"/>
                  </a:lnTo>
                  <a:lnTo>
                    <a:pt x="295" y="99"/>
                  </a:lnTo>
                  <a:lnTo>
                    <a:pt x="296" y="98"/>
                  </a:lnTo>
                  <a:lnTo>
                    <a:pt x="296" y="98"/>
                  </a:lnTo>
                  <a:lnTo>
                    <a:pt x="297" y="98"/>
                  </a:lnTo>
                  <a:lnTo>
                    <a:pt x="297" y="98"/>
                  </a:lnTo>
                  <a:lnTo>
                    <a:pt x="298" y="97"/>
                  </a:lnTo>
                  <a:lnTo>
                    <a:pt x="298" y="97"/>
                  </a:lnTo>
                  <a:lnTo>
                    <a:pt x="299" y="97"/>
                  </a:lnTo>
                  <a:lnTo>
                    <a:pt x="299" y="96"/>
                  </a:lnTo>
                  <a:lnTo>
                    <a:pt x="299" y="96"/>
                  </a:lnTo>
                  <a:lnTo>
                    <a:pt x="300" y="96"/>
                  </a:lnTo>
                  <a:lnTo>
                    <a:pt x="300" y="96"/>
                  </a:lnTo>
                  <a:lnTo>
                    <a:pt x="301" y="95"/>
                  </a:lnTo>
                  <a:lnTo>
                    <a:pt x="301" y="95"/>
                  </a:lnTo>
                  <a:lnTo>
                    <a:pt x="302" y="95"/>
                  </a:lnTo>
                  <a:lnTo>
                    <a:pt x="302" y="94"/>
                  </a:lnTo>
                  <a:lnTo>
                    <a:pt x="303" y="94"/>
                  </a:lnTo>
                  <a:lnTo>
                    <a:pt x="303" y="94"/>
                  </a:lnTo>
                  <a:lnTo>
                    <a:pt x="304" y="93"/>
                  </a:lnTo>
                  <a:lnTo>
                    <a:pt x="304" y="93"/>
                  </a:lnTo>
                  <a:lnTo>
                    <a:pt x="305" y="93"/>
                  </a:lnTo>
                  <a:lnTo>
                    <a:pt x="305" y="92"/>
                  </a:lnTo>
                  <a:lnTo>
                    <a:pt x="306" y="92"/>
                  </a:lnTo>
                  <a:lnTo>
                    <a:pt x="306" y="92"/>
                  </a:lnTo>
                  <a:lnTo>
                    <a:pt x="307" y="91"/>
                  </a:lnTo>
                  <a:lnTo>
                    <a:pt x="307" y="91"/>
                  </a:lnTo>
                  <a:lnTo>
                    <a:pt x="308" y="90"/>
                  </a:lnTo>
                  <a:lnTo>
                    <a:pt x="308" y="90"/>
                  </a:lnTo>
                  <a:lnTo>
                    <a:pt x="309" y="90"/>
                  </a:lnTo>
                  <a:lnTo>
                    <a:pt x="309" y="89"/>
                  </a:lnTo>
                  <a:lnTo>
                    <a:pt x="310" y="89"/>
                  </a:lnTo>
                  <a:lnTo>
                    <a:pt x="310" y="89"/>
                  </a:lnTo>
                  <a:lnTo>
                    <a:pt x="311" y="88"/>
                  </a:lnTo>
                  <a:lnTo>
                    <a:pt x="311" y="88"/>
                  </a:lnTo>
                  <a:lnTo>
                    <a:pt x="312" y="88"/>
                  </a:lnTo>
                  <a:lnTo>
                    <a:pt x="312" y="87"/>
                  </a:lnTo>
                  <a:lnTo>
                    <a:pt x="313" y="87"/>
                  </a:lnTo>
                  <a:lnTo>
                    <a:pt x="313" y="86"/>
                  </a:lnTo>
                  <a:lnTo>
                    <a:pt x="313" y="86"/>
                  </a:lnTo>
                  <a:lnTo>
                    <a:pt x="314" y="86"/>
                  </a:lnTo>
                  <a:lnTo>
                    <a:pt x="314" y="85"/>
                  </a:lnTo>
                  <a:lnTo>
                    <a:pt x="315" y="85"/>
                  </a:lnTo>
                  <a:lnTo>
                    <a:pt x="315" y="84"/>
                  </a:lnTo>
                  <a:lnTo>
                    <a:pt x="316" y="84"/>
                  </a:lnTo>
                  <a:lnTo>
                    <a:pt x="316" y="84"/>
                  </a:lnTo>
                  <a:lnTo>
                    <a:pt x="317" y="83"/>
                  </a:lnTo>
                  <a:lnTo>
                    <a:pt x="317" y="83"/>
                  </a:lnTo>
                  <a:lnTo>
                    <a:pt x="318" y="82"/>
                  </a:lnTo>
                  <a:lnTo>
                    <a:pt x="318" y="82"/>
                  </a:lnTo>
                  <a:lnTo>
                    <a:pt x="319" y="81"/>
                  </a:lnTo>
                  <a:lnTo>
                    <a:pt x="319" y="81"/>
                  </a:lnTo>
                  <a:lnTo>
                    <a:pt x="320" y="81"/>
                  </a:lnTo>
                  <a:lnTo>
                    <a:pt x="320" y="80"/>
                  </a:lnTo>
                  <a:lnTo>
                    <a:pt x="321" y="80"/>
                  </a:lnTo>
                  <a:lnTo>
                    <a:pt x="321" y="79"/>
                  </a:lnTo>
                  <a:lnTo>
                    <a:pt x="322" y="79"/>
                  </a:lnTo>
                  <a:lnTo>
                    <a:pt x="322" y="79"/>
                  </a:lnTo>
                  <a:lnTo>
                    <a:pt x="323" y="78"/>
                  </a:lnTo>
                  <a:lnTo>
                    <a:pt x="323" y="78"/>
                  </a:lnTo>
                  <a:lnTo>
                    <a:pt x="324" y="77"/>
                  </a:lnTo>
                  <a:lnTo>
                    <a:pt x="324" y="77"/>
                  </a:lnTo>
                  <a:lnTo>
                    <a:pt x="325" y="76"/>
                  </a:lnTo>
                  <a:lnTo>
                    <a:pt x="325" y="76"/>
                  </a:lnTo>
                  <a:lnTo>
                    <a:pt x="326" y="75"/>
                  </a:lnTo>
                  <a:lnTo>
                    <a:pt x="326" y="75"/>
                  </a:lnTo>
                  <a:lnTo>
                    <a:pt x="327" y="75"/>
                  </a:lnTo>
                  <a:lnTo>
                    <a:pt x="327" y="74"/>
                  </a:lnTo>
                  <a:lnTo>
                    <a:pt x="327" y="74"/>
                  </a:lnTo>
                  <a:lnTo>
                    <a:pt x="328" y="73"/>
                  </a:lnTo>
                  <a:lnTo>
                    <a:pt x="328" y="73"/>
                  </a:lnTo>
                  <a:lnTo>
                    <a:pt x="329" y="72"/>
                  </a:lnTo>
                  <a:lnTo>
                    <a:pt x="329" y="72"/>
                  </a:lnTo>
                  <a:lnTo>
                    <a:pt x="330" y="71"/>
                  </a:lnTo>
                  <a:lnTo>
                    <a:pt x="330" y="71"/>
                  </a:lnTo>
                  <a:lnTo>
                    <a:pt x="331" y="70"/>
                  </a:lnTo>
                  <a:lnTo>
                    <a:pt x="331" y="70"/>
                  </a:lnTo>
                  <a:lnTo>
                    <a:pt x="332" y="70"/>
                  </a:lnTo>
                  <a:lnTo>
                    <a:pt x="332" y="69"/>
                  </a:lnTo>
                  <a:lnTo>
                    <a:pt x="333" y="69"/>
                  </a:lnTo>
                  <a:lnTo>
                    <a:pt x="333" y="68"/>
                  </a:lnTo>
                  <a:lnTo>
                    <a:pt x="334" y="68"/>
                  </a:lnTo>
                  <a:lnTo>
                    <a:pt x="334" y="67"/>
                  </a:lnTo>
                  <a:lnTo>
                    <a:pt x="335" y="67"/>
                  </a:lnTo>
                  <a:lnTo>
                    <a:pt x="335" y="66"/>
                  </a:lnTo>
                  <a:lnTo>
                    <a:pt x="336" y="66"/>
                  </a:lnTo>
                  <a:lnTo>
                    <a:pt x="336" y="66"/>
                  </a:lnTo>
                  <a:lnTo>
                    <a:pt x="337" y="65"/>
                  </a:lnTo>
                  <a:lnTo>
                    <a:pt x="337" y="65"/>
                  </a:lnTo>
                  <a:lnTo>
                    <a:pt x="338" y="64"/>
                  </a:lnTo>
                  <a:lnTo>
                    <a:pt x="338" y="64"/>
                  </a:lnTo>
                  <a:lnTo>
                    <a:pt x="339" y="63"/>
                  </a:lnTo>
                  <a:lnTo>
                    <a:pt x="339" y="63"/>
                  </a:lnTo>
                  <a:lnTo>
                    <a:pt x="340" y="62"/>
                  </a:lnTo>
                  <a:lnTo>
                    <a:pt x="340" y="62"/>
                  </a:lnTo>
                  <a:lnTo>
                    <a:pt x="341" y="61"/>
                  </a:lnTo>
                  <a:lnTo>
                    <a:pt x="341" y="61"/>
                  </a:lnTo>
                  <a:lnTo>
                    <a:pt x="341" y="60"/>
                  </a:lnTo>
                  <a:lnTo>
                    <a:pt x="342" y="60"/>
                  </a:lnTo>
                  <a:lnTo>
                    <a:pt x="342" y="59"/>
                  </a:lnTo>
                  <a:lnTo>
                    <a:pt x="343" y="59"/>
                  </a:lnTo>
                  <a:lnTo>
                    <a:pt x="343" y="58"/>
                  </a:lnTo>
                  <a:lnTo>
                    <a:pt x="344" y="58"/>
                  </a:lnTo>
                  <a:lnTo>
                    <a:pt x="344" y="57"/>
                  </a:lnTo>
                  <a:lnTo>
                    <a:pt x="345" y="57"/>
                  </a:lnTo>
                  <a:lnTo>
                    <a:pt x="345" y="57"/>
                  </a:lnTo>
                  <a:lnTo>
                    <a:pt x="346" y="56"/>
                  </a:lnTo>
                  <a:lnTo>
                    <a:pt x="346" y="56"/>
                  </a:lnTo>
                  <a:lnTo>
                    <a:pt x="347" y="55"/>
                  </a:lnTo>
                  <a:lnTo>
                    <a:pt x="347" y="55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1033" name="Freeform 265"/>
            <p:cNvSpPr>
              <a:spLocks noChangeAspect="1"/>
            </p:cNvSpPr>
            <p:nvPr/>
          </p:nvSpPr>
          <p:spPr bwMode="auto">
            <a:xfrm>
              <a:off x="3072" y="1175"/>
              <a:ext cx="143" cy="652"/>
            </a:xfrm>
            <a:custGeom>
              <a:avLst/>
              <a:gdLst/>
              <a:ahLst/>
              <a:cxnLst>
                <a:cxn ang="0">
                  <a:pos x="5" y="49"/>
                </a:cxn>
                <a:cxn ang="0">
                  <a:pos x="11" y="44"/>
                </a:cxn>
                <a:cxn ang="0">
                  <a:pos x="17" y="38"/>
                </a:cxn>
                <a:cxn ang="0">
                  <a:pos x="22" y="33"/>
                </a:cxn>
                <a:cxn ang="0">
                  <a:pos x="28" y="28"/>
                </a:cxn>
                <a:cxn ang="0">
                  <a:pos x="34" y="23"/>
                </a:cxn>
                <a:cxn ang="0">
                  <a:pos x="40" y="18"/>
                </a:cxn>
                <a:cxn ang="0">
                  <a:pos x="46" y="14"/>
                </a:cxn>
                <a:cxn ang="0">
                  <a:pos x="51" y="11"/>
                </a:cxn>
                <a:cxn ang="0">
                  <a:pos x="57" y="8"/>
                </a:cxn>
                <a:cxn ang="0">
                  <a:pos x="63" y="5"/>
                </a:cxn>
                <a:cxn ang="0">
                  <a:pos x="69" y="3"/>
                </a:cxn>
                <a:cxn ang="0">
                  <a:pos x="75" y="1"/>
                </a:cxn>
                <a:cxn ang="0">
                  <a:pos x="80" y="0"/>
                </a:cxn>
                <a:cxn ang="0">
                  <a:pos x="86" y="0"/>
                </a:cxn>
                <a:cxn ang="0">
                  <a:pos x="92" y="0"/>
                </a:cxn>
                <a:cxn ang="0">
                  <a:pos x="98" y="1"/>
                </a:cxn>
                <a:cxn ang="0">
                  <a:pos x="104" y="3"/>
                </a:cxn>
                <a:cxn ang="0">
                  <a:pos x="109" y="4"/>
                </a:cxn>
                <a:cxn ang="0">
                  <a:pos x="115" y="7"/>
                </a:cxn>
                <a:cxn ang="0">
                  <a:pos x="121" y="10"/>
                </a:cxn>
                <a:cxn ang="0">
                  <a:pos x="127" y="14"/>
                </a:cxn>
                <a:cxn ang="0">
                  <a:pos x="132" y="18"/>
                </a:cxn>
                <a:cxn ang="0">
                  <a:pos x="138" y="22"/>
                </a:cxn>
                <a:cxn ang="0">
                  <a:pos x="144" y="27"/>
                </a:cxn>
                <a:cxn ang="0">
                  <a:pos x="150" y="32"/>
                </a:cxn>
                <a:cxn ang="0">
                  <a:pos x="156" y="37"/>
                </a:cxn>
                <a:cxn ang="0">
                  <a:pos x="161" y="43"/>
                </a:cxn>
                <a:cxn ang="0">
                  <a:pos x="167" y="48"/>
                </a:cxn>
                <a:cxn ang="0">
                  <a:pos x="173" y="54"/>
                </a:cxn>
                <a:cxn ang="0">
                  <a:pos x="179" y="60"/>
                </a:cxn>
                <a:cxn ang="0">
                  <a:pos x="185" y="66"/>
                </a:cxn>
                <a:cxn ang="0">
                  <a:pos x="190" y="71"/>
                </a:cxn>
                <a:cxn ang="0">
                  <a:pos x="196" y="76"/>
                </a:cxn>
                <a:cxn ang="0">
                  <a:pos x="202" y="81"/>
                </a:cxn>
                <a:cxn ang="0">
                  <a:pos x="208" y="86"/>
                </a:cxn>
                <a:cxn ang="0">
                  <a:pos x="214" y="91"/>
                </a:cxn>
                <a:cxn ang="0">
                  <a:pos x="219" y="95"/>
                </a:cxn>
                <a:cxn ang="0">
                  <a:pos x="225" y="98"/>
                </a:cxn>
                <a:cxn ang="0">
                  <a:pos x="231" y="102"/>
                </a:cxn>
                <a:cxn ang="0">
                  <a:pos x="237" y="104"/>
                </a:cxn>
                <a:cxn ang="0">
                  <a:pos x="242" y="106"/>
                </a:cxn>
                <a:cxn ang="0">
                  <a:pos x="248" y="108"/>
                </a:cxn>
                <a:cxn ang="0">
                  <a:pos x="254" y="109"/>
                </a:cxn>
                <a:cxn ang="0">
                  <a:pos x="260" y="109"/>
                </a:cxn>
                <a:cxn ang="0">
                  <a:pos x="266" y="109"/>
                </a:cxn>
                <a:cxn ang="0">
                  <a:pos x="271" y="108"/>
                </a:cxn>
                <a:cxn ang="0">
                  <a:pos x="277" y="107"/>
                </a:cxn>
                <a:cxn ang="0">
                  <a:pos x="283" y="105"/>
                </a:cxn>
                <a:cxn ang="0">
                  <a:pos x="289" y="102"/>
                </a:cxn>
                <a:cxn ang="0">
                  <a:pos x="295" y="99"/>
                </a:cxn>
                <a:cxn ang="0">
                  <a:pos x="300" y="96"/>
                </a:cxn>
                <a:cxn ang="0">
                  <a:pos x="306" y="92"/>
                </a:cxn>
                <a:cxn ang="0">
                  <a:pos x="312" y="87"/>
                </a:cxn>
                <a:cxn ang="0">
                  <a:pos x="318" y="82"/>
                </a:cxn>
                <a:cxn ang="0">
                  <a:pos x="324" y="77"/>
                </a:cxn>
                <a:cxn ang="0">
                  <a:pos x="329" y="72"/>
                </a:cxn>
                <a:cxn ang="0">
                  <a:pos x="335" y="66"/>
                </a:cxn>
                <a:cxn ang="0">
                  <a:pos x="341" y="61"/>
                </a:cxn>
                <a:cxn ang="0">
                  <a:pos x="347" y="55"/>
                </a:cxn>
              </a:cxnLst>
              <a:rect l="0" t="0" r="r" b="b"/>
              <a:pathLst>
                <a:path w="347" h="109">
                  <a:moveTo>
                    <a:pt x="0" y="55"/>
                  </a:moveTo>
                  <a:lnTo>
                    <a:pt x="0" y="54"/>
                  </a:lnTo>
                  <a:lnTo>
                    <a:pt x="1" y="54"/>
                  </a:lnTo>
                  <a:lnTo>
                    <a:pt x="1" y="53"/>
                  </a:lnTo>
                  <a:lnTo>
                    <a:pt x="2" y="53"/>
                  </a:lnTo>
                  <a:lnTo>
                    <a:pt x="2" y="52"/>
                  </a:lnTo>
                  <a:lnTo>
                    <a:pt x="3" y="52"/>
                  </a:lnTo>
                  <a:lnTo>
                    <a:pt x="3" y="51"/>
                  </a:lnTo>
                  <a:lnTo>
                    <a:pt x="4" y="51"/>
                  </a:lnTo>
                  <a:lnTo>
                    <a:pt x="4" y="50"/>
                  </a:lnTo>
                  <a:lnTo>
                    <a:pt x="5" y="50"/>
                  </a:lnTo>
                  <a:lnTo>
                    <a:pt x="5" y="49"/>
                  </a:lnTo>
                  <a:lnTo>
                    <a:pt x="6" y="49"/>
                  </a:lnTo>
                  <a:lnTo>
                    <a:pt x="6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9" y="46"/>
                  </a:lnTo>
                  <a:lnTo>
                    <a:pt x="9" y="46"/>
                  </a:lnTo>
                  <a:lnTo>
                    <a:pt x="9" y="45"/>
                  </a:lnTo>
                  <a:lnTo>
                    <a:pt x="10" y="45"/>
                  </a:lnTo>
                  <a:lnTo>
                    <a:pt x="10" y="44"/>
                  </a:lnTo>
                  <a:lnTo>
                    <a:pt x="11" y="44"/>
                  </a:lnTo>
                  <a:lnTo>
                    <a:pt x="11" y="43"/>
                  </a:lnTo>
                  <a:lnTo>
                    <a:pt x="12" y="43"/>
                  </a:lnTo>
                  <a:lnTo>
                    <a:pt x="12" y="42"/>
                  </a:lnTo>
                  <a:lnTo>
                    <a:pt x="13" y="42"/>
                  </a:lnTo>
                  <a:lnTo>
                    <a:pt x="13" y="41"/>
                  </a:lnTo>
                  <a:lnTo>
                    <a:pt x="14" y="41"/>
                  </a:lnTo>
                  <a:lnTo>
                    <a:pt x="14" y="40"/>
                  </a:lnTo>
                  <a:lnTo>
                    <a:pt x="15" y="40"/>
                  </a:lnTo>
                  <a:lnTo>
                    <a:pt x="15" y="39"/>
                  </a:lnTo>
                  <a:lnTo>
                    <a:pt x="16" y="39"/>
                  </a:lnTo>
                  <a:lnTo>
                    <a:pt x="16" y="3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18" y="37"/>
                  </a:lnTo>
                  <a:lnTo>
                    <a:pt x="18" y="37"/>
                  </a:lnTo>
                  <a:lnTo>
                    <a:pt x="18" y="36"/>
                  </a:lnTo>
                  <a:lnTo>
                    <a:pt x="19" y="36"/>
                  </a:lnTo>
                  <a:lnTo>
                    <a:pt x="19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1" y="34"/>
                  </a:lnTo>
                  <a:lnTo>
                    <a:pt x="21" y="34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5" y="31"/>
                  </a:lnTo>
                  <a:lnTo>
                    <a:pt x="25" y="30"/>
                  </a:lnTo>
                  <a:lnTo>
                    <a:pt x="26" y="30"/>
                  </a:lnTo>
                  <a:lnTo>
                    <a:pt x="26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9" y="27"/>
                  </a:lnTo>
                  <a:lnTo>
                    <a:pt x="29" y="27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1" y="26"/>
                  </a:lnTo>
                  <a:lnTo>
                    <a:pt x="31" y="25"/>
                  </a:lnTo>
                  <a:lnTo>
                    <a:pt x="32" y="25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33" y="24"/>
                  </a:lnTo>
                  <a:lnTo>
                    <a:pt x="33" y="23"/>
                  </a:lnTo>
                  <a:lnTo>
                    <a:pt x="34" y="23"/>
                  </a:lnTo>
                  <a:lnTo>
                    <a:pt x="34" y="22"/>
                  </a:lnTo>
                  <a:lnTo>
                    <a:pt x="35" y="22"/>
                  </a:lnTo>
                  <a:lnTo>
                    <a:pt x="35" y="22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7" y="21"/>
                  </a:lnTo>
                  <a:lnTo>
                    <a:pt x="37" y="20"/>
                  </a:lnTo>
                  <a:lnTo>
                    <a:pt x="38" y="20"/>
                  </a:lnTo>
                  <a:lnTo>
                    <a:pt x="38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1" y="18"/>
                  </a:lnTo>
                  <a:lnTo>
                    <a:pt x="41" y="17"/>
                  </a:lnTo>
                  <a:lnTo>
                    <a:pt x="42" y="17"/>
                  </a:lnTo>
                  <a:lnTo>
                    <a:pt x="42" y="17"/>
                  </a:lnTo>
                  <a:lnTo>
                    <a:pt x="43" y="16"/>
                  </a:lnTo>
                  <a:lnTo>
                    <a:pt x="43" y="16"/>
                  </a:lnTo>
                  <a:lnTo>
                    <a:pt x="44" y="16"/>
                  </a:lnTo>
                  <a:lnTo>
                    <a:pt x="44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6" y="14"/>
                  </a:lnTo>
                  <a:lnTo>
                    <a:pt x="46" y="14"/>
                  </a:lnTo>
                  <a:lnTo>
                    <a:pt x="47" y="14"/>
                  </a:lnTo>
                  <a:lnTo>
                    <a:pt x="47" y="13"/>
                  </a:lnTo>
                  <a:lnTo>
                    <a:pt x="47" y="13"/>
                  </a:lnTo>
                  <a:lnTo>
                    <a:pt x="48" y="13"/>
                  </a:lnTo>
                  <a:lnTo>
                    <a:pt x="48" y="12"/>
                  </a:lnTo>
                  <a:lnTo>
                    <a:pt x="49" y="12"/>
                  </a:lnTo>
                  <a:lnTo>
                    <a:pt x="49" y="12"/>
                  </a:lnTo>
                  <a:lnTo>
                    <a:pt x="50" y="12"/>
                  </a:lnTo>
                  <a:lnTo>
                    <a:pt x="50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5" y="9"/>
                  </a:lnTo>
                  <a:lnTo>
                    <a:pt x="55" y="8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9" y="7"/>
                  </a:lnTo>
                  <a:lnTo>
                    <a:pt x="59" y="7"/>
                  </a:lnTo>
                  <a:lnTo>
                    <a:pt x="60" y="6"/>
                  </a:lnTo>
                  <a:lnTo>
                    <a:pt x="60" y="6"/>
                  </a:lnTo>
                  <a:lnTo>
                    <a:pt x="61" y="6"/>
                  </a:lnTo>
                  <a:lnTo>
                    <a:pt x="61" y="6"/>
                  </a:lnTo>
                  <a:lnTo>
                    <a:pt x="61" y="5"/>
                  </a:lnTo>
                  <a:lnTo>
                    <a:pt x="62" y="5"/>
                  </a:lnTo>
                  <a:lnTo>
                    <a:pt x="62" y="5"/>
                  </a:lnTo>
                  <a:lnTo>
                    <a:pt x="63" y="5"/>
                  </a:lnTo>
                  <a:lnTo>
                    <a:pt x="63" y="5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7" y="3"/>
                  </a:lnTo>
                  <a:lnTo>
                    <a:pt x="67" y="3"/>
                  </a:lnTo>
                  <a:lnTo>
                    <a:pt x="68" y="3"/>
                  </a:lnTo>
                  <a:lnTo>
                    <a:pt x="68" y="3"/>
                  </a:lnTo>
                  <a:lnTo>
                    <a:pt x="69" y="3"/>
                  </a:lnTo>
                  <a:lnTo>
                    <a:pt x="69" y="3"/>
                  </a:lnTo>
                  <a:lnTo>
                    <a:pt x="70" y="3"/>
                  </a:lnTo>
                  <a:lnTo>
                    <a:pt x="70" y="2"/>
                  </a:lnTo>
                  <a:lnTo>
                    <a:pt x="71" y="2"/>
                  </a:lnTo>
                  <a:lnTo>
                    <a:pt x="71" y="2"/>
                  </a:lnTo>
                  <a:lnTo>
                    <a:pt x="72" y="2"/>
                  </a:lnTo>
                  <a:lnTo>
                    <a:pt x="72" y="2"/>
                  </a:lnTo>
                  <a:lnTo>
                    <a:pt x="73" y="2"/>
                  </a:lnTo>
                  <a:lnTo>
                    <a:pt x="73" y="2"/>
                  </a:lnTo>
                  <a:lnTo>
                    <a:pt x="74" y="1"/>
                  </a:lnTo>
                  <a:lnTo>
                    <a:pt x="74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6" y="1"/>
                  </a:lnTo>
                  <a:lnTo>
                    <a:pt x="76" y="1"/>
                  </a:lnTo>
                  <a:lnTo>
                    <a:pt x="77" y="1"/>
                  </a:lnTo>
                  <a:lnTo>
                    <a:pt x="77" y="1"/>
                  </a:lnTo>
                  <a:lnTo>
                    <a:pt x="78" y="1"/>
                  </a:lnTo>
                  <a:lnTo>
                    <a:pt x="78" y="1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3" y="0"/>
                  </a:lnTo>
                  <a:lnTo>
                    <a:pt x="83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5" y="0"/>
                  </a:lnTo>
                  <a:lnTo>
                    <a:pt x="85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7" y="0"/>
                  </a:lnTo>
                  <a:lnTo>
                    <a:pt x="87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91" y="0"/>
                  </a:lnTo>
                  <a:lnTo>
                    <a:pt x="91" y="0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6" y="1"/>
                  </a:lnTo>
                  <a:lnTo>
                    <a:pt x="96" y="1"/>
                  </a:lnTo>
                  <a:lnTo>
                    <a:pt x="97" y="1"/>
                  </a:lnTo>
                  <a:lnTo>
                    <a:pt x="97" y="1"/>
                  </a:lnTo>
                  <a:lnTo>
                    <a:pt x="98" y="1"/>
                  </a:lnTo>
                  <a:lnTo>
                    <a:pt x="98" y="1"/>
                  </a:lnTo>
                  <a:lnTo>
                    <a:pt x="99" y="1"/>
                  </a:lnTo>
                  <a:lnTo>
                    <a:pt x="99" y="1"/>
                  </a:lnTo>
                  <a:lnTo>
                    <a:pt x="100" y="1"/>
                  </a:lnTo>
                  <a:lnTo>
                    <a:pt x="100" y="2"/>
                  </a:lnTo>
                  <a:lnTo>
                    <a:pt x="101" y="2"/>
                  </a:lnTo>
                  <a:lnTo>
                    <a:pt x="101" y="2"/>
                  </a:lnTo>
                  <a:lnTo>
                    <a:pt x="102" y="2"/>
                  </a:lnTo>
                  <a:lnTo>
                    <a:pt x="102" y="2"/>
                  </a:lnTo>
                  <a:lnTo>
                    <a:pt x="103" y="2"/>
                  </a:lnTo>
                  <a:lnTo>
                    <a:pt x="103" y="2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5" y="3"/>
                  </a:lnTo>
                  <a:lnTo>
                    <a:pt x="105" y="3"/>
                  </a:lnTo>
                  <a:lnTo>
                    <a:pt x="106" y="3"/>
                  </a:lnTo>
                  <a:lnTo>
                    <a:pt x="106" y="3"/>
                  </a:lnTo>
                  <a:lnTo>
                    <a:pt x="107" y="4"/>
                  </a:lnTo>
                  <a:lnTo>
                    <a:pt x="107" y="4"/>
                  </a:lnTo>
                  <a:lnTo>
                    <a:pt x="108" y="4"/>
                  </a:lnTo>
                  <a:lnTo>
                    <a:pt x="108" y="4"/>
                  </a:lnTo>
                  <a:lnTo>
                    <a:pt x="109" y="4"/>
                  </a:lnTo>
                  <a:lnTo>
                    <a:pt x="109" y="4"/>
                  </a:lnTo>
                  <a:lnTo>
                    <a:pt x="110" y="5"/>
                  </a:lnTo>
                  <a:lnTo>
                    <a:pt x="110" y="5"/>
                  </a:lnTo>
                  <a:lnTo>
                    <a:pt x="111" y="5"/>
                  </a:lnTo>
                  <a:lnTo>
                    <a:pt x="111" y="5"/>
                  </a:lnTo>
                  <a:lnTo>
                    <a:pt x="112" y="5"/>
                  </a:lnTo>
                  <a:lnTo>
                    <a:pt x="112" y="6"/>
                  </a:lnTo>
                  <a:lnTo>
                    <a:pt x="113" y="6"/>
                  </a:lnTo>
                  <a:lnTo>
                    <a:pt x="113" y="6"/>
                  </a:lnTo>
                  <a:lnTo>
                    <a:pt x="114" y="6"/>
                  </a:lnTo>
                  <a:lnTo>
                    <a:pt x="114" y="7"/>
                  </a:lnTo>
                  <a:lnTo>
                    <a:pt x="115" y="7"/>
                  </a:lnTo>
                  <a:lnTo>
                    <a:pt x="115" y="7"/>
                  </a:lnTo>
                  <a:lnTo>
                    <a:pt x="116" y="7"/>
                  </a:lnTo>
                  <a:lnTo>
                    <a:pt x="116" y="8"/>
                  </a:lnTo>
                  <a:lnTo>
                    <a:pt x="117" y="8"/>
                  </a:lnTo>
                  <a:lnTo>
                    <a:pt x="117" y="8"/>
                  </a:lnTo>
                  <a:lnTo>
                    <a:pt x="118" y="8"/>
                  </a:lnTo>
                  <a:lnTo>
                    <a:pt x="118" y="8"/>
                  </a:lnTo>
                  <a:lnTo>
                    <a:pt x="118" y="9"/>
                  </a:lnTo>
                  <a:lnTo>
                    <a:pt x="119" y="9"/>
                  </a:lnTo>
                  <a:lnTo>
                    <a:pt x="119" y="9"/>
                  </a:lnTo>
                  <a:lnTo>
                    <a:pt x="120" y="10"/>
                  </a:lnTo>
                  <a:lnTo>
                    <a:pt x="120" y="10"/>
                  </a:lnTo>
                  <a:lnTo>
                    <a:pt x="121" y="10"/>
                  </a:lnTo>
                  <a:lnTo>
                    <a:pt x="121" y="10"/>
                  </a:lnTo>
                  <a:lnTo>
                    <a:pt x="122" y="11"/>
                  </a:lnTo>
                  <a:lnTo>
                    <a:pt x="122" y="11"/>
                  </a:lnTo>
                  <a:lnTo>
                    <a:pt x="123" y="11"/>
                  </a:lnTo>
                  <a:lnTo>
                    <a:pt x="123" y="12"/>
                  </a:lnTo>
                  <a:lnTo>
                    <a:pt x="124" y="12"/>
                  </a:lnTo>
                  <a:lnTo>
                    <a:pt x="124" y="12"/>
                  </a:lnTo>
                  <a:lnTo>
                    <a:pt x="125" y="12"/>
                  </a:lnTo>
                  <a:lnTo>
                    <a:pt x="125" y="13"/>
                  </a:lnTo>
                  <a:lnTo>
                    <a:pt x="126" y="13"/>
                  </a:lnTo>
                  <a:lnTo>
                    <a:pt x="126" y="13"/>
                  </a:lnTo>
                  <a:lnTo>
                    <a:pt x="127" y="14"/>
                  </a:lnTo>
                  <a:lnTo>
                    <a:pt x="127" y="14"/>
                  </a:lnTo>
                  <a:lnTo>
                    <a:pt x="128" y="14"/>
                  </a:lnTo>
                  <a:lnTo>
                    <a:pt x="128" y="15"/>
                  </a:lnTo>
                  <a:lnTo>
                    <a:pt x="129" y="15"/>
                  </a:lnTo>
                  <a:lnTo>
                    <a:pt x="129" y="15"/>
                  </a:lnTo>
                  <a:lnTo>
                    <a:pt x="130" y="16"/>
                  </a:lnTo>
                  <a:lnTo>
                    <a:pt x="130" y="16"/>
                  </a:lnTo>
                  <a:lnTo>
                    <a:pt x="131" y="16"/>
                  </a:lnTo>
                  <a:lnTo>
                    <a:pt x="131" y="17"/>
                  </a:lnTo>
                  <a:lnTo>
                    <a:pt x="132" y="17"/>
                  </a:lnTo>
                  <a:lnTo>
                    <a:pt x="132" y="17"/>
                  </a:lnTo>
                  <a:lnTo>
                    <a:pt x="132" y="18"/>
                  </a:lnTo>
                  <a:lnTo>
                    <a:pt x="133" y="18"/>
                  </a:lnTo>
                  <a:lnTo>
                    <a:pt x="133" y="18"/>
                  </a:lnTo>
                  <a:lnTo>
                    <a:pt x="134" y="19"/>
                  </a:lnTo>
                  <a:lnTo>
                    <a:pt x="134" y="19"/>
                  </a:lnTo>
                  <a:lnTo>
                    <a:pt x="135" y="19"/>
                  </a:lnTo>
                  <a:lnTo>
                    <a:pt x="135" y="20"/>
                  </a:lnTo>
                  <a:lnTo>
                    <a:pt x="136" y="20"/>
                  </a:lnTo>
                  <a:lnTo>
                    <a:pt x="136" y="21"/>
                  </a:lnTo>
                  <a:lnTo>
                    <a:pt x="137" y="21"/>
                  </a:lnTo>
                  <a:lnTo>
                    <a:pt x="137" y="21"/>
                  </a:lnTo>
                  <a:lnTo>
                    <a:pt x="138" y="22"/>
                  </a:lnTo>
                  <a:lnTo>
                    <a:pt x="138" y="22"/>
                  </a:lnTo>
                  <a:lnTo>
                    <a:pt x="139" y="22"/>
                  </a:lnTo>
                  <a:lnTo>
                    <a:pt x="139" y="23"/>
                  </a:lnTo>
                  <a:lnTo>
                    <a:pt x="140" y="23"/>
                  </a:lnTo>
                  <a:lnTo>
                    <a:pt x="140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2" y="25"/>
                  </a:lnTo>
                  <a:lnTo>
                    <a:pt x="142" y="25"/>
                  </a:lnTo>
                  <a:lnTo>
                    <a:pt x="143" y="26"/>
                  </a:lnTo>
                  <a:lnTo>
                    <a:pt x="143" y="26"/>
                  </a:lnTo>
                  <a:lnTo>
                    <a:pt x="144" y="26"/>
                  </a:lnTo>
                  <a:lnTo>
                    <a:pt x="144" y="27"/>
                  </a:lnTo>
                  <a:lnTo>
                    <a:pt x="145" y="27"/>
                  </a:lnTo>
                  <a:lnTo>
                    <a:pt x="145" y="28"/>
                  </a:lnTo>
                  <a:lnTo>
                    <a:pt x="146" y="28"/>
                  </a:lnTo>
                  <a:lnTo>
                    <a:pt x="146" y="29"/>
                  </a:lnTo>
                  <a:lnTo>
                    <a:pt x="147" y="29"/>
                  </a:lnTo>
                  <a:lnTo>
                    <a:pt x="147" y="29"/>
                  </a:lnTo>
                  <a:lnTo>
                    <a:pt x="147" y="30"/>
                  </a:lnTo>
                  <a:lnTo>
                    <a:pt x="148" y="30"/>
                  </a:lnTo>
                  <a:lnTo>
                    <a:pt x="148" y="31"/>
                  </a:lnTo>
                  <a:lnTo>
                    <a:pt x="149" y="31"/>
                  </a:lnTo>
                  <a:lnTo>
                    <a:pt x="149" y="31"/>
                  </a:lnTo>
                  <a:lnTo>
                    <a:pt x="150" y="32"/>
                  </a:lnTo>
                  <a:lnTo>
                    <a:pt x="150" y="32"/>
                  </a:lnTo>
                  <a:lnTo>
                    <a:pt x="151" y="33"/>
                  </a:lnTo>
                  <a:lnTo>
                    <a:pt x="151" y="33"/>
                  </a:lnTo>
                  <a:lnTo>
                    <a:pt x="152" y="34"/>
                  </a:lnTo>
                  <a:lnTo>
                    <a:pt x="152" y="34"/>
                  </a:lnTo>
                  <a:lnTo>
                    <a:pt x="153" y="35"/>
                  </a:lnTo>
                  <a:lnTo>
                    <a:pt x="153" y="35"/>
                  </a:lnTo>
                  <a:lnTo>
                    <a:pt x="154" y="35"/>
                  </a:lnTo>
                  <a:lnTo>
                    <a:pt x="154" y="36"/>
                  </a:lnTo>
                  <a:lnTo>
                    <a:pt x="155" y="36"/>
                  </a:lnTo>
                  <a:lnTo>
                    <a:pt x="155" y="37"/>
                  </a:lnTo>
                  <a:lnTo>
                    <a:pt x="156" y="37"/>
                  </a:lnTo>
                  <a:lnTo>
                    <a:pt x="156" y="38"/>
                  </a:lnTo>
                  <a:lnTo>
                    <a:pt x="157" y="38"/>
                  </a:lnTo>
                  <a:lnTo>
                    <a:pt x="157" y="39"/>
                  </a:lnTo>
                  <a:lnTo>
                    <a:pt x="158" y="39"/>
                  </a:lnTo>
                  <a:lnTo>
                    <a:pt x="158" y="39"/>
                  </a:lnTo>
                  <a:lnTo>
                    <a:pt x="159" y="40"/>
                  </a:lnTo>
                  <a:lnTo>
                    <a:pt x="159" y="40"/>
                  </a:lnTo>
                  <a:lnTo>
                    <a:pt x="160" y="41"/>
                  </a:lnTo>
                  <a:lnTo>
                    <a:pt x="160" y="41"/>
                  </a:lnTo>
                  <a:lnTo>
                    <a:pt x="161" y="42"/>
                  </a:lnTo>
                  <a:lnTo>
                    <a:pt x="161" y="42"/>
                  </a:lnTo>
                  <a:lnTo>
                    <a:pt x="161" y="43"/>
                  </a:lnTo>
                  <a:lnTo>
                    <a:pt x="162" y="43"/>
                  </a:lnTo>
                  <a:lnTo>
                    <a:pt x="162" y="44"/>
                  </a:lnTo>
                  <a:lnTo>
                    <a:pt x="163" y="44"/>
                  </a:lnTo>
                  <a:lnTo>
                    <a:pt x="163" y="45"/>
                  </a:lnTo>
                  <a:lnTo>
                    <a:pt x="164" y="45"/>
                  </a:lnTo>
                  <a:lnTo>
                    <a:pt x="164" y="46"/>
                  </a:lnTo>
                  <a:lnTo>
                    <a:pt x="165" y="46"/>
                  </a:lnTo>
                  <a:lnTo>
                    <a:pt x="165" y="47"/>
                  </a:lnTo>
                  <a:lnTo>
                    <a:pt x="166" y="47"/>
                  </a:lnTo>
                  <a:lnTo>
                    <a:pt x="166" y="48"/>
                  </a:lnTo>
                  <a:lnTo>
                    <a:pt x="167" y="48"/>
                  </a:lnTo>
                  <a:lnTo>
                    <a:pt x="167" y="48"/>
                  </a:lnTo>
                  <a:lnTo>
                    <a:pt x="168" y="49"/>
                  </a:lnTo>
                  <a:lnTo>
                    <a:pt x="168" y="49"/>
                  </a:lnTo>
                  <a:lnTo>
                    <a:pt x="169" y="50"/>
                  </a:lnTo>
                  <a:lnTo>
                    <a:pt x="169" y="50"/>
                  </a:lnTo>
                  <a:lnTo>
                    <a:pt x="170" y="51"/>
                  </a:lnTo>
                  <a:lnTo>
                    <a:pt x="170" y="51"/>
                  </a:lnTo>
                  <a:lnTo>
                    <a:pt x="171" y="52"/>
                  </a:lnTo>
                  <a:lnTo>
                    <a:pt x="171" y="52"/>
                  </a:lnTo>
                  <a:lnTo>
                    <a:pt x="172" y="53"/>
                  </a:lnTo>
                  <a:lnTo>
                    <a:pt x="172" y="53"/>
                  </a:lnTo>
                  <a:lnTo>
                    <a:pt x="173" y="54"/>
                  </a:lnTo>
                  <a:lnTo>
                    <a:pt x="173" y="54"/>
                  </a:lnTo>
                  <a:lnTo>
                    <a:pt x="174" y="55"/>
                  </a:lnTo>
                  <a:lnTo>
                    <a:pt x="174" y="55"/>
                  </a:lnTo>
                  <a:lnTo>
                    <a:pt x="175" y="56"/>
                  </a:lnTo>
                  <a:lnTo>
                    <a:pt x="175" y="56"/>
                  </a:lnTo>
                  <a:lnTo>
                    <a:pt x="175" y="57"/>
                  </a:lnTo>
                  <a:lnTo>
                    <a:pt x="176" y="57"/>
                  </a:lnTo>
                  <a:lnTo>
                    <a:pt x="176" y="57"/>
                  </a:lnTo>
                  <a:lnTo>
                    <a:pt x="177" y="58"/>
                  </a:lnTo>
                  <a:lnTo>
                    <a:pt x="177" y="58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9" y="60"/>
                  </a:lnTo>
                  <a:lnTo>
                    <a:pt x="179" y="60"/>
                  </a:lnTo>
                  <a:lnTo>
                    <a:pt x="180" y="61"/>
                  </a:lnTo>
                  <a:lnTo>
                    <a:pt x="180" y="61"/>
                  </a:lnTo>
                  <a:lnTo>
                    <a:pt x="181" y="62"/>
                  </a:lnTo>
                  <a:lnTo>
                    <a:pt x="181" y="62"/>
                  </a:lnTo>
                  <a:lnTo>
                    <a:pt x="182" y="63"/>
                  </a:lnTo>
                  <a:lnTo>
                    <a:pt x="182" y="63"/>
                  </a:lnTo>
                  <a:lnTo>
                    <a:pt x="183" y="64"/>
                  </a:lnTo>
                  <a:lnTo>
                    <a:pt x="183" y="64"/>
                  </a:lnTo>
                  <a:lnTo>
                    <a:pt x="184" y="65"/>
                  </a:lnTo>
                  <a:lnTo>
                    <a:pt x="184" y="65"/>
                  </a:lnTo>
                  <a:lnTo>
                    <a:pt x="185" y="66"/>
                  </a:lnTo>
                  <a:lnTo>
                    <a:pt x="185" y="66"/>
                  </a:lnTo>
                  <a:lnTo>
                    <a:pt x="186" y="66"/>
                  </a:lnTo>
                  <a:lnTo>
                    <a:pt x="186" y="67"/>
                  </a:lnTo>
                  <a:lnTo>
                    <a:pt x="187" y="67"/>
                  </a:lnTo>
                  <a:lnTo>
                    <a:pt x="187" y="68"/>
                  </a:lnTo>
                  <a:lnTo>
                    <a:pt x="188" y="68"/>
                  </a:lnTo>
                  <a:lnTo>
                    <a:pt x="188" y="69"/>
                  </a:lnTo>
                  <a:lnTo>
                    <a:pt x="189" y="69"/>
                  </a:lnTo>
                  <a:lnTo>
                    <a:pt x="189" y="70"/>
                  </a:lnTo>
                  <a:lnTo>
                    <a:pt x="189" y="70"/>
                  </a:lnTo>
                  <a:lnTo>
                    <a:pt x="190" y="70"/>
                  </a:lnTo>
                  <a:lnTo>
                    <a:pt x="190" y="71"/>
                  </a:lnTo>
                  <a:lnTo>
                    <a:pt x="191" y="71"/>
                  </a:lnTo>
                  <a:lnTo>
                    <a:pt x="191" y="72"/>
                  </a:lnTo>
                  <a:lnTo>
                    <a:pt x="192" y="72"/>
                  </a:lnTo>
                  <a:lnTo>
                    <a:pt x="192" y="73"/>
                  </a:lnTo>
                  <a:lnTo>
                    <a:pt x="193" y="73"/>
                  </a:lnTo>
                  <a:lnTo>
                    <a:pt x="193" y="74"/>
                  </a:lnTo>
                  <a:lnTo>
                    <a:pt x="194" y="74"/>
                  </a:lnTo>
                  <a:lnTo>
                    <a:pt x="194" y="75"/>
                  </a:lnTo>
                  <a:lnTo>
                    <a:pt x="195" y="75"/>
                  </a:lnTo>
                  <a:lnTo>
                    <a:pt x="195" y="75"/>
                  </a:lnTo>
                  <a:lnTo>
                    <a:pt x="196" y="76"/>
                  </a:lnTo>
                  <a:lnTo>
                    <a:pt x="196" y="76"/>
                  </a:lnTo>
                  <a:lnTo>
                    <a:pt x="197" y="77"/>
                  </a:lnTo>
                  <a:lnTo>
                    <a:pt x="197" y="77"/>
                  </a:lnTo>
                  <a:lnTo>
                    <a:pt x="198" y="78"/>
                  </a:lnTo>
                  <a:lnTo>
                    <a:pt x="198" y="78"/>
                  </a:lnTo>
                  <a:lnTo>
                    <a:pt x="199" y="79"/>
                  </a:lnTo>
                  <a:lnTo>
                    <a:pt x="199" y="79"/>
                  </a:lnTo>
                  <a:lnTo>
                    <a:pt x="200" y="79"/>
                  </a:lnTo>
                  <a:lnTo>
                    <a:pt x="200" y="80"/>
                  </a:lnTo>
                  <a:lnTo>
                    <a:pt x="201" y="80"/>
                  </a:lnTo>
                  <a:lnTo>
                    <a:pt x="201" y="81"/>
                  </a:lnTo>
                  <a:lnTo>
                    <a:pt x="202" y="81"/>
                  </a:lnTo>
                  <a:lnTo>
                    <a:pt x="202" y="81"/>
                  </a:lnTo>
                  <a:lnTo>
                    <a:pt x="203" y="82"/>
                  </a:lnTo>
                  <a:lnTo>
                    <a:pt x="203" y="82"/>
                  </a:lnTo>
                  <a:lnTo>
                    <a:pt x="204" y="83"/>
                  </a:lnTo>
                  <a:lnTo>
                    <a:pt x="204" y="83"/>
                  </a:lnTo>
                  <a:lnTo>
                    <a:pt x="204" y="84"/>
                  </a:lnTo>
                  <a:lnTo>
                    <a:pt x="205" y="84"/>
                  </a:lnTo>
                  <a:lnTo>
                    <a:pt x="205" y="84"/>
                  </a:lnTo>
                  <a:lnTo>
                    <a:pt x="206" y="85"/>
                  </a:lnTo>
                  <a:lnTo>
                    <a:pt x="206" y="85"/>
                  </a:lnTo>
                  <a:lnTo>
                    <a:pt x="207" y="86"/>
                  </a:lnTo>
                  <a:lnTo>
                    <a:pt x="207" y="86"/>
                  </a:lnTo>
                  <a:lnTo>
                    <a:pt x="208" y="86"/>
                  </a:lnTo>
                  <a:lnTo>
                    <a:pt x="208" y="87"/>
                  </a:lnTo>
                  <a:lnTo>
                    <a:pt x="209" y="87"/>
                  </a:lnTo>
                  <a:lnTo>
                    <a:pt x="209" y="88"/>
                  </a:lnTo>
                  <a:lnTo>
                    <a:pt x="210" y="88"/>
                  </a:lnTo>
                  <a:lnTo>
                    <a:pt x="210" y="88"/>
                  </a:lnTo>
                  <a:lnTo>
                    <a:pt x="211" y="89"/>
                  </a:lnTo>
                  <a:lnTo>
                    <a:pt x="211" y="89"/>
                  </a:lnTo>
                  <a:lnTo>
                    <a:pt x="212" y="89"/>
                  </a:lnTo>
                  <a:lnTo>
                    <a:pt x="212" y="90"/>
                  </a:lnTo>
                  <a:lnTo>
                    <a:pt x="213" y="90"/>
                  </a:lnTo>
                  <a:lnTo>
                    <a:pt x="213" y="90"/>
                  </a:lnTo>
                  <a:lnTo>
                    <a:pt x="214" y="91"/>
                  </a:lnTo>
                  <a:lnTo>
                    <a:pt x="214" y="91"/>
                  </a:lnTo>
                  <a:lnTo>
                    <a:pt x="215" y="92"/>
                  </a:lnTo>
                  <a:lnTo>
                    <a:pt x="215" y="92"/>
                  </a:lnTo>
                  <a:lnTo>
                    <a:pt x="216" y="92"/>
                  </a:lnTo>
                  <a:lnTo>
                    <a:pt x="216" y="93"/>
                  </a:lnTo>
                  <a:lnTo>
                    <a:pt x="217" y="93"/>
                  </a:lnTo>
                  <a:lnTo>
                    <a:pt x="217" y="93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9" y="95"/>
                  </a:lnTo>
                  <a:lnTo>
                    <a:pt x="219" y="95"/>
                  </a:lnTo>
                  <a:lnTo>
                    <a:pt x="220" y="95"/>
                  </a:lnTo>
                  <a:lnTo>
                    <a:pt x="220" y="96"/>
                  </a:lnTo>
                  <a:lnTo>
                    <a:pt x="221" y="96"/>
                  </a:lnTo>
                  <a:lnTo>
                    <a:pt x="221" y="96"/>
                  </a:lnTo>
                  <a:lnTo>
                    <a:pt x="222" y="96"/>
                  </a:lnTo>
                  <a:lnTo>
                    <a:pt x="222" y="97"/>
                  </a:lnTo>
                  <a:lnTo>
                    <a:pt x="223" y="97"/>
                  </a:lnTo>
                  <a:lnTo>
                    <a:pt x="223" y="97"/>
                  </a:lnTo>
                  <a:lnTo>
                    <a:pt x="224" y="98"/>
                  </a:lnTo>
                  <a:lnTo>
                    <a:pt x="224" y="98"/>
                  </a:lnTo>
                  <a:lnTo>
                    <a:pt x="225" y="98"/>
                  </a:lnTo>
                  <a:lnTo>
                    <a:pt x="225" y="98"/>
                  </a:lnTo>
                  <a:lnTo>
                    <a:pt x="226" y="99"/>
                  </a:lnTo>
                  <a:lnTo>
                    <a:pt x="226" y="99"/>
                  </a:lnTo>
                  <a:lnTo>
                    <a:pt x="227" y="99"/>
                  </a:lnTo>
                  <a:lnTo>
                    <a:pt x="227" y="100"/>
                  </a:lnTo>
                  <a:lnTo>
                    <a:pt x="228" y="100"/>
                  </a:lnTo>
                  <a:lnTo>
                    <a:pt x="228" y="100"/>
                  </a:lnTo>
                  <a:lnTo>
                    <a:pt x="229" y="100"/>
                  </a:lnTo>
                  <a:lnTo>
                    <a:pt x="229" y="101"/>
                  </a:lnTo>
                  <a:lnTo>
                    <a:pt x="230" y="101"/>
                  </a:lnTo>
                  <a:lnTo>
                    <a:pt x="230" y="101"/>
                  </a:lnTo>
                  <a:lnTo>
                    <a:pt x="231" y="101"/>
                  </a:lnTo>
                  <a:lnTo>
                    <a:pt x="231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3" y="103"/>
                  </a:lnTo>
                  <a:lnTo>
                    <a:pt x="233" y="103"/>
                  </a:lnTo>
                  <a:lnTo>
                    <a:pt x="234" y="103"/>
                  </a:lnTo>
                  <a:lnTo>
                    <a:pt x="234" y="103"/>
                  </a:lnTo>
                  <a:lnTo>
                    <a:pt x="235" y="103"/>
                  </a:lnTo>
                  <a:lnTo>
                    <a:pt x="235" y="104"/>
                  </a:lnTo>
                  <a:lnTo>
                    <a:pt x="236" y="104"/>
                  </a:lnTo>
                  <a:lnTo>
                    <a:pt x="236" y="104"/>
                  </a:lnTo>
                  <a:lnTo>
                    <a:pt x="237" y="104"/>
                  </a:lnTo>
                  <a:lnTo>
                    <a:pt x="237" y="105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39" y="105"/>
                  </a:lnTo>
                  <a:lnTo>
                    <a:pt x="239" y="105"/>
                  </a:lnTo>
                  <a:lnTo>
                    <a:pt x="240" y="105"/>
                  </a:lnTo>
                  <a:lnTo>
                    <a:pt x="240" y="106"/>
                  </a:lnTo>
                  <a:lnTo>
                    <a:pt x="241" y="106"/>
                  </a:lnTo>
                  <a:lnTo>
                    <a:pt x="241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3" y="106"/>
                  </a:lnTo>
                  <a:lnTo>
                    <a:pt x="243" y="107"/>
                  </a:lnTo>
                  <a:lnTo>
                    <a:pt x="244" y="107"/>
                  </a:lnTo>
                  <a:lnTo>
                    <a:pt x="244" y="107"/>
                  </a:lnTo>
                  <a:lnTo>
                    <a:pt x="245" y="107"/>
                  </a:lnTo>
                  <a:lnTo>
                    <a:pt x="245" y="107"/>
                  </a:lnTo>
                  <a:lnTo>
                    <a:pt x="246" y="107"/>
                  </a:lnTo>
                  <a:lnTo>
                    <a:pt x="246" y="107"/>
                  </a:lnTo>
                  <a:lnTo>
                    <a:pt x="247" y="108"/>
                  </a:lnTo>
                  <a:lnTo>
                    <a:pt x="247" y="108"/>
                  </a:lnTo>
                  <a:lnTo>
                    <a:pt x="248" y="108"/>
                  </a:lnTo>
                  <a:lnTo>
                    <a:pt x="248" y="108"/>
                  </a:lnTo>
                  <a:lnTo>
                    <a:pt x="249" y="108"/>
                  </a:lnTo>
                  <a:lnTo>
                    <a:pt x="249" y="108"/>
                  </a:lnTo>
                  <a:lnTo>
                    <a:pt x="250" y="108"/>
                  </a:lnTo>
                  <a:lnTo>
                    <a:pt x="250" y="108"/>
                  </a:lnTo>
                  <a:lnTo>
                    <a:pt x="251" y="108"/>
                  </a:lnTo>
                  <a:lnTo>
                    <a:pt x="251" y="108"/>
                  </a:lnTo>
                  <a:lnTo>
                    <a:pt x="252" y="109"/>
                  </a:lnTo>
                  <a:lnTo>
                    <a:pt x="252" y="109"/>
                  </a:lnTo>
                  <a:lnTo>
                    <a:pt x="253" y="109"/>
                  </a:lnTo>
                  <a:lnTo>
                    <a:pt x="253" y="109"/>
                  </a:lnTo>
                  <a:lnTo>
                    <a:pt x="254" y="109"/>
                  </a:lnTo>
                  <a:lnTo>
                    <a:pt x="254" y="109"/>
                  </a:lnTo>
                  <a:lnTo>
                    <a:pt x="255" y="109"/>
                  </a:lnTo>
                  <a:lnTo>
                    <a:pt x="255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7" y="109"/>
                  </a:lnTo>
                  <a:lnTo>
                    <a:pt x="257" y="109"/>
                  </a:lnTo>
                  <a:lnTo>
                    <a:pt x="258" y="109"/>
                  </a:lnTo>
                  <a:lnTo>
                    <a:pt x="258" y="109"/>
                  </a:lnTo>
                  <a:lnTo>
                    <a:pt x="259" y="109"/>
                  </a:lnTo>
                  <a:lnTo>
                    <a:pt x="259" y="109"/>
                  </a:lnTo>
                  <a:lnTo>
                    <a:pt x="260" y="109"/>
                  </a:lnTo>
                  <a:lnTo>
                    <a:pt x="260" y="109"/>
                  </a:lnTo>
                  <a:lnTo>
                    <a:pt x="261" y="109"/>
                  </a:lnTo>
                  <a:lnTo>
                    <a:pt x="261" y="109"/>
                  </a:lnTo>
                  <a:lnTo>
                    <a:pt x="262" y="109"/>
                  </a:lnTo>
                  <a:lnTo>
                    <a:pt x="262" y="109"/>
                  </a:lnTo>
                  <a:lnTo>
                    <a:pt x="263" y="109"/>
                  </a:lnTo>
                  <a:lnTo>
                    <a:pt x="263" y="109"/>
                  </a:lnTo>
                  <a:lnTo>
                    <a:pt x="264" y="109"/>
                  </a:lnTo>
                  <a:lnTo>
                    <a:pt x="264" y="109"/>
                  </a:lnTo>
                  <a:lnTo>
                    <a:pt x="265" y="109"/>
                  </a:lnTo>
                  <a:lnTo>
                    <a:pt x="265" y="109"/>
                  </a:lnTo>
                  <a:lnTo>
                    <a:pt x="266" y="109"/>
                  </a:lnTo>
                  <a:lnTo>
                    <a:pt x="266" y="109"/>
                  </a:lnTo>
                  <a:lnTo>
                    <a:pt x="267" y="109"/>
                  </a:lnTo>
                  <a:lnTo>
                    <a:pt x="267" y="109"/>
                  </a:lnTo>
                  <a:lnTo>
                    <a:pt x="268" y="109"/>
                  </a:lnTo>
                  <a:lnTo>
                    <a:pt x="268" y="109"/>
                  </a:lnTo>
                  <a:lnTo>
                    <a:pt x="269" y="109"/>
                  </a:lnTo>
                  <a:lnTo>
                    <a:pt x="269" y="109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1" y="108"/>
                  </a:lnTo>
                  <a:lnTo>
                    <a:pt x="271" y="108"/>
                  </a:lnTo>
                  <a:lnTo>
                    <a:pt x="272" y="108"/>
                  </a:lnTo>
                  <a:lnTo>
                    <a:pt x="272" y="108"/>
                  </a:lnTo>
                  <a:lnTo>
                    <a:pt x="273" y="108"/>
                  </a:lnTo>
                  <a:lnTo>
                    <a:pt x="273" y="108"/>
                  </a:lnTo>
                  <a:lnTo>
                    <a:pt x="274" y="108"/>
                  </a:lnTo>
                  <a:lnTo>
                    <a:pt x="274" y="107"/>
                  </a:lnTo>
                  <a:lnTo>
                    <a:pt x="275" y="107"/>
                  </a:lnTo>
                  <a:lnTo>
                    <a:pt x="275" y="107"/>
                  </a:lnTo>
                  <a:lnTo>
                    <a:pt x="276" y="107"/>
                  </a:lnTo>
                  <a:lnTo>
                    <a:pt x="276" y="107"/>
                  </a:lnTo>
                  <a:lnTo>
                    <a:pt x="277" y="107"/>
                  </a:lnTo>
                  <a:lnTo>
                    <a:pt x="277" y="107"/>
                  </a:lnTo>
                  <a:lnTo>
                    <a:pt x="278" y="106"/>
                  </a:lnTo>
                  <a:lnTo>
                    <a:pt x="278" y="106"/>
                  </a:lnTo>
                  <a:lnTo>
                    <a:pt x="279" y="106"/>
                  </a:lnTo>
                  <a:lnTo>
                    <a:pt x="279" y="106"/>
                  </a:lnTo>
                  <a:lnTo>
                    <a:pt x="280" y="106"/>
                  </a:lnTo>
                  <a:lnTo>
                    <a:pt x="280" y="106"/>
                  </a:lnTo>
                  <a:lnTo>
                    <a:pt x="281" y="106"/>
                  </a:lnTo>
                  <a:lnTo>
                    <a:pt x="281" y="105"/>
                  </a:lnTo>
                  <a:lnTo>
                    <a:pt x="282" y="105"/>
                  </a:lnTo>
                  <a:lnTo>
                    <a:pt x="282" y="105"/>
                  </a:lnTo>
                  <a:lnTo>
                    <a:pt x="283" y="105"/>
                  </a:lnTo>
                  <a:lnTo>
                    <a:pt x="283" y="105"/>
                  </a:lnTo>
                  <a:lnTo>
                    <a:pt x="284" y="105"/>
                  </a:lnTo>
                  <a:lnTo>
                    <a:pt x="284" y="104"/>
                  </a:lnTo>
                  <a:lnTo>
                    <a:pt x="284" y="104"/>
                  </a:lnTo>
                  <a:lnTo>
                    <a:pt x="285" y="104"/>
                  </a:lnTo>
                  <a:lnTo>
                    <a:pt x="285" y="104"/>
                  </a:lnTo>
                  <a:lnTo>
                    <a:pt x="286" y="103"/>
                  </a:lnTo>
                  <a:lnTo>
                    <a:pt x="286" y="103"/>
                  </a:lnTo>
                  <a:lnTo>
                    <a:pt x="287" y="103"/>
                  </a:lnTo>
                  <a:lnTo>
                    <a:pt x="287" y="103"/>
                  </a:lnTo>
                  <a:lnTo>
                    <a:pt x="288" y="103"/>
                  </a:lnTo>
                  <a:lnTo>
                    <a:pt x="288" y="102"/>
                  </a:lnTo>
                  <a:lnTo>
                    <a:pt x="289" y="102"/>
                  </a:lnTo>
                  <a:lnTo>
                    <a:pt x="289" y="102"/>
                  </a:lnTo>
                  <a:lnTo>
                    <a:pt x="290" y="102"/>
                  </a:lnTo>
                  <a:lnTo>
                    <a:pt x="290" y="101"/>
                  </a:lnTo>
                  <a:lnTo>
                    <a:pt x="291" y="101"/>
                  </a:lnTo>
                  <a:lnTo>
                    <a:pt x="291" y="101"/>
                  </a:lnTo>
                  <a:lnTo>
                    <a:pt x="292" y="101"/>
                  </a:lnTo>
                  <a:lnTo>
                    <a:pt x="292" y="100"/>
                  </a:lnTo>
                  <a:lnTo>
                    <a:pt x="293" y="100"/>
                  </a:lnTo>
                  <a:lnTo>
                    <a:pt x="293" y="100"/>
                  </a:lnTo>
                  <a:lnTo>
                    <a:pt x="294" y="100"/>
                  </a:lnTo>
                  <a:lnTo>
                    <a:pt x="294" y="99"/>
                  </a:lnTo>
                  <a:lnTo>
                    <a:pt x="295" y="99"/>
                  </a:lnTo>
                  <a:lnTo>
                    <a:pt x="295" y="99"/>
                  </a:lnTo>
                  <a:lnTo>
                    <a:pt x="296" y="98"/>
                  </a:lnTo>
                  <a:lnTo>
                    <a:pt x="296" y="98"/>
                  </a:lnTo>
                  <a:lnTo>
                    <a:pt x="297" y="98"/>
                  </a:lnTo>
                  <a:lnTo>
                    <a:pt x="297" y="98"/>
                  </a:lnTo>
                  <a:lnTo>
                    <a:pt x="298" y="97"/>
                  </a:lnTo>
                  <a:lnTo>
                    <a:pt x="298" y="97"/>
                  </a:lnTo>
                  <a:lnTo>
                    <a:pt x="299" y="97"/>
                  </a:lnTo>
                  <a:lnTo>
                    <a:pt x="299" y="96"/>
                  </a:lnTo>
                  <a:lnTo>
                    <a:pt x="299" y="96"/>
                  </a:lnTo>
                  <a:lnTo>
                    <a:pt x="300" y="96"/>
                  </a:lnTo>
                  <a:lnTo>
                    <a:pt x="300" y="96"/>
                  </a:lnTo>
                  <a:lnTo>
                    <a:pt x="301" y="95"/>
                  </a:lnTo>
                  <a:lnTo>
                    <a:pt x="301" y="95"/>
                  </a:lnTo>
                  <a:lnTo>
                    <a:pt x="302" y="95"/>
                  </a:lnTo>
                  <a:lnTo>
                    <a:pt x="302" y="94"/>
                  </a:lnTo>
                  <a:lnTo>
                    <a:pt x="303" y="94"/>
                  </a:lnTo>
                  <a:lnTo>
                    <a:pt x="303" y="94"/>
                  </a:lnTo>
                  <a:lnTo>
                    <a:pt x="304" y="93"/>
                  </a:lnTo>
                  <a:lnTo>
                    <a:pt x="304" y="93"/>
                  </a:lnTo>
                  <a:lnTo>
                    <a:pt x="305" y="93"/>
                  </a:lnTo>
                  <a:lnTo>
                    <a:pt x="305" y="92"/>
                  </a:lnTo>
                  <a:lnTo>
                    <a:pt x="306" y="92"/>
                  </a:lnTo>
                  <a:lnTo>
                    <a:pt x="306" y="92"/>
                  </a:lnTo>
                  <a:lnTo>
                    <a:pt x="307" y="91"/>
                  </a:lnTo>
                  <a:lnTo>
                    <a:pt x="307" y="91"/>
                  </a:lnTo>
                  <a:lnTo>
                    <a:pt x="308" y="90"/>
                  </a:lnTo>
                  <a:lnTo>
                    <a:pt x="308" y="90"/>
                  </a:lnTo>
                  <a:lnTo>
                    <a:pt x="309" y="90"/>
                  </a:lnTo>
                  <a:lnTo>
                    <a:pt x="309" y="89"/>
                  </a:lnTo>
                  <a:lnTo>
                    <a:pt x="310" y="89"/>
                  </a:lnTo>
                  <a:lnTo>
                    <a:pt x="310" y="89"/>
                  </a:lnTo>
                  <a:lnTo>
                    <a:pt x="311" y="88"/>
                  </a:lnTo>
                  <a:lnTo>
                    <a:pt x="311" y="88"/>
                  </a:lnTo>
                  <a:lnTo>
                    <a:pt x="312" y="88"/>
                  </a:lnTo>
                  <a:lnTo>
                    <a:pt x="312" y="87"/>
                  </a:lnTo>
                  <a:lnTo>
                    <a:pt x="313" y="87"/>
                  </a:lnTo>
                  <a:lnTo>
                    <a:pt x="313" y="86"/>
                  </a:lnTo>
                  <a:lnTo>
                    <a:pt x="313" y="86"/>
                  </a:lnTo>
                  <a:lnTo>
                    <a:pt x="314" y="86"/>
                  </a:lnTo>
                  <a:lnTo>
                    <a:pt x="314" y="85"/>
                  </a:lnTo>
                  <a:lnTo>
                    <a:pt x="315" y="85"/>
                  </a:lnTo>
                  <a:lnTo>
                    <a:pt x="315" y="84"/>
                  </a:lnTo>
                  <a:lnTo>
                    <a:pt x="316" y="84"/>
                  </a:lnTo>
                  <a:lnTo>
                    <a:pt x="316" y="84"/>
                  </a:lnTo>
                  <a:lnTo>
                    <a:pt x="317" y="83"/>
                  </a:lnTo>
                  <a:lnTo>
                    <a:pt x="317" y="83"/>
                  </a:lnTo>
                  <a:lnTo>
                    <a:pt x="318" y="82"/>
                  </a:lnTo>
                  <a:lnTo>
                    <a:pt x="318" y="82"/>
                  </a:lnTo>
                  <a:lnTo>
                    <a:pt x="319" y="81"/>
                  </a:lnTo>
                  <a:lnTo>
                    <a:pt x="319" y="81"/>
                  </a:lnTo>
                  <a:lnTo>
                    <a:pt x="320" y="81"/>
                  </a:lnTo>
                  <a:lnTo>
                    <a:pt x="320" y="80"/>
                  </a:lnTo>
                  <a:lnTo>
                    <a:pt x="321" y="80"/>
                  </a:lnTo>
                  <a:lnTo>
                    <a:pt x="321" y="79"/>
                  </a:lnTo>
                  <a:lnTo>
                    <a:pt x="322" y="79"/>
                  </a:lnTo>
                  <a:lnTo>
                    <a:pt x="322" y="79"/>
                  </a:lnTo>
                  <a:lnTo>
                    <a:pt x="323" y="78"/>
                  </a:lnTo>
                  <a:lnTo>
                    <a:pt x="323" y="78"/>
                  </a:lnTo>
                  <a:lnTo>
                    <a:pt x="324" y="77"/>
                  </a:lnTo>
                  <a:lnTo>
                    <a:pt x="324" y="77"/>
                  </a:lnTo>
                  <a:lnTo>
                    <a:pt x="325" y="76"/>
                  </a:lnTo>
                  <a:lnTo>
                    <a:pt x="325" y="76"/>
                  </a:lnTo>
                  <a:lnTo>
                    <a:pt x="326" y="75"/>
                  </a:lnTo>
                  <a:lnTo>
                    <a:pt x="326" y="75"/>
                  </a:lnTo>
                  <a:lnTo>
                    <a:pt x="327" y="75"/>
                  </a:lnTo>
                  <a:lnTo>
                    <a:pt x="327" y="74"/>
                  </a:lnTo>
                  <a:lnTo>
                    <a:pt x="327" y="74"/>
                  </a:lnTo>
                  <a:lnTo>
                    <a:pt x="328" y="73"/>
                  </a:lnTo>
                  <a:lnTo>
                    <a:pt x="328" y="73"/>
                  </a:lnTo>
                  <a:lnTo>
                    <a:pt x="329" y="72"/>
                  </a:lnTo>
                  <a:lnTo>
                    <a:pt x="329" y="72"/>
                  </a:lnTo>
                  <a:lnTo>
                    <a:pt x="330" y="71"/>
                  </a:lnTo>
                  <a:lnTo>
                    <a:pt x="330" y="71"/>
                  </a:lnTo>
                  <a:lnTo>
                    <a:pt x="331" y="70"/>
                  </a:lnTo>
                  <a:lnTo>
                    <a:pt x="331" y="70"/>
                  </a:lnTo>
                  <a:lnTo>
                    <a:pt x="332" y="70"/>
                  </a:lnTo>
                  <a:lnTo>
                    <a:pt x="332" y="69"/>
                  </a:lnTo>
                  <a:lnTo>
                    <a:pt x="333" y="69"/>
                  </a:lnTo>
                  <a:lnTo>
                    <a:pt x="333" y="68"/>
                  </a:lnTo>
                  <a:lnTo>
                    <a:pt x="334" y="68"/>
                  </a:lnTo>
                  <a:lnTo>
                    <a:pt x="334" y="67"/>
                  </a:lnTo>
                  <a:lnTo>
                    <a:pt x="335" y="67"/>
                  </a:lnTo>
                  <a:lnTo>
                    <a:pt x="335" y="66"/>
                  </a:lnTo>
                  <a:lnTo>
                    <a:pt x="336" y="66"/>
                  </a:lnTo>
                  <a:lnTo>
                    <a:pt x="336" y="66"/>
                  </a:lnTo>
                  <a:lnTo>
                    <a:pt x="337" y="65"/>
                  </a:lnTo>
                  <a:lnTo>
                    <a:pt x="337" y="65"/>
                  </a:lnTo>
                  <a:lnTo>
                    <a:pt x="338" y="64"/>
                  </a:lnTo>
                  <a:lnTo>
                    <a:pt x="338" y="64"/>
                  </a:lnTo>
                  <a:lnTo>
                    <a:pt x="339" y="63"/>
                  </a:lnTo>
                  <a:lnTo>
                    <a:pt x="339" y="63"/>
                  </a:lnTo>
                  <a:lnTo>
                    <a:pt x="340" y="62"/>
                  </a:lnTo>
                  <a:lnTo>
                    <a:pt x="340" y="62"/>
                  </a:lnTo>
                  <a:lnTo>
                    <a:pt x="341" y="61"/>
                  </a:lnTo>
                  <a:lnTo>
                    <a:pt x="341" y="61"/>
                  </a:lnTo>
                  <a:lnTo>
                    <a:pt x="341" y="60"/>
                  </a:lnTo>
                  <a:lnTo>
                    <a:pt x="342" y="60"/>
                  </a:lnTo>
                  <a:lnTo>
                    <a:pt x="342" y="59"/>
                  </a:lnTo>
                  <a:lnTo>
                    <a:pt x="343" y="59"/>
                  </a:lnTo>
                  <a:lnTo>
                    <a:pt x="343" y="58"/>
                  </a:lnTo>
                  <a:lnTo>
                    <a:pt x="344" y="58"/>
                  </a:lnTo>
                  <a:lnTo>
                    <a:pt x="344" y="57"/>
                  </a:lnTo>
                  <a:lnTo>
                    <a:pt x="345" y="57"/>
                  </a:lnTo>
                  <a:lnTo>
                    <a:pt x="345" y="57"/>
                  </a:lnTo>
                  <a:lnTo>
                    <a:pt x="346" y="56"/>
                  </a:lnTo>
                  <a:lnTo>
                    <a:pt x="346" y="56"/>
                  </a:lnTo>
                  <a:lnTo>
                    <a:pt x="347" y="55"/>
                  </a:lnTo>
                  <a:lnTo>
                    <a:pt x="347" y="55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1034" name="Freeform 266"/>
            <p:cNvSpPr>
              <a:spLocks noChangeAspect="1"/>
            </p:cNvSpPr>
            <p:nvPr/>
          </p:nvSpPr>
          <p:spPr bwMode="auto">
            <a:xfrm>
              <a:off x="3217" y="1175"/>
              <a:ext cx="143" cy="652"/>
            </a:xfrm>
            <a:custGeom>
              <a:avLst/>
              <a:gdLst/>
              <a:ahLst/>
              <a:cxnLst>
                <a:cxn ang="0">
                  <a:pos x="5" y="49"/>
                </a:cxn>
                <a:cxn ang="0">
                  <a:pos x="11" y="44"/>
                </a:cxn>
                <a:cxn ang="0">
                  <a:pos x="17" y="38"/>
                </a:cxn>
                <a:cxn ang="0">
                  <a:pos x="22" y="33"/>
                </a:cxn>
                <a:cxn ang="0">
                  <a:pos x="28" y="28"/>
                </a:cxn>
                <a:cxn ang="0">
                  <a:pos x="34" y="23"/>
                </a:cxn>
                <a:cxn ang="0">
                  <a:pos x="40" y="18"/>
                </a:cxn>
                <a:cxn ang="0">
                  <a:pos x="46" y="14"/>
                </a:cxn>
                <a:cxn ang="0">
                  <a:pos x="51" y="11"/>
                </a:cxn>
                <a:cxn ang="0">
                  <a:pos x="57" y="8"/>
                </a:cxn>
                <a:cxn ang="0">
                  <a:pos x="63" y="5"/>
                </a:cxn>
                <a:cxn ang="0">
                  <a:pos x="69" y="3"/>
                </a:cxn>
                <a:cxn ang="0">
                  <a:pos x="75" y="1"/>
                </a:cxn>
                <a:cxn ang="0">
                  <a:pos x="80" y="0"/>
                </a:cxn>
                <a:cxn ang="0">
                  <a:pos x="86" y="0"/>
                </a:cxn>
                <a:cxn ang="0">
                  <a:pos x="92" y="0"/>
                </a:cxn>
                <a:cxn ang="0">
                  <a:pos x="98" y="1"/>
                </a:cxn>
                <a:cxn ang="0">
                  <a:pos x="104" y="3"/>
                </a:cxn>
                <a:cxn ang="0">
                  <a:pos x="109" y="4"/>
                </a:cxn>
                <a:cxn ang="0">
                  <a:pos x="115" y="7"/>
                </a:cxn>
                <a:cxn ang="0">
                  <a:pos x="121" y="10"/>
                </a:cxn>
                <a:cxn ang="0">
                  <a:pos x="127" y="14"/>
                </a:cxn>
                <a:cxn ang="0">
                  <a:pos x="132" y="18"/>
                </a:cxn>
                <a:cxn ang="0">
                  <a:pos x="138" y="22"/>
                </a:cxn>
                <a:cxn ang="0">
                  <a:pos x="144" y="27"/>
                </a:cxn>
                <a:cxn ang="0">
                  <a:pos x="150" y="32"/>
                </a:cxn>
                <a:cxn ang="0">
                  <a:pos x="156" y="37"/>
                </a:cxn>
                <a:cxn ang="0">
                  <a:pos x="161" y="43"/>
                </a:cxn>
                <a:cxn ang="0">
                  <a:pos x="167" y="48"/>
                </a:cxn>
                <a:cxn ang="0">
                  <a:pos x="173" y="54"/>
                </a:cxn>
                <a:cxn ang="0">
                  <a:pos x="179" y="60"/>
                </a:cxn>
                <a:cxn ang="0">
                  <a:pos x="185" y="66"/>
                </a:cxn>
                <a:cxn ang="0">
                  <a:pos x="190" y="71"/>
                </a:cxn>
                <a:cxn ang="0">
                  <a:pos x="196" y="76"/>
                </a:cxn>
                <a:cxn ang="0">
                  <a:pos x="202" y="81"/>
                </a:cxn>
                <a:cxn ang="0">
                  <a:pos x="208" y="86"/>
                </a:cxn>
                <a:cxn ang="0">
                  <a:pos x="214" y="91"/>
                </a:cxn>
                <a:cxn ang="0">
                  <a:pos x="219" y="95"/>
                </a:cxn>
                <a:cxn ang="0">
                  <a:pos x="225" y="98"/>
                </a:cxn>
                <a:cxn ang="0">
                  <a:pos x="231" y="102"/>
                </a:cxn>
                <a:cxn ang="0">
                  <a:pos x="237" y="104"/>
                </a:cxn>
                <a:cxn ang="0">
                  <a:pos x="242" y="106"/>
                </a:cxn>
                <a:cxn ang="0">
                  <a:pos x="248" y="108"/>
                </a:cxn>
                <a:cxn ang="0">
                  <a:pos x="254" y="109"/>
                </a:cxn>
                <a:cxn ang="0">
                  <a:pos x="260" y="109"/>
                </a:cxn>
                <a:cxn ang="0">
                  <a:pos x="266" y="109"/>
                </a:cxn>
                <a:cxn ang="0">
                  <a:pos x="271" y="108"/>
                </a:cxn>
                <a:cxn ang="0">
                  <a:pos x="277" y="107"/>
                </a:cxn>
                <a:cxn ang="0">
                  <a:pos x="283" y="105"/>
                </a:cxn>
                <a:cxn ang="0">
                  <a:pos x="289" y="102"/>
                </a:cxn>
                <a:cxn ang="0">
                  <a:pos x="295" y="99"/>
                </a:cxn>
                <a:cxn ang="0">
                  <a:pos x="300" y="96"/>
                </a:cxn>
                <a:cxn ang="0">
                  <a:pos x="306" y="92"/>
                </a:cxn>
                <a:cxn ang="0">
                  <a:pos x="312" y="87"/>
                </a:cxn>
                <a:cxn ang="0">
                  <a:pos x="318" y="82"/>
                </a:cxn>
                <a:cxn ang="0">
                  <a:pos x="324" y="77"/>
                </a:cxn>
                <a:cxn ang="0">
                  <a:pos x="329" y="72"/>
                </a:cxn>
                <a:cxn ang="0">
                  <a:pos x="335" y="66"/>
                </a:cxn>
                <a:cxn ang="0">
                  <a:pos x="341" y="61"/>
                </a:cxn>
                <a:cxn ang="0">
                  <a:pos x="347" y="55"/>
                </a:cxn>
              </a:cxnLst>
              <a:rect l="0" t="0" r="r" b="b"/>
              <a:pathLst>
                <a:path w="347" h="109">
                  <a:moveTo>
                    <a:pt x="0" y="55"/>
                  </a:moveTo>
                  <a:lnTo>
                    <a:pt x="0" y="54"/>
                  </a:lnTo>
                  <a:lnTo>
                    <a:pt x="1" y="54"/>
                  </a:lnTo>
                  <a:lnTo>
                    <a:pt x="1" y="53"/>
                  </a:lnTo>
                  <a:lnTo>
                    <a:pt x="2" y="53"/>
                  </a:lnTo>
                  <a:lnTo>
                    <a:pt x="2" y="52"/>
                  </a:lnTo>
                  <a:lnTo>
                    <a:pt x="3" y="52"/>
                  </a:lnTo>
                  <a:lnTo>
                    <a:pt x="3" y="51"/>
                  </a:lnTo>
                  <a:lnTo>
                    <a:pt x="4" y="51"/>
                  </a:lnTo>
                  <a:lnTo>
                    <a:pt x="4" y="50"/>
                  </a:lnTo>
                  <a:lnTo>
                    <a:pt x="5" y="50"/>
                  </a:lnTo>
                  <a:lnTo>
                    <a:pt x="5" y="49"/>
                  </a:lnTo>
                  <a:lnTo>
                    <a:pt x="6" y="49"/>
                  </a:lnTo>
                  <a:lnTo>
                    <a:pt x="6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9" y="46"/>
                  </a:lnTo>
                  <a:lnTo>
                    <a:pt x="9" y="46"/>
                  </a:lnTo>
                  <a:lnTo>
                    <a:pt x="9" y="45"/>
                  </a:lnTo>
                  <a:lnTo>
                    <a:pt x="10" y="45"/>
                  </a:lnTo>
                  <a:lnTo>
                    <a:pt x="10" y="44"/>
                  </a:lnTo>
                  <a:lnTo>
                    <a:pt x="11" y="44"/>
                  </a:lnTo>
                  <a:lnTo>
                    <a:pt x="11" y="43"/>
                  </a:lnTo>
                  <a:lnTo>
                    <a:pt x="12" y="43"/>
                  </a:lnTo>
                  <a:lnTo>
                    <a:pt x="12" y="42"/>
                  </a:lnTo>
                  <a:lnTo>
                    <a:pt x="13" y="42"/>
                  </a:lnTo>
                  <a:lnTo>
                    <a:pt x="13" y="41"/>
                  </a:lnTo>
                  <a:lnTo>
                    <a:pt x="14" y="41"/>
                  </a:lnTo>
                  <a:lnTo>
                    <a:pt x="14" y="40"/>
                  </a:lnTo>
                  <a:lnTo>
                    <a:pt x="15" y="40"/>
                  </a:lnTo>
                  <a:lnTo>
                    <a:pt x="15" y="39"/>
                  </a:lnTo>
                  <a:lnTo>
                    <a:pt x="16" y="39"/>
                  </a:lnTo>
                  <a:lnTo>
                    <a:pt x="16" y="3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18" y="37"/>
                  </a:lnTo>
                  <a:lnTo>
                    <a:pt x="18" y="37"/>
                  </a:lnTo>
                  <a:lnTo>
                    <a:pt x="18" y="36"/>
                  </a:lnTo>
                  <a:lnTo>
                    <a:pt x="19" y="36"/>
                  </a:lnTo>
                  <a:lnTo>
                    <a:pt x="19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1" y="34"/>
                  </a:lnTo>
                  <a:lnTo>
                    <a:pt x="21" y="34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5" y="31"/>
                  </a:lnTo>
                  <a:lnTo>
                    <a:pt x="25" y="30"/>
                  </a:lnTo>
                  <a:lnTo>
                    <a:pt x="26" y="30"/>
                  </a:lnTo>
                  <a:lnTo>
                    <a:pt x="26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9" y="27"/>
                  </a:lnTo>
                  <a:lnTo>
                    <a:pt x="29" y="27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1" y="26"/>
                  </a:lnTo>
                  <a:lnTo>
                    <a:pt x="31" y="25"/>
                  </a:lnTo>
                  <a:lnTo>
                    <a:pt x="32" y="25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33" y="24"/>
                  </a:lnTo>
                  <a:lnTo>
                    <a:pt x="33" y="23"/>
                  </a:lnTo>
                  <a:lnTo>
                    <a:pt x="34" y="23"/>
                  </a:lnTo>
                  <a:lnTo>
                    <a:pt x="34" y="22"/>
                  </a:lnTo>
                  <a:lnTo>
                    <a:pt x="35" y="22"/>
                  </a:lnTo>
                  <a:lnTo>
                    <a:pt x="35" y="22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7" y="21"/>
                  </a:lnTo>
                  <a:lnTo>
                    <a:pt x="37" y="20"/>
                  </a:lnTo>
                  <a:lnTo>
                    <a:pt x="38" y="20"/>
                  </a:lnTo>
                  <a:lnTo>
                    <a:pt x="38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1" y="18"/>
                  </a:lnTo>
                  <a:lnTo>
                    <a:pt x="41" y="17"/>
                  </a:lnTo>
                  <a:lnTo>
                    <a:pt x="42" y="17"/>
                  </a:lnTo>
                  <a:lnTo>
                    <a:pt x="42" y="17"/>
                  </a:lnTo>
                  <a:lnTo>
                    <a:pt x="43" y="16"/>
                  </a:lnTo>
                  <a:lnTo>
                    <a:pt x="43" y="16"/>
                  </a:lnTo>
                  <a:lnTo>
                    <a:pt x="44" y="16"/>
                  </a:lnTo>
                  <a:lnTo>
                    <a:pt x="44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6" y="14"/>
                  </a:lnTo>
                  <a:lnTo>
                    <a:pt x="46" y="14"/>
                  </a:lnTo>
                  <a:lnTo>
                    <a:pt x="47" y="14"/>
                  </a:lnTo>
                  <a:lnTo>
                    <a:pt x="47" y="13"/>
                  </a:lnTo>
                  <a:lnTo>
                    <a:pt x="47" y="13"/>
                  </a:lnTo>
                  <a:lnTo>
                    <a:pt x="48" y="13"/>
                  </a:lnTo>
                  <a:lnTo>
                    <a:pt x="48" y="12"/>
                  </a:lnTo>
                  <a:lnTo>
                    <a:pt x="49" y="12"/>
                  </a:lnTo>
                  <a:lnTo>
                    <a:pt x="49" y="12"/>
                  </a:lnTo>
                  <a:lnTo>
                    <a:pt x="50" y="12"/>
                  </a:lnTo>
                  <a:lnTo>
                    <a:pt x="50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5" y="9"/>
                  </a:lnTo>
                  <a:lnTo>
                    <a:pt x="55" y="8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9" y="7"/>
                  </a:lnTo>
                  <a:lnTo>
                    <a:pt x="59" y="7"/>
                  </a:lnTo>
                  <a:lnTo>
                    <a:pt x="60" y="6"/>
                  </a:lnTo>
                  <a:lnTo>
                    <a:pt x="60" y="6"/>
                  </a:lnTo>
                  <a:lnTo>
                    <a:pt x="61" y="6"/>
                  </a:lnTo>
                  <a:lnTo>
                    <a:pt x="61" y="6"/>
                  </a:lnTo>
                  <a:lnTo>
                    <a:pt x="61" y="5"/>
                  </a:lnTo>
                  <a:lnTo>
                    <a:pt x="62" y="5"/>
                  </a:lnTo>
                  <a:lnTo>
                    <a:pt x="62" y="5"/>
                  </a:lnTo>
                  <a:lnTo>
                    <a:pt x="63" y="5"/>
                  </a:lnTo>
                  <a:lnTo>
                    <a:pt x="63" y="5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7" y="3"/>
                  </a:lnTo>
                  <a:lnTo>
                    <a:pt x="67" y="3"/>
                  </a:lnTo>
                  <a:lnTo>
                    <a:pt x="68" y="3"/>
                  </a:lnTo>
                  <a:lnTo>
                    <a:pt x="68" y="3"/>
                  </a:lnTo>
                  <a:lnTo>
                    <a:pt x="69" y="3"/>
                  </a:lnTo>
                  <a:lnTo>
                    <a:pt x="69" y="3"/>
                  </a:lnTo>
                  <a:lnTo>
                    <a:pt x="70" y="3"/>
                  </a:lnTo>
                  <a:lnTo>
                    <a:pt x="70" y="2"/>
                  </a:lnTo>
                  <a:lnTo>
                    <a:pt x="71" y="2"/>
                  </a:lnTo>
                  <a:lnTo>
                    <a:pt x="71" y="2"/>
                  </a:lnTo>
                  <a:lnTo>
                    <a:pt x="72" y="2"/>
                  </a:lnTo>
                  <a:lnTo>
                    <a:pt x="72" y="2"/>
                  </a:lnTo>
                  <a:lnTo>
                    <a:pt x="73" y="2"/>
                  </a:lnTo>
                  <a:lnTo>
                    <a:pt x="73" y="2"/>
                  </a:lnTo>
                  <a:lnTo>
                    <a:pt x="74" y="1"/>
                  </a:lnTo>
                  <a:lnTo>
                    <a:pt x="74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6" y="1"/>
                  </a:lnTo>
                  <a:lnTo>
                    <a:pt x="76" y="1"/>
                  </a:lnTo>
                  <a:lnTo>
                    <a:pt x="77" y="1"/>
                  </a:lnTo>
                  <a:lnTo>
                    <a:pt x="77" y="1"/>
                  </a:lnTo>
                  <a:lnTo>
                    <a:pt x="78" y="1"/>
                  </a:lnTo>
                  <a:lnTo>
                    <a:pt x="78" y="1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3" y="0"/>
                  </a:lnTo>
                  <a:lnTo>
                    <a:pt x="83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5" y="0"/>
                  </a:lnTo>
                  <a:lnTo>
                    <a:pt x="85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7" y="0"/>
                  </a:lnTo>
                  <a:lnTo>
                    <a:pt x="87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91" y="0"/>
                  </a:lnTo>
                  <a:lnTo>
                    <a:pt x="91" y="0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6" y="1"/>
                  </a:lnTo>
                  <a:lnTo>
                    <a:pt x="96" y="1"/>
                  </a:lnTo>
                  <a:lnTo>
                    <a:pt x="97" y="1"/>
                  </a:lnTo>
                  <a:lnTo>
                    <a:pt x="97" y="1"/>
                  </a:lnTo>
                  <a:lnTo>
                    <a:pt x="98" y="1"/>
                  </a:lnTo>
                  <a:lnTo>
                    <a:pt x="98" y="1"/>
                  </a:lnTo>
                  <a:lnTo>
                    <a:pt x="99" y="1"/>
                  </a:lnTo>
                  <a:lnTo>
                    <a:pt x="99" y="1"/>
                  </a:lnTo>
                  <a:lnTo>
                    <a:pt x="100" y="1"/>
                  </a:lnTo>
                  <a:lnTo>
                    <a:pt x="100" y="2"/>
                  </a:lnTo>
                  <a:lnTo>
                    <a:pt x="101" y="2"/>
                  </a:lnTo>
                  <a:lnTo>
                    <a:pt x="101" y="2"/>
                  </a:lnTo>
                  <a:lnTo>
                    <a:pt x="102" y="2"/>
                  </a:lnTo>
                  <a:lnTo>
                    <a:pt x="102" y="2"/>
                  </a:lnTo>
                  <a:lnTo>
                    <a:pt x="103" y="2"/>
                  </a:lnTo>
                  <a:lnTo>
                    <a:pt x="103" y="2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5" y="3"/>
                  </a:lnTo>
                  <a:lnTo>
                    <a:pt x="105" y="3"/>
                  </a:lnTo>
                  <a:lnTo>
                    <a:pt x="106" y="3"/>
                  </a:lnTo>
                  <a:lnTo>
                    <a:pt x="106" y="3"/>
                  </a:lnTo>
                  <a:lnTo>
                    <a:pt x="107" y="4"/>
                  </a:lnTo>
                  <a:lnTo>
                    <a:pt x="107" y="4"/>
                  </a:lnTo>
                  <a:lnTo>
                    <a:pt x="108" y="4"/>
                  </a:lnTo>
                  <a:lnTo>
                    <a:pt x="108" y="4"/>
                  </a:lnTo>
                  <a:lnTo>
                    <a:pt x="109" y="4"/>
                  </a:lnTo>
                  <a:lnTo>
                    <a:pt x="109" y="4"/>
                  </a:lnTo>
                  <a:lnTo>
                    <a:pt x="110" y="5"/>
                  </a:lnTo>
                  <a:lnTo>
                    <a:pt x="110" y="5"/>
                  </a:lnTo>
                  <a:lnTo>
                    <a:pt x="111" y="5"/>
                  </a:lnTo>
                  <a:lnTo>
                    <a:pt x="111" y="5"/>
                  </a:lnTo>
                  <a:lnTo>
                    <a:pt x="112" y="5"/>
                  </a:lnTo>
                  <a:lnTo>
                    <a:pt x="112" y="6"/>
                  </a:lnTo>
                  <a:lnTo>
                    <a:pt x="113" y="6"/>
                  </a:lnTo>
                  <a:lnTo>
                    <a:pt x="113" y="6"/>
                  </a:lnTo>
                  <a:lnTo>
                    <a:pt x="114" y="6"/>
                  </a:lnTo>
                  <a:lnTo>
                    <a:pt x="114" y="7"/>
                  </a:lnTo>
                  <a:lnTo>
                    <a:pt x="115" y="7"/>
                  </a:lnTo>
                  <a:lnTo>
                    <a:pt x="115" y="7"/>
                  </a:lnTo>
                  <a:lnTo>
                    <a:pt x="116" y="7"/>
                  </a:lnTo>
                  <a:lnTo>
                    <a:pt x="116" y="8"/>
                  </a:lnTo>
                  <a:lnTo>
                    <a:pt x="117" y="8"/>
                  </a:lnTo>
                  <a:lnTo>
                    <a:pt x="117" y="8"/>
                  </a:lnTo>
                  <a:lnTo>
                    <a:pt x="118" y="8"/>
                  </a:lnTo>
                  <a:lnTo>
                    <a:pt x="118" y="8"/>
                  </a:lnTo>
                  <a:lnTo>
                    <a:pt x="118" y="9"/>
                  </a:lnTo>
                  <a:lnTo>
                    <a:pt x="119" y="9"/>
                  </a:lnTo>
                  <a:lnTo>
                    <a:pt x="119" y="9"/>
                  </a:lnTo>
                  <a:lnTo>
                    <a:pt x="120" y="10"/>
                  </a:lnTo>
                  <a:lnTo>
                    <a:pt x="120" y="10"/>
                  </a:lnTo>
                  <a:lnTo>
                    <a:pt x="121" y="10"/>
                  </a:lnTo>
                  <a:lnTo>
                    <a:pt x="121" y="10"/>
                  </a:lnTo>
                  <a:lnTo>
                    <a:pt x="122" y="11"/>
                  </a:lnTo>
                  <a:lnTo>
                    <a:pt x="122" y="11"/>
                  </a:lnTo>
                  <a:lnTo>
                    <a:pt x="123" y="11"/>
                  </a:lnTo>
                  <a:lnTo>
                    <a:pt x="123" y="12"/>
                  </a:lnTo>
                  <a:lnTo>
                    <a:pt x="124" y="12"/>
                  </a:lnTo>
                  <a:lnTo>
                    <a:pt x="124" y="12"/>
                  </a:lnTo>
                  <a:lnTo>
                    <a:pt x="125" y="12"/>
                  </a:lnTo>
                  <a:lnTo>
                    <a:pt x="125" y="13"/>
                  </a:lnTo>
                  <a:lnTo>
                    <a:pt x="126" y="13"/>
                  </a:lnTo>
                  <a:lnTo>
                    <a:pt x="126" y="13"/>
                  </a:lnTo>
                  <a:lnTo>
                    <a:pt x="127" y="14"/>
                  </a:lnTo>
                  <a:lnTo>
                    <a:pt x="127" y="14"/>
                  </a:lnTo>
                  <a:lnTo>
                    <a:pt x="128" y="14"/>
                  </a:lnTo>
                  <a:lnTo>
                    <a:pt x="128" y="15"/>
                  </a:lnTo>
                  <a:lnTo>
                    <a:pt x="129" y="15"/>
                  </a:lnTo>
                  <a:lnTo>
                    <a:pt x="129" y="15"/>
                  </a:lnTo>
                  <a:lnTo>
                    <a:pt x="130" y="16"/>
                  </a:lnTo>
                  <a:lnTo>
                    <a:pt x="130" y="16"/>
                  </a:lnTo>
                  <a:lnTo>
                    <a:pt x="131" y="16"/>
                  </a:lnTo>
                  <a:lnTo>
                    <a:pt x="131" y="17"/>
                  </a:lnTo>
                  <a:lnTo>
                    <a:pt x="132" y="17"/>
                  </a:lnTo>
                  <a:lnTo>
                    <a:pt x="132" y="17"/>
                  </a:lnTo>
                  <a:lnTo>
                    <a:pt x="132" y="18"/>
                  </a:lnTo>
                  <a:lnTo>
                    <a:pt x="133" y="18"/>
                  </a:lnTo>
                  <a:lnTo>
                    <a:pt x="133" y="18"/>
                  </a:lnTo>
                  <a:lnTo>
                    <a:pt x="134" y="19"/>
                  </a:lnTo>
                  <a:lnTo>
                    <a:pt x="134" y="19"/>
                  </a:lnTo>
                  <a:lnTo>
                    <a:pt x="135" y="19"/>
                  </a:lnTo>
                  <a:lnTo>
                    <a:pt x="135" y="20"/>
                  </a:lnTo>
                  <a:lnTo>
                    <a:pt x="136" y="20"/>
                  </a:lnTo>
                  <a:lnTo>
                    <a:pt x="136" y="21"/>
                  </a:lnTo>
                  <a:lnTo>
                    <a:pt x="137" y="21"/>
                  </a:lnTo>
                  <a:lnTo>
                    <a:pt x="137" y="21"/>
                  </a:lnTo>
                  <a:lnTo>
                    <a:pt x="138" y="22"/>
                  </a:lnTo>
                  <a:lnTo>
                    <a:pt x="138" y="22"/>
                  </a:lnTo>
                  <a:lnTo>
                    <a:pt x="139" y="22"/>
                  </a:lnTo>
                  <a:lnTo>
                    <a:pt x="139" y="23"/>
                  </a:lnTo>
                  <a:lnTo>
                    <a:pt x="140" y="23"/>
                  </a:lnTo>
                  <a:lnTo>
                    <a:pt x="140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2" y="25"/>
                  </a:lnTo>
                  <a:lnTo>
                    <a:pt x="142" y="25"/>
                  </a:lnTo>
                  <a:lnTo>
                    <a:pt x="143" y="26"/>
                  </a:lnTo>
                  <a:lnTo>
                    <a:pt x="143" y="26"/>
                  </a:lnTo>
                  <a:lnTo>
                    <a:pt x="144" y="26"/>
                  </a:lnTo>
                  <a:lnTo>
                    <a:pt x="144" y="27"/>
                  </a:lnTo>
                  <a:lnTo>
                    <a:pt x="145" y="27"/>
                  </a:lnTo>
                  <a:lnTo>
                    <a:pt x="145" y="28"/>
                  </a:lnTo>
                  <a:lnTo>
                    <a:pt x="146" y="28"/>
                  </a:lnTo>
                  <a:lnTo>
                    <a:pt x="146" y="29"/>
                  </a:lnTo>
                  <a:lnTo>
                    <a:pt x="147" y="29"/>
                  </a:lnTo>
                  <a:lnTo>
                    <a:pt x="147" y="29"/>
                  </a:lnTo>
                  <a:lnTo>
                    <a:pt x="147" y="30"/>
                  </a:lnTo>
                  <a:lnTo>
                    <a:pt x="148" y="30"/>
                  </a:lnTo>
                  <a:lnTo>
                    <a:pt x="148" y="31"/>
                  </a:lnTo>
                  <a:lnTo>
                    <a:pt x="149" y="31"/>
                  </a:lnTo>
                  <a:lnTo>
                    <a:pt x="149" y="31"/>
                  </a:lnTo>
                  <a:lnTo>
                    <a:pt x="150" y="32"/>
                  </a:lnTo>
                  <a:lnTo>
                    <a:pt x="150" y="32"/>
                  </a:lnTo>
                  <a:lnTo>
                    <a:pt x="151" y="33"/>
                  </a:lnTo>
                  <a:lnTo>
                    <a:pt x="151" y="33"/>
                  </a:lnTo>
                  <a:lnTo>
                    <a:pt x="152" y="34"/>
                  </a:lnTo>
                  <a:lnTo>
                    <a:pt x="152" y="34"/>
                  </a:lnTo>
                  <a:lnTo>
                    <a:pt x="153" y="35"/>
                  </a:lnTo>
                  <a:lnTo>
                    <a:pt x="153" y="35"/>
                  </a:lnTo>
                  <a:lnTo>
                    <a:pt x="154" y="35"/>
                  </a:lnTo>
                  <a:lnTo>
                    <a:pt x="154" y="36"/>
                  </a:lnTo>
                  <a:lnTo>
                    <a:pt x="155" y="36"/>
                  </a:lnTo>
                  <a:lnTo>
                    <a:pt x="155" y="37"/>
                  </a:lnTo>
                  <a:lnTo>
                    <a:pt x="156" y="37"/>
                  </a:lnTo>
                  <a:lnTo>
                    <a:pt x="156" y="38"/>
                  </a:lnTo>
                  <a:lnTo>
                    <a:pt x="157" y="38"/>
                  </a:lnTo>
                  <a:lnTo>
                    <a:pt x="157" y="39"/>
                  </a:lnTo>
                  <a:lnTo>
                    <a:pt x="158" y="39"/>
                  </a:lnTo>
                  <a:lnTo>
                    <a:pt x="158" y="39"/>
                  </a:lnTo>
                  <a:lnTo>
                    <a:pt x="159" y="40"/>
                  </a:lnTo>
                  <a:lnTo>
                    <a:pt x="159" y="40"/>
                  </a:lnTo>
                  <a:lnTo>
                    <a:pt x="160" y="41"/>
                  </a:lnTo>
                  <a:lnTo>
                    <a:pt x="160" y="41"/>
                  </a:lnTo>
                  <a:lnTo>
                    <a:pt x="161" y="42"/>
                  </a:lnTo>
                  <a:lnTo>
                    <a:pt x="161" y="42"/>
                  </a:lnTo>
                  <a:lnTo>
                    <a:pt x="161" y="43"/>
                  </a:lnTo>
                  <a:lnTo>
                    <a:pt x="162" y="43"/>
                  </a:lnTo>
                  <a:lnTo>
                    <a:pt x="162" y="44"/>
                  </a:lnTo>
                  <a:lnTo>
                    <a:pt x="163" y="44"/>
                  </a:lnTo>
                  <a:lnTo>
                    <a:pt x="163" y="45"/>
                  </a:lnTo>
                  <a:lnTo>
                    <a:pt x="164" y="45"/>
                  </a:lnTo>
                  <a:lnTo>
                    <a:pt x="164" y="46"/>
                  </a:lnTo>
                  <a:lnTo>
                    <a:pt x="165" y="46"/>
                  </a:lnTo>
                  <a:lnTo>
                    <a:pt x="165" y="47"/>
                  </a:lnTo>
                  <a:lnTo>
                    <a:pt x="166" y="47"/>
                  </a:lnTo>
                  <a:lnTo>
                    <a:pt x="166" y="48"/>
                  </a:lnTo>
                  <a:lnTo>
                    <a:pt x="167" y="48"/>
                  </a:lnTo>
                  <a:lnTo>
                    <a:pt x="167" y="48"/>
                  </a:lnTo>
                  <a:lnTo>
                    <a:pt x="168" y="49"/>
                  </a:lnTo>
                  <a:lnTo>
                    <a:pt x="168" y="49"/>
                  </a:lnTo>
                  <a:lnTo>
                    <a:pt x="169" y="50"/>
                  </a:lnTo>
                  <a:lnTo>
                    <a:pt x="169" y="50"/>
                  </a:lnTo>
                  <a:lnTo>
                    <a:pt x="170" y="51"/>
                  </a:lnTo>
                  <a:lnTo>
                    <a:pt x="170" y="51"/>
                  </a:lnTo>
                  <a:lnTo>
                    <a:pt x="171" y="52"/>
                  </a:lnTo>
                  <a:lnTo>
                    <a:pt x="171" y="52"/>
                  </a:lnTo>
                  <a:lnTo>
                    <a:pt x="172" y="53"/>
                  </a:lnTo>
                  <a:lnTo>
                    <a:pt x="172" y="53"/>
                  </a:lnTo>
                  <a:lnTo>
                    <a:pt x="173" y="54"/>
                  </a:lnTo>
                  <a:lnTo>
                    <a:pt x="173" y="54"/>
                  </a:lnTo>
                  <a:lnTo>
                    <a:pt x="174" y="55"/>
                  </a:lnTo>
                  <a:lnTo>
                    <a:pt x="174" y="55"/>
                  </a:lnTo>
                  <a:lnTo>
                    <a:pt x="175" y="56"/>
                  </a:lnTo>
                  <a:lnTo>
                    <a:pt x="175" y="56"/>
                  </a:lnTo>
                  <a:lnTo>
                    <a:pt x="175" y="57"/>
                  </a:lnTo>
                  <a:lnTo>
                    <a:pt x="176" y="57"/>
                  </a:lnTo>
                  <a:lnTo>
                    <a:pt x="176" y="57"/>
                  </a:lnTo>
                  <a:lnTo>
                    <a:pt x="177" y="58"/>
                  </a:lnTo>
                  <a:lnTo>
                    <a:pt x="177" y="58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9" y="60"/>
                  </a:lnTo>
                  <a:lnTo>
                    <a:pt x="179" y="60"/>
                  </a:lnTo>
                  <a:lnTo>
                    <a:pt x="180" y="61"/>
                  </a:lnTo>
                  <a:lnTo>
                    <a:pt x="180" y="61"/>
                  </a:lnTo>
                  <a:lnTo>
                    <a:pt x="181" y="62"/>
                  </a:lnTo>
                  <a:lnTo>
                    <a:pt x="181" y="62"/>
                  </a:lnTo>
                  <a:lnTo>
                    <a:pt x="182" y="63"/>
                  </a:lnTo>
                  <a:lnTo>
                    <a:pt x="182" y="63"/>
                  </a:lnTo>
                  <a:lnTo>
                    <a:pt x="183" y="64"/>
                  </a:lnTo>
                  <a:lnTo>
                    <a:pt x="183" y="64"/>
                  </a:lnTo>
                  <a:lnTo>
                    <a:pt x="184" y="65"/>
                  </a:lnTo>
                  <a:lnTo>
                    <a:pt x="184" y="65"/>
                  </a:lnTo>
                  <a:lnTo>
                    <a:pt x="185" y="66"/>
                  </a:lnTo>
                  <a:lnTo>
                    <a:pt x="185" y="66"/>
                  </a:lnTo>
                  <a:lnTo>
                    <a:pt x="186" y="66"/>
                  </a:lnTo>
                  <a:lnTo>
                    <a:pt x="186" y="67"/>
                  </a:lnTo>
                  <a:lnTo>
                    <a:pt x="187" y="67"/>
                  </a:lnTo>
                  <a:lnTo>
                    <a:pt x="187" y="68"/>
                  </a:lnTo>
                  <a:lnTo>
                    <a:pt x="188" y="68"/>
                  </a:lnTo>
                  <a:lnTo>
                    <a:pt x="188" y="69"/>
                  </a:lnTo>
                  <a:lnTo>
                    <a:pt x="189" y="69"/>
                  </a:lnTo>
                  <a:lnTo>
                    <a:pt x="189" y="70"/>
                  </a:lnTo>
                  <a:lnTo>
                    <a:pt x="189" y="70"/>
                  </a:lnTo>
                  <a:lnTo>
                    <a:pt x="190" y="70"/>
                  </a:lnTo>
                  <a:lnTo>
                    <a:pt x="190" y="71"/>
                  </a:lnTo>
                  <a:lnTo>
                    <a:pt x="191" y="71"/>
                  </a:lnTo>
                  <a:lnTo>
                    <a:pt x="191" y="72"/>
                  </a:lnTo>
                  <a:lnTo>
                    <a:pt x="192" y="72"/>
                  </a:lnTo>
                  <a:lnTo>
                    <a:pt x="192" y="73"/>
                  </a:lnTo>
                  <a:lnTo>
                    <a:pt x="193" y="73"/>
                  </a:lnTo>
                  <a:lnTo>
                    <a:pt x="193" y="74"/>
                  </a:lnTo>
                  <a:lnTo>
                    <a:pt x="194" y="74"/>
                  </a:lnTo>
                  <a:lnTo>
                    <a:pt x="194" y="75"/>
                  </a:lnTo>
                  <a:lnTo>
                    <a:pt x="195" y="75"/>
                  </a:lnTo>
                  <a:lnTo>
                    <a:pt x="195" y="75"/>
                  </a:lnTo>
                  <a:lnTo>
                    <a:pt x="196" y="76"/>
                  </a:lnTo>
                  <a:lnTo>
                    <a:pt x="196" y="76"/>
                  </a:lnTo>
                  <a:lnTo>
                    <a:pt x="197" y="77"/>
                  </a:lnTo>
                  <a:lnTo>
                    <a:pt x="197" y="77"/>
                  </a:lnTo>
                  <a:lnTo>
                    <a:pt x="198" y="78"/>
                  </a:lnTo>
                  <a:lnTo>
                    <a:pt x="198" y="78"/>
                  </a:lnTo>
                  <a:lnTo>
                    <a:pt x="199" y="79"/>
                  </a:lnTo>
                  <a:lnTo>
                    <a:pt x="199" y="79"/>
                  </a:lnTo>
                  <a:lnTo>
                    <a:pt x="200" y="79"/>
                  </a:lnTo>
                  <a:lnTo>
                    <a:pt x="200" y="80"/>
                  </a:lnTo>
                  <a:lnTo>
                    <a:pt x="201" y="80"/>
                  </a:lnTo>
                  <a:lnTo>
                    <a:pt x="201" y="81"/>
                  </a:lnTo>
                  <a:lnTo>
                    <a:pt x="202" y="81"/>
                  </a:lnTo>
                  <a:lnTo>
                    <a:pt x="202" y="81"/>
                  </a:lnTo>
                  <a:lnTo>
                    <a:pt x="203" y="82"/>
                  </a:lnTo>
                  <a:lnTo>
                    <a:pt x="203" y="82"/>
                  </a:lnTo>
                  <a:lnTo>
                    <a:pt x="204" y="83"/>
                  </a:lnTo>
                  <a:lnTo>
                    <a:pt x="204" y="83"/>
                  </a:lnTo>
                  <a:lnTo>
                    <a:pt x="204" y="84"/>
                  </a:lnTo>
                  <a:lnTo>
                    <a:pt x="205" y="84"/>
                  </a:lnTo>
                  <a:lnTo>
                    <a:pt x="205" y="84"/>
                  </a:lnTo>
                  <a:lnTo>
                    <a:pt x="206" y="85"/>
                  </a:lnTo>
                  <a:lnTo>
                    <a:pt x="206" y="85"/>
                  </a:lnTo>
                  <a:lnTo>
                    <a:pt x="207" y="86"/>
                  </a:lnTo>
                  <a:lnTo>
                    <a:pt x="207" y="86"/>
                  </a:lnTo>
                  <a:lnTo>
                    <a:pt x="208" y="86"/>
                  </a:lnTo>
                  <a:lnTo>
                    <a:pt x="208" y="87"/>
                  </a:lnTo>
                  <a:lnTo>
                    <a:pt x="209" y="87"/>
                  </a:lnTo>
                  <a:lnTo>
                    <a:pt x="209" y="88"/>
                  </a:lnTo>
                  <a:lnTo>
                    <a:pt x="210" y="88"/>
                  </a:lnTo>
                  <a:lnTo>
                    <a:pt x="210" y="88"/>
                  </a:lnTo>
                  <a:lnTo>
                    <a:pt x="211" y="89"/>
                  </a:lnTo>
                  <a:lnTo>
                    <a:pt x="211" y="89"/>
                  </a:lnTo>
                  <a:lnTo>
                    <a:pt x="212" y="89"/>
                  </a:lnTo>
                  <a:lnTo>
                    <a:pt x="212" y="90"/>
                  </a:lnTo>
                  <a:lnTo>
                    <a:pt x="213" y="90"/>
                  </a:lnTo>
                  <a:lnTo>
                    <a:pt x="213" y="90"/>
                  </a:lnTo>
                  <a:lnTo>
                    <a:pt x="214" y="91"/>
                  </a:lnTo>
                  <a:lnTo>
                    <a:pt x="214" y="91"/>
                  </a:lnTo>
                  <a:lnTo>
                    <a:pt x="215" y="92"/>
                  </a:lnTo>
                  <a:lnTo>
                    <a:pt x="215" y="92"/>
                  </a:lnTo>
                  <a:lnTo>
                    <a:pt x="216" y="92"/>
                  </a:lnTo>
                  <a:lnTo>
                    <a:pt x="216" y="93"/>
                  </a:lnTo>
                  <a:lnTo>
                    <a:pt x="217" y="93"/>
                  </a:lnTo>
                  <a:lnTo>
                    <a:pt x="217" y="93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9" y="95"/>
                  </a:lnTo>
                  <a:lnTo>
                    <a:pt x="219" y="95"/>
                  </a:lnTo>
                  <a:lnTo>
                    <a:pt x="220" y="95"/>
                  </a:lnTo>
                  <a:lnTo>
                    <a:pt x="220" y="96"/>
                  </a:lnTo>
                  <a:lnTo>
                    <a:pt x="221" y="96"/>
                  </a:lnTo>
                  <a:lnTo>
                    <a:pt x="221" y="96"/>
                  </a:lnTo>
                  <a:lnTo>
                    <a:pt x="222" y="96"/>
                  </a:lnTo>
                  <a:lnTo>
                    <a:pt x="222" y="97"/>
                  </a:lnTo>
                  <a:lnTo>
                    <a:pt x="223" y="97"/>
                  </a:lnTo>
                  <a:lnTo>
                    <a:pt x="223" y="97"/>
                  </a:lnTo>
                  <a:lnTo>
                    <a:pt x="224" y="98"/>
                  </a:lnTo>
                  <a:lnTo>
                    <a:pt x="224" y="98"/>
                  </a:lnTo>
                  <a:lnTo>
                    <a:pt x="225" y="98"/>
                  </a:lnTo>
                  <a:lnTo>
                    <a:pt x="225" y="98"/>
                  </a:lnTo>
                  <a:lnTo>
                    <a:pt x="226" y="99"/>
                  </a:lnTo>
                  <a:lnTo>
                    <a:pt x="226" y="99"/>
                  </a:lnTo>
                  <a:lnTo>
                    <a:pt x="227" y="99"/>
                  </a:lnTo>
                  <a:lnTo>
                    <a:pt x="227" y="100"/>
                  </a:lnTo>
                  <a:lnTo>
                    <a:pt x="228" y="100"/>
                  </a:lnTo>
                  <a:lnTo>
                    <a:pt x="228" y="100"/>
                  </a:lnTo>
                  <a:lnTo>
                    <a:pt x="229" y="100"/>
                  </a:lnTo>
                  <a:lnTo>
                    <a:pt x="229" y="101"/>
                  </a:lnTo>
                  <a:lnTo>
                    <a:pt x="230" y="101"/>
                  </a:lnTo>
                  <a:lnTo>
                    <a:pt x="230" y="101"/>
                  </a:lnTo>
                  <a:lnTo>
                    <a:pt x="231" y="101"/>
                  </a:lnTo>
                  <a:lnTo>
                    <a:pt x="231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3" y="103"/>
                  </a:lnTo>
                  <a:lnTo>
                    <a:pt x="233" y="103"/>
                  </a:lnTo>
                  <a:lnTo>
                    <a:pt x="234" y="103"/>
                  </a:lnTo>
                  <a:lnTo>
                    <a:pt x="234" y="103"/>
                  </a:lnTo>
                  <a:lnTo>
                    <a:pt x="235" y="103"/>
                  </a:lnTo>
                  <a:lnTo>
                    <a:pt x="235" y="104"/>
                  </a:lnTo>
                  <a:lnTo>
                    <a:pt x="236" y="104"/>
                  </a:lnTo>
                  <a:lnTo>
                    <a:pt x="236" y="104"/>
                  </a:lnTo>
                  <a:lnTo>
                    <a:pt x="237" y="104"/>
                  </a:lnTo>
                  <a:lnTo>
                    <a:pt x="237" y="105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39" y="105"/>
                  </a:lnTo>
                  <a:lnTo>
                    <a:pt x="239" y="105"/>
                  </a:lnTo>
                  <a:lnTo>
                    <a:pt x="240" y="105"/>
                  </a:lnTo>
                  <a:lnTo>
                    <a:pt x="240" y="106"/>
                  </a:lnTo>
                  <a:lnTo>
                    <a:pt x="241" y="106"/>
                  </a:lnTo>
                  <a:lnTo>
                    <a:pt x="241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3" y="106"/>
                  </a:lnTo>
                  <a:lnTo>
                    <a:pt x="243" y="107"/>
                  </a:lnTo>
                  <a:lnTo>
                    <a:pt x="244" y="107"/>
                  </a:lnTo>
                  <a:lnTo>
                    <a:pt x="244" y="107"/>
                  </a:lnTo>
                  <a:lnTo>
                    <a:pt x="245" y="107"/>
                  </a:lnTo>
                  <a:lnTo>
                    <a:pt x="245" y="107"/>
                  </a:lnTo>
                  <a:lnTo>
                    <a:pt x="246" y="107"/>
                  </a:lnTo>
                  <a:lnTo>
                    <a:pt x="246" y="107"/>
                  </a:lnTo>
                  <a:lnTo>
                    <a:pt x="247" y="108"/>
                  </a:lnTo>
                  <a:lnTo>
                    <a:pt x="247" y="108"/>
                  </a:lnTo>
                  <a:lnTo>
                    <a:pt x="248" y="108"/>
                  </a:lnTo>
                  <a:lnTo>
                    <a:pt x="248" y="108"/>
                  </a:lnTo>
                  <a:lnTo>
                    <a:pt x="249" y="108"/>
                  </a:lnTo>
                  <a:lnTo>
                    <a:pt x="249" y="108"/>
                  </a:lnTo>
                  <a:lnTo>
                    <a:pt x="250" y="108"/>
                  </a:lnTo>
                  <a:lnTo>
                    <a:pt x="250" y="108"/>
                  </a:lnTo>
                  <a:lnTo>
                    <a:pt x="251" y="108"/>
                  </a:lnTo>
                  <a:lnTo>
                    <a:pt x="251" y="108"/>
                  </a:lnTo>
                  <a:lnTo>
                    <a:pt x="252" y="109"/>
                  </a:lnTo>
                  <a:lnTo>
                    <a:pt x="252" y="109"/>
                  </a:lnTo>
                  <a:lnTo>
                    <a:pt x="253" y="109"/>
                  </a:lnTo>
                  <a:lnTo>
                    <a:pt x="253" y="109"/>
                  </a:lnTo>
                  <a:lnTo>
                    <a:pt x="254" y="109"/>
                  </a:lnTo>
                  <a:lnTo>
                    <a:pt x="254" y="109"/>
                  </a:lnTo>
                  <a:lnTo>
                    <a:pt x="255" y="109"/>
                  </a:lnTo>
                  <a:lnTo>
                    <a:pt x="255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7" y="109"/>
                  </a:lnTo>
                  <a:lnTo>
                    <a:pt x="257" y="109"/>
                  </a:lnTo>
                  <a:lnTo>
                    <a:pt x="258" y="109"/>
                  </a:lnTo>
                  <a:lnTo>
                    <a:pt x="258" y="109"/>
                  </a:lnTo>
                  <a:lnTo>
                    <a:pt x="259" y="109"/>
                  </a:lnTo>
                  <a:lnTo>
                    <a:pt x="259" y="109"/>
                  </a:lnTo>
                  <a:lnTo>
                    <a:pt x="260" y="109"/>
                  </a:lnTo>
                  <a:lnTo>
                    <a:pt x="260" y="109"/>
                  </a:lnTo>
                  <a:lnTo>
                    <a:pt x="261" y="109"/>
                  </a:lnTo>
                  <a:lnTo>
                    <a:pt x="261" y="109"/>
                  </a:lnTo>
                  <a:lnTo>
                    <a:pt x="262" y="109"/>
                  </a:lnTo>
                  <a:lnTo>
                    <a:pt x="262" y="109"/>
                  </a:lnTo>
                  <a:lnTo>
                    <a:pt x="263" y="109"/>
                  </a:lnTo>
                  <a:lnTo>
                    <a:pt x="263" y="109"/>
                  </a:lnTo>
                  <a:lnTo>
                    <a:pt x="264" y="109"/>
                  </a:lnTo>
                  <a:lnTo>
                    <a:pt x="264" y="109"/>
                  </a:lnTo>
                  <a:lnTo>
                    <a:pt x="265" y="109"/>
                  </a:lnTo>
                  <a:lnTo>
                    <a:pt x="265" y="109"/>
                  </a:lnTo>
                  <a:lnTo>
                    <a:pt x="266" y="109"/>
                  </a:lnTo>
                  <a:lnTo>
                    <a:pt x="266" y="109"/>
                  </a:lnTo>
                  <a:lnTo>
                    <a:pt x="267" y="109"/>
                  </a:lnTo>
                  <a:lnTo>
                    <a:pt x="267" y="109"/>
                  </a:lnTo>
                  <a:lnTo>
                    <a:pt x="268" y="109"/>
                  </a:lnTo>
                  <a:lnTo>
                    <a:pt x="268" y="109"/>
                  </a:lnTo>
                  <a:lnTo>
                    <a:pt x="269" y="109"/>
                  </a:lnTo>
                  <a:lnTo>
                    <a:pt x="269" y="109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1" y="108"/>
                  </a:lnTo>
                  <a:lnTo>
                    <a:pt x="271" y="108"/>
                  </a:lnTo>
                  <a:lnTo>
                    <a:pt x="272" y="108"/>
                  </a:lnTo>
                  <a:lnTo>
                    <a:pt x="272" y="108"/>
                  </a:lnTo>
                  <a:lnTo>
                    <a:pt x="273" y="108"/>
                  </a:lnTo>
                  <a:lnTo>
                    <a:pt x="273" y="108"/>
                  </a:lnTo>
                  <a:lnTo>
                    <a:pt x="274" y="108"/>
                  </a:lnTo>
                  <a:lnTo>
                    <a:pt x="274" y="107"/>
                  </a:lnTo>
                  <a:lnTo>
                    <a:pt x="275" y="107"/>
                  </a:lnTo>
                  <a:lnTo>
                    <a:pt x="275" y="107"/>
                  </a:lnTo>
                  <a:lnTo>
                    <a:pt x="276" y="107"/>
                  </a:lnTo>
                  <a:lnTo>
                    <a:pt x="276" y="107"/>
                  </a:lnTo>
                  <a:lnTo>
                    <a:pt x="277" y="107"/>
                  </a:lnTo>
                  <a:lnTo>
                    <a:pt x="277" y="107"/>
                  </a:lnTo>
                  <a:lnTo>
                    <a:pt x="278" y="106"/>
                  </a:lnTo>
                  <a:lnTo>
                    <a:pt x="278" y="106"/>
                  </a:lnTo>
                  <a:lnTo>
                    <a:pt x="279" y="106"/>
                  </a:lnTo>
                  <a:lnTo>
                    <a:pt x="279" y="106"/>
                  </a:lnTo>
                  <a:lnTo>
                    <a:pt x="280" y="106"/>
                  </a:lnTo>
                  <a:lnTo>
                    <a:pt x="280" y="106"/>
                  </a:lnTo>
                  <a:lnTo>
                    <a:pt x="281" y="106"/>
                  </a:lnTo>
                  <a:lnTo>
                    <a:pt x="281" y="105"/>
                  </a:lnTo>
                  <a:lnTo>
                    <a:pt x="282" y="105"/>
                  </a:lnTo>
                  <a:lnTo>
                    <a:pt x="282" y="105"/>
                  </a:lnTo>
                  <a:lnTo>
                    <a:pt x="283" y="105"/>
                  </a:lnTo>
                  <a:lnTo>
                    <a:pt x="283" y="105"/>
                  </a:lnTo>
                  <a:lnTo>
                    <a:pt x="284" y="105"/>
                  </a:lnTo>
                  <a:lnTo>
                    <a:pt x="284" y="104"/>
                  </a:lnTo>
                  <a:lnTo>
                    <a:pt x="284" y="104"/>
                  </a:lnTo>
                  <a:lnTo>
                    <a:pt x="285" y="104"/>
                  </a:lnTo>
                  <a:lnTo>
                    <a:pt x="285" y="104"/>
                  </a:lnTo>
                  <a:lnTo>
                    <a:pt x="286" y="103"/>
                  </a:lnTo>
                  <a:lnTo>
                    <a:pt x="286" y="103"/>
                  </a:lnTo>
                  <a:lnTo>
                    <a:pt x="287" y="103"/>
                  </a:lnTo>
                  <a:lnTo>
                    <a:pt x="287" y="103"/>
                  </a:lnTo>
                  <a:lnTo>
                    <a:pt x="288" y="103"/>
                  </a:lnTo>
                  <a:lnTo>
                    <a:pt x="288" y="102"/>
                  </a:lnTo>
                  <a:lnTo>
                    <a:pt x="289" y="102"/>
                  </a:lnTo>
                  <a:lnTo>
                    <a:pt x="289" y="102"/>
                  </a:lnTo>
                  <a:lnTo>
                    <a:pt x="290" y="102"/>
                  </a:lnTo>
                  <a:lnTo>
                    <a:pt x="290" y="101"/>
                  </a:lnTo>
                  <a:lnTo>
                    <a:pt x="291" y="101"/>
                  </a:lnTo>
                  <a:lnTo>
                    <a:pt x="291" y="101"/>
                  </a:lnTo>
                  <a:lnTo>
                    <a:pt x="292" y="101"/>
                  </a:lnTo>
                  <a:lnTo>
                    <a:pt x="292" y="100"/>
                  </a:lnTo>
                  <a:lnTo>
                    <a:pt x="293" y="100"/>
                  </a:lnTo>
                  <a:lnTo>
                    <a:pt x="293" y="100"/>
                  </a:lnTo>
                  <a:lnTo>
                    <a:pt x="294" y="100"/>
                  </a:lnTo>
                  <a:lnTo>
                    <a:pt x="294" y="99"/>
                  </a:lnTo>
                  <a:lnTo>
                    <a:pt x="295" y="99"/>
                  </a:lnTo>
                  <a:lnTo>
                    <a:pt x="295" y="99"/>
                  </a:lnTo>
                  <a:lnTo>
                    <a:pt x="296" y="98"/>
                  </a:lnTo>
                  <a:lnTo>
                    <a:pt x="296" y="98"/>
                  </a:lnTo>
                  <a:lnTo>
                    <a:pt x="297" y="98"/>
                  </a:lnTo>
                  <a:lnTo>
                    <a:pt x="297" y="98"/>
                  </a:lnTo>
                  <a:lnTo>
                    <a:pt x="298" y="97"/>
                  </a:lnTo>
                  <a:lnTo>
                    <a:pt x="298" y="97"/>
                  </a:lnTo>
                  <a:lnTo>
                    <a:pt x="299" y="97"/>
                  </a:lnTo>
                  <a:lnTo>
                    <a:pt x="299" y="96"/>
                  </a:lnTo>
                  <a:lnTo>
                    <a:pt x="299" y="96"/>
                  </a:lnTo>
                  <a:lnTo>
                    <a:pt x="300" y="96"/>
                  </a:lnTo>
                  <a:lnTo>
                    <a:pt x="300" y="96"/>
                  </a:lnTo>
                  <a:lnTo>
                    <a:pt x="301" y="95"/>
                  </a:lnTo>
                  <a:lnTo>
                    <a:pt x="301" y="95"/>
                  </a:lnTo>
                  <a:lnTo>
                    <a:pt x="302" y="95"/>
                  </a:lnTo>
                  <a:lnTo>
                    <a:pt x="302" y="94"/>
                  </a:lnTo>
                  <a:lnTo>
                    <a:pt x="303" y="94"/>
                  </a:lnTo>
                  <a:lnTo>
                    <a:pt x="303" y="94"/>
                  </a:lnTo>
                  <a:lnTo>
                    <a:pt x="304" y="93"/>
                  </a:lnTo>
                  <a:lnTo>
                    <a:pt x="304" y="93"/>
                  </a:lnTo>
                  <a:lnTo>
                    <a:pt x="305" y="93"/>
                  </a:lnTo>
                  <a:lnTo>
                    <a:pt x="305" y="92"/>
                  </a:lnTo>
                  <a:lnTo>
                    <a:pt x="306" y="92"/>
                  </a:lnTo>
                  <a:lnTo>
                    <a:pt x="306" y="92"/>
                  </a:lnTo>
                  <a:lnTo>
                    <a:pt x="307" y="91"/>
                  </a:lnTo>
                  <a:lnTo>
                    <a:pt x="307" y="91"/>
                  </a:lnTo>
                  <a:lnTo>
                    <a:pt x="308" y="90"/>
                  </a:lnTo>
                  <a:lnTo>
                    <a:pt x="308" y="90"/>
                  </a:lnTo>
                  <a:lnTo>
                    <a:pt x="309" y="90"/>
                  </a:lnTo>
                  <a:lnTo>
                    <a:pt x="309" y="89"/>
                  </a:lnTo>
                  <a:lnTo>
                    <a:pt x="310" y="89"/>
                  </a:lnTo>
                  <a:lnTo>
                    <a:pt x="310" y="89"/>
                  </a:lnTo>
                  <a:lnTo>
                    <a:pt x="311" y="88"/>
                  </a:lnTo>
                  <a:lnTo>
                    <a:pt x="311" y="88"/>
                  </a:lnTo>
                  <a:lnTo>
                    <a:pt x="312" y="88"/>
                  </a:lnTo>
                  <a:lnTo>
                    <a:pt x="312" y="87"/>
                  </a:lnTo>
                  <a:lnTo>
                    <a:pt x="313" y="87"/>
                  </a:lnTo>
                  <a:lnTo>
                    <a:pt x="313" y="86"/>
                  </a:lnTo>
                  <a:lnTo>
                    <a:pt x="313" y="86"/>
                  </a:lnTo>
                  <a:lnTo>
                    <a:pt x="314" y="86"/>
                  </a:lnTo>
                  <a:lnTo>
                    <a:pt x="314" y="85"/>
                  </a:lnTo>
                  <a:lnTo>
                    <a:pt x="315" y="85"/>
                  </a:lnTo>
                  <a:lnTo>
                    <a:pt x="315" y="84"/>
                  </a:lnTo>
                  <a:lnTo>
                    <a:pt x="316" y="84"/>
                  </a:lnTo>
                  <a:lnTo>
                    <a:pt x="316" y="84"/>
                  </a:lnTo>
                  <a:lnTo>
                    <a:pt x="317" y="83"/>
                  </a:lnTo>
                  <a:lnTo>
                    <a:pt x="317" y="83"/>
                  </a:lnTo>
                  <a:lnTo>
                    <a:pt x="318" y="82"/>
                  </a:lnTo>
                  <a:lnTo>
                    <a:pt x="318" y="82"/>
                  </a:lnTo>
                  <a:lnTo>
                    <a:pt x="319" y="81"/>
                  </a:lnTo>
                  <a:lnTo>
                    <a:pt x="319" y="81"/>
                  </a:lnTo>
                  <a:lnTo>
                    <a:pt x="320" y="81"/>
                  </a:lnTo>
                  <a:lnTo>
                    <a:pt x="320" y="80"/>
                  </a:lnTo>
                  <a:lnTo>
                    <a:pt x="321" y="80"/>
                  </a:lnTo>
                  <a:lnTo>
                    <a:pt x="321" y="79"/>
                  </a:lnTo>
                  <a:lnTo>
                    <a:pt x="322" y="79"/>
                  </a:lnTo>
                  <a:lnTo>
                    <a:pt x="322" y="79"/>
                  </a:lnTo>
                  <a:lnTo>
                    <a:pt x="323" y="78"/>
                  </a:lnTo>
                  <a:lnTo>
                    <a:pt x="323" y="78"/>
                  </a:lnTo>
                  <a:lnTo>
                    <a:pt x="324" y="77"/>
                  </a:lnTo>
                  <a:lnTo>
                    <a:pt x="324" y="77"/>
                  </a:lnTo>
                  <a:lnTo>
                    <a:pt x="325" y="76"/>
                  </a:lnTo>
                  <a:lnTo>
                    <a:pt x="325" y="76"/>
                  </a:lnTo>
                  <a:lnTo>
                    <a:pt x="326" y="75"/>
                  </a:lnTo>
                  <a:lnTo>
                    <a:pt x="326" y="75"/>
                  </a:lnTo>
                  <a:lnTo>
                    <a:pt x="327" y="75"/>
                  </a:lnTo>
                  <a:lnTo>
                    <a:pt x="327" y="74"/>
                  </a:lnTo>
                  <a:lnTo>
                    <a:pt x="327" y="74"/>
                  </a:lnTo>
                  <a:lnTo>
                    <a:pt x="328" y="73"/>
                  </a:lnTo>
                  <a:lnTo>
                    <a:pt x="328" y="73"/>
                  </a:lnTo>
                  <a:lnTo>
                    <a:pt x="329" y="72"/>
                  </a:lnTo>
                  <a:lnTo>
                    <a:pt x="329" y="72"/>
                  </a:lnTo>
                  <a:lnTo>
                    <a:pt x="330" y="71"/>
                  </a:lnTo>
                  <a:lnTo>
                    <a:pt x="330" y="71"/>
                  </a:lnTo>
                  <a:lnTo>
                    <a:pt x="331" y="70"/>
                  </a:lnTo>
                  <a:lnTo>
                    <a:pt x="331" y="70"/>
                  </a:lnTo>
                  <a:lnTo>
                    <a:pt x="332" y="70"/>
                  </a:lnTo>
                  <a:lnTo>
                    <a:pt x="332" y="69"/>
                  </a:lnTo>
                  <a:lnTo>
                    <a:pt x="333" y="69"/>
                  </a:lnTo>
                  <a:lnTo>
                    <a:pt x="333" y="68"/>
                  </a:lnTo>
                  <a:lnTo>
                    <a:pt x="334" y="68"/>
                  </a:lnTo>
                  <a:lnTo>
                    <a:pt x="334" y="67"/>
                  </a:lnTo>
                  <a:lnTo>
                    <a:pt x="335" y="67"/>
                  </a:lnTo>
                  <a:lnTo>
                    <a:pt x="335" y="66"/>
                  </a:lnTo>
                  <a:lnTo>
                    <a:pt x="336" y="66"/>
                  </a:lnTo>
                  <a:lnTo>
                    <a:pt x="336" y="66"/>
                  </a:lnTo>
                  <a:lnTo>
                    <a:pt x="337" y="65"/>
                  </a:lnTo>
                  <a:lnTo>
                    <a:pt x="337" y="65"/>
                  </a:lnTo>
                  <a:lnTo>
                    <a:pt x="338" y="64"/>
                  </a:lnTo>
                  <a:lnTo>
                    <a:pt x="338" y="64"/>
                  </a:lnTo>
                  <a:lnTo>
                    <a:pt x="339" y="63"/>
                  </a:lnTo>
                  <a:lnTo>
                    <a:pt x="339" y="63"/>
                  </a:lnTo>
                  <a:lnTo>
                    <a:pt x="340" y="62"/>
                  </a:lnTo>
                  <a:lnTo>
                    <a:pt x="340" y="62"/>
                  </a:lnTo>
                  <a:lnTo>
                    <a:pt x="341" y="61"/>
                  </a:lnTo>
                  <a:lnTo>
                    <a:pt x="341" y="61"/>
                  </a:lnTo>
                  <a:lnTo>
                    <a:pt x="341" y="60"/>
                  </a:lnTo>
                  <a:lnTo>
                    <a:pt x="342" y="60"/>
                  </a:lnTo>
                  <a:lnTo>
                    <a:pt x="342" y="59"/>
                  </a:lnTo>
                  <a:lnTo>
                    <a:pt x="343" y="59"/>
                  </a:lnTo>
                  <a:lnTo>
                    <a:pt x="343" y="58"/>
                  </a:lnTo>
                  <a:lnTo>
                    <a:pt x="344" y="58"/>
                  </a:lnTo>
                  <a:lnTo>
                    <a:pt x="344" y="57"/>
                  </a:lnTo>
                  <a:lnTo>
                    <a:pt x="345" y="57"/>
                  </a:lnTo>
                  <a:lnTo>
                    <a:pt x="345" y="57"/>
                  </a:lnTo>
                  <a:lnTo>
                    <a:pt x="346" y="56"/>
                  </a:lnTo>
                  <a:lnTo>
                    <a:pt x="346" y="56"/>
                  </a:lnTo>
                  <a:lnTo>
                    <a:pt x="347" y="55"/>
                  </a:lnTo>
                  <a:lnTo>
                    <a:pt x="347" y="55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1035" name="Freeform 267"/>
            <p:cNvSpPr>
              <a:spLocks noChangeAspect="1"/>
            </p:cNvSpPr>
            <p:nvPr/>
          </p:nvSpPr>
          <p:spPr bwMode="auto">
            <a:xfrm>
              <a:off x="3360" y="1175"/>
              <a:ext cx="143" cy="652"/>
            </a:xfrm>
            <a:custGeom>
              <a:avLst/>
              <a:gdLst/>
              <a:ahLst/>
              <a:cxnLst>
                <a:cxn ang="0">
                  <a:pos x="5" y="49"/>
                </a:cxn>
                <a:cxn ang="0">
                  <a:pos x="11" y="44"/>
                </a:cxn>
                <a:cxn ang="0">
                  <a:pos x="17" y="38"/>
                </a:cxn>
                <a:cxn ang="0">
                  <a:pos x="22" y="33"/>
                </a:cxn>
                <a:cxn ang="0">
                  <a:pos x="28" y="28"/>
                </a:cxn>
                <a:cxn ang="0">
                  <a:pos x="34" y="23"/>
                </a:cxn>
                <a:cxn ang="0">
                  <a:pos x="40" y="18"/>
                </a:cxn>
                <a:cxn ang="0">
                  <a:pos x="46" y="14"/>
                </a:cxn>
                <a:cxn ang="0">
                  <a:pos x="51" y="11"/>
                </a:cxn>
                <a:cxn ang="0">
                  <a:pos x="57" y="8"/>
                </a:cxn>
                <a:cxn ang="0">
                  <a:pos x="63" y="5"/>
                </a:cxn>
                <a:cxn ang="0">
                  <a:pos x="69" y="3"/>
                </a:cxn>
                <a:cxn ang="0">
                  <a:pos x="75" y="1"/>
                </a:cxn>
                <a:cxn ang="0">
                  <a:pos x="80" y="0"/>
                </a:cxn>
                <a:cxn ang="0">
                  <a:pos x="86" y="0"/>
                </a:cxn>
                <a:cxn ang="0">
                  <a:pos x="92" y="0"/>
                </a:cxn>
                <a:cxn ang="0">
                  <a:pos x="98" y="1"/>
                </a:cxn>
                <a:cxn ang="0">
                  <a:pos x="104" y="3"/>
                </a:cxn>
                <a:cxn ang="0">
                  <a:pos x="109" y="4"/>
                </a:cxn>
                <a:cxn ang="0">
                  <a:pos x="115" y="7"/>
                </a:cxn>
                <a:cxn ang="0">
                  <a:pos x="121" y="10"/>
                </a:cxn>
                <a:cxn ang="0">
                  <a:pos x="127" y="14"/>
                </a:cxn>
                <a:cxn ang="0">
                  <a:pos x="132" y="18"/>
                </a:cxn>
                <a:cxn ang="0">
                  <a:pos x="138" y="22"/>
                </a:cxn>
                <a:cxn ang="0">
                  <a:pos x="144" y="27"/>
                </a:cxn>
                <a:cxn ang="0">
                  <a:pos x="150" y="32"/>
                </a:cxn>
                <a:cxn ang="0">
                  <a:pos x="156" y="37"/>
                </a:cxn>
                <a:cxn ang="0">
                  <a:pos x="161" y="43"/>
                </a:cxn>
                <a:cxn ang="0">
                  <a:pos x="167" y="48"/>
                </a:cxn>
                <a:cxn ang="0">
                  <a:pos x="173" y="54"/>
                </a:cxn>
                <a:cxn ang="0">
                  <a:pos x="179" y="60"/>
                </a:cxn>
                <a:cxn ang="0">
                  <a:pos x="185" y="66"/>
                </a:cxn>
                <a:cxn ang="0">
                  <a:pos x="190" y="71"/>
                </a:cxn>
                <a:cxn ang="0">
                  <a:pos x="196" y="76"/>
                </a:cxn>
                <a:cxn ang="0">
                  <a:pos x="202" y="81"/>
                </a:cxn>
                <a:cxn ang="0">
                  <a:pos x="208" y="86"/>
                </a:cxn>
                <a:cxn ang="0">
                  <a:pos x="214" y="91"/>
                </a:cxn>
                <a:cxn ang="0">
                  <a:pos x="219" y="95"/>
                </a:cxn>
                <a:cxn ang="0">
                  <a:pos x="225" y="98"/>
                </a:cxn>
                <a:cxn ang="0">
                  <a:pos x="231" y="102"/>
                </a:cxn>
                <a:cxn ang="0">
                  <a:pos x="237" y="104"/>
                </a:cxn>
                <a:cxn ang="0">
                  <a:pos x="242" y="106"/>
                </a:cxn>
                <a:cxn ang="0">
                  <a:pos x="248" y="108"/>
                </a:cxn>
                <a:cxn ang="0">
                  <a:pos x="254" y="109"/>
                </a:cxn>
                <a:cxn ang="0">
                  <a:pos x="260" y="109"/>
                </a:cxn>
                <a:cxn ang="0">
                  <a:pos x="266" y="109"/>
                </a:cxn>
                <a:cxn ang="0">
                  <a:pos x="271" y="108"/>
                </a:cxn>
                <a:cxn ang="0">
                  <a:pos x="277" y="107"/>
                </a:cxn>
                <a:cxn ang="0">
                  <a:pos x="283" y="105"/>
                </a:cxn>
                <a:cxn ang="0">
                  <a:pos x="289" y="102"/>
                </a:cxn>
                <a:cxn ang="0">
                  <a:pos x="295" y="99"/>
                </a:cxn>
                <a:cxn ang="0">
                  <a:pos x="300" y="96"/>
                </a:cxn>
                <a:cxn ang="0">
                  <a:pos x="306" y="92"/>
                </a:cxn>
                <a:cxn ang="0">
                  <a:pos x="312" y="87"/>
                </a:cxn>
                <a:cxn ang="0">
                  <a:pos x="318" y="82"/>
                </a:cxn>
                <a:cxn ang="0">
                  <a:pos x="324" y="77"/>
                </a:cxn>
                <a:cxn ang="0">
                  <a:pos x="329" y="72"/>
                </a:cxn>
                <a:cxn ang="0">
                  <a:pos x="335" y="66"/>
                </a:cxn>
                <a:cxn ang="0">
                  <a:pos x="341" y="61"/>
                </a:cxn>
                <a:cxn ang="0">
                  <a:pos x="347" y="55"/>
                </a:cxn>
              </a:cxnLst>
              <a:rect l="0" t="0" r="r" b="b"/>
              <a:pathLst>
                <a:path w="347" h="109">
                  <a:moveTo>
                    <a:pt x="0" y="55"/>
                  </a:moveTo>
                  <a:lnTo>
                    <a:pt x="0" y="54"/>
                  </a:lnTo>
                  <a:lnTo>
                    <a:pt x="1" y="54"/>
                  </a:lnTo>
                  <a:lnTo>
                    <a:pt x="1" y="53"/>
                  </a:lnTo>
                  <a:lnTo>
                    <a:pt x="2" y="53"/>
                  </a:lnTo>
                  <a:lnTo>
                    <a:pt x="2" y="52"/>
                  </a:lnTo>
                  <a:lnTo>
                    <a:pt x="3" y="52"/>
                  </a:lnTo>
                  <a:lnTo>
                    <a:pt x="3" y="51"/>
                  </a:lnTo>
                  <a:lnTo>
                    <a:pt x="4" y="51"/>
                  </a:lnTo>
                  <a:lnTo>
                    <a:pt x="4" y="50"/>
                  </a:lnTo>
                  <a:lnTo>
                    <a:pt x="5" y="50"/>
                  </a:lnTo>
                  <a:lnTo>
                    <a:pt x="5" y="49"/>
                  </a:lnTo>
                  <a:lnTo>
                    <a:pt x="6" y="49"/>
                  </a:lnTo>
                  <a:lnTo>
                    <a:pt x="6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9" y="46"/>
                  </a:lnTo>
                  <a:lnTo>
                    <a:pt x="9" y="46"/>
                  </a:lnTo>
                  <a:lnTo>
                    <a:pt x="9" y="45"/>
                  </a:lnTo>
                  <a:lnTo>
                    <a:pt x="10" y="45"/>
                  </a:lnTo>
                  <a:lnTo>
                    <a:pt x="10" y="44"/>
                  </a:lnTo>
                  <a:lnTo>
                    <a:pt x="11" y="44"/>
                  </a:lnTo>
                  <a:lnTo>
                    <a:pt x="11" y="43"/>
                  </a:lnTo>
                  <a:lnTo>
                    <a:pt x="12" y="43"/>
                  </a:lnTo>
                  <a:lnTo>
                    <a:pt x="12" y="42"/>
                  </a:lnTo>
                  <a:lnTo>
                    <a:pt x="13" y="42"/>
                  </a:lnTo>
                  <a:lnTo>
                    <a:pt x="13" y="41"/>
                  </a:lnTo>
                  <a:lnTo>
                    <a:pt x="14" y="41"/>
                  </a:lnTo>
                  <a:lnTo>
                    <a:pt x="14" y="40"/>
                  </a:lnTo>
                  <a:lnTo>
                    <a:pt x="15" y="40"/>
                  </a:lnTo>
                  <a:lnTo>
                    <a:pt x="15" y="39"/>
                  </a:lnTo>
                  <a:lnTo>
                    <a:pt x="16" y="39"/>
                  </a:lnTo>
                  <a:lnTo>
                    <a:pt x="16" y="3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18" y="37"/>
                  </a:lnTo>
                  <a:lnTo>
                    <a:pt x="18" y="37"/>
                  </a:lnTo>
                  <a:lnTo>
                    <a:pt x="18" y="36"/>
                  </a:lnTo>
                  <a:lnTo>
                    <a:pt x="19" y="36"/>
                  </a:lnTo>
                  <a:lnTo>
                    <a:pt x="19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1" y="34"/>
                  </a:lnTo>
                  <a:lnTo>
                    <a:pt x="21" y="34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5" y="31"/>
                  </a:lnTo>
                  <a:lnTo>
                    <a:pt x="25" y="30"/>
                  </a:lnTo>
                  <a:lnTo>
                    <a:pt x="26" y="30"/>
                  </a:lnTo>
                  <a:lnTo>
                    <a:pt x="26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9" y="27"/>
                  </a:lnTo>
                  <a:lnTo>
                    <a:pt x="29" y="27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1" y="26"/>
                  </a:lnTo>
                  <a:lnTo>
                    <a:pt x="31" y="25"/>
                  </a:lnTo>
                  <a:lnTo>
                    <a:pt x="32" y="25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33" y="24"/>
                  </a:lnTo>
                  <a:lnTo>
                    <a:pt x="33" y="23"/>
                  </a:lnTo>
                  <a:lnTo>
                    <a:pt x="34" y="23"/>
                  </a:lnTo>
                  <a:lnTo>
                    <a:pt x="34" y="22"/>
                  </a:lnTo>
                  <a:lnTo>
                    <a:pt x="35" y="22"/>
                  </a:lnTo>
                  <a:lnTo>
                    <a:pt x="35" y="22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7" y="21"/>
                  </a:lnTo>
                  <a:lnTo>
                    <a:pt x="37" y="20"/>
                  </a:lnTo>
                  <a:lnTo>
                    <a:pt x="38" y="20"/>
                  </a:lnTo>
                  <a:lnTo>
                    <a:pt x="38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1" y="18"/>
                  </a:lnTo>
                  <a:lnTo>
                    <a:pt x="41" y="17"/>
                  </a:lnTo>
                  <a:lnTo>
                    <a:pt x="42" y="17"/>
                  </a:lnTo>
                  <a:lnTo>
                    <a:pt x="42" y="17"/>
                  </a:lnTo>
                  <a:lnTo>
                    <a:pt x="43" y="16"/>
                  </a:lnTo>
                  <a:lnTo>
                    <a:pt x="43" y="16"/>
                  </a:lnTo>
                  <a:lnTo>
                    <a:pt x="44" y="16"/>
                  </a:lnTo>
                  <a:lnTo>
                    <a:pt x="44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6" y="14"/>
                  </a:lnTo>
                  <a:lnTo>
                    <a:pt x="46" y="14"/>
                  </a:lnTo>
                  <a:lnTo>
                    <a:pt x="47" y="14"/>
                  </a:lnTo>
                  <a:lnTo>
                    <a:pt x="47" y="13"/>
                  </a:lnTo>
                  <a:lnTo>
                    <a:pt x="47" y="13"/>
                  </a:lnTo>
                  <a:lnTo>
                    <a:pt x="48" y="13"/>
                  </a:lnTo>
                  <a:lnTo>
                    <a:pt x="48" y="12"/>
                  </a:lnTo>
                  <a:lnTo>
                    <a:pt x="49" y="12"/>
                  </a:lnTo>
                  <a:lnTo>
                    <a:pt x="49" y="12"/>
                  </a:lnTo>
                  <a:lnTo>
                    <a:pt x="50" y="12"/>
                  </a:lnTo>
                  <a:lnTo>
                    <a:pt x="50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5" y="9"/>
                  </a:lnTo>
                  <a:lnTo>
                    <a:pt x="55" y="8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9" y="7"/>
                  </a:lnTo>
                  <a:lnTo>
                    <a:pt x="59" y="7"/>
                  </a:lnTo>
                  <a:lnTo>
                    <a:pt x="60" y="6"/>
                  </a:lnTo>
                  <a:lnTo>
                    <a:pt x="60" y="6"/>
                  </a:lnTo>
                  <a:lnTo>
                    <a:pt x="61" y="6"/>
                  </a:lnTo>
                  <a:lnTo>
                    <a:pt x="61" y="6"/>
                  </a:lnTo>
                  <a:lnTo>
                    <a:pt x="61" y="5"/>
                  </a:lnTo>
                  <a:lnTo>
                    <a:pt x="62" y="5"/>
                  </a:lnTo>
                  <a:lnTo>
                    <a:pt x="62" y="5"/>
                  </a:lnTo>
                  <a:lnTo>
                    <a:pt x="63" y="5"/>
                  </a:lnTo>
                  <a:lnTo>
                    <a:pt x="63" y="5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7" y="3"/>
                  </a:lnTo>
                  <a:lnTo>
                    <a:pt x="67" y="3"/>
                  </a:lnTo>
                  <a:lnTo>
                    <a:pt x="68" y="3"/>
                  </a:lnTo>
                  <a:lnTo>
                    <a:pt x="68" y="3"/>
                  </a:lnTo>
                  <a:lnTo>
                    <a:pt x="69" y="3"/>
                  </a:lnTo>
                  <a:lnTo>
                    <a:pt x="69" y="3"/>
                  </a:lnTo>
                  <a:lnTo>
                    <a:pt x="70" y="3"/>
                  </a:lnTo>
                  <a:lnTo>
                    <a:pt x="70" y="2"/>
                  </a:lnTo>
                  <a:lnTo>
                    <a:pt x="71" y="2"/>
                  </a:lnTo>
                  <a:lnTo>
                    <a:pt x="71" y="2"/>
                  </a:lnTo>
                  <a:lnTo>
                    <a:pt x="72" y="2"/>
                  </a:lnTo>
                  <a:lnTo>
                    <a:pt x="72" y="2"/>
                  </a:lnTo>
                  <a:lnTo>
                    <a:pt x="73" y="2"/>
                  </a:lnTo>
                  <a:lnTo>
                    <a:pt x="73" y="2"/>
                  </a:lnTo>
                  <a:lnTo>
                    <a:pt x="74" y="1"/>
                  </a:lnTo>
                  <a:lnTo>
                    <a:pt x="74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6" y="1"/>
                  </a:lnTo>
                  <a:lnTo>
                    <a:pt x="76" y="1"/>
                  </a:lnTo>
                  <a:lnTo>
                    <a:pt x="77" y="1"/>
                  </a:lnTo>
                  <a:lnTo>
                    <a:pt x="77" y="1"/>
                  </a:lnTo>
                  <a:lnTo>
                    <a:pt x="78" y="1"/>
                  </a:lnTo>
                  <a:lnTo>
                    <a:pt x="78" y="1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3" y="0"/>
                  </a:lnTo>
                  <a:lnTo>
                    <a:pt x="83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5" y="0"/>
                  </a:lnTo>
                  <a:lnTo>
                    <a:pt x="85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7" y="0"/>
                  </a:lnTo>
                  <a:lnTo>
                    <a:pt x="87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91" y="0"/>
                  </a:lnTo>
                  <a:lnTo>
                    <a:pt x="91" y="0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6" y="1"/>
                  </a:lnTo>
                  <a:lnTo>
                    <a:pt x="96" y="1"/>
                  </a:lnTo>
                  <a:lnTo>
                    <a:pt x="97" y="1"/>
                  </a:lnTo>
                  <a:lnTo>
                    <a:pt x="97" y="1"/>
                  </a:lnTo>
                  <a:lnTo>
                    <a:pt x="98" y="1"/>
                  </a:lnTo>
                  <a:lnTo>
                    <a:pt x="98" y="1"/>
                  </a:lnTo>
                  <a:lnTo>
                    <a:pt x="99" y="1"/>
                  </a:lnTo>
                  <a:lnTo>
                    <a:pt x="99" y="1"/>
                  </a:lnTo>
                  <a:lnTo>
                    <a:pt x="100" y="1"/>
                  </a:lnTo>
                  <a:lnTo>
                    <a:pt x="100" y="2"/>
                  </a:lnTo>
                  <a:lnTo>
                    <a:pt x="101" y="2"/>
                  </a:lnTo>
                  <a:lnTo>
                    <a:pt x="101" y="2"/>
                  </a:lnTo>
                  <a:lnTo>
                    <a:pt x="102" y="2"/>
                  </a:lnTo>
                  <a:lnTo>
                    <a:pt x="102" y="2"/>
                  </a:lnTo>
                  <a:lnTo>
                    <a:pt x="103" y="2"/>
                  </a:lnTo>
                  <a:lnTo>
                    <a:pt x="103" y="2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5" y="3"/>
                  </a:lnTo>
                  <a:lnTo>
                    <a:pt x="105" y="3"/>
                  </a:lnTo>
                  <a:lnTo>
                    <a:pt x="106" y="3"/>
                  </a:lnTo>
                  <a:lnTo>
                    <a:pt x="106" y="3"/>
                  </a:lnTo>
                  <a:lnTo>
                    <a:pt x="107" y="4"/>
                  </a:lnTo>
                  <a:lnTo>
                    <a:pt x="107" y="4"/>
                  </a:lnTo>
                  <a:lnTo>
                    <a:pt x="108" y="4"/>
                  </a:lnTo>
                  <a:lnTo>
                    <a:pt x="108" y="4"/>
                  </a:lnTo>
                  <a:lnTo>
                    <a:pt x="109" y="4"/>
                  </a:lnTo>
                  <a:lnTo>
                    <a:pt x="109" y="4"/>
                  </a:lnTo>
                  <a:lnTo>
                    <a:pt x="110" y="5"/>
                  </a:lnTo>
                  <a:lnTo>
                    <a:pt x="110" y="5"/>
                  </a:lnTo>
                  <a:lnTo>
                    <a:pt x="111" y="5"/>
                  </a:lnTo>
                  <a:lnTo>
                    <a:pt x="111" y="5"/>
                  </a:lnTo>
                  <a:lnTo>
                    <a:pt x="112" y="5"/>
                  </a:lnTo>
                  <a:lnTo>
                    <a:pt x="112" y="6"/>
                  </a:lnTo>
                  <a:lnTo>
                    <a:pt x="113" y="6"/>
                  </a:lnTo>
                  <a:lnTo>
                    <a:pt x="113" y="6"/>
                  </a:lnTo>
                  <a:lnTo>
                    <a:pt x="114" y="6"/>
                  </a:lnTo>
                  <a:lnTo>
                    <a:pt x="114" y="7"/>
                  </a:lnTo>
                  <a:lnTo>
                    <a:pt x="115" y="7"/>
                  </a:lnTo>
                  <a:lnTo>
                    <a:pt x="115" y="7"/>
                  </a:lnTo>
                  <a:lnTo>
                    <a:pt x="116" y="7"/>
                  </a:lnTo>
                  <a:lnTo>
                    <a:pt x="116" y="8"/>
                  </a:lnTo>
                  <a:lnTo>
                    <a:pt x="117" y="8"/>
                  </a:lnTo>
                  <a:lnTo>
                    <a:pt x="117" y="8"/>
                  </a:lnTo>
                  <a:lnTo>
                    <a:pt x="118" y="8"/>
                  </a:lnTo>
                  <a:lnTo>
                    <a:pt x="118" y="8"/>
                  </a:lnTo>
                  <a:lnTo>
                    <a:pt x="118" y="9"/>
                  </a:lnTo>
                  <a:lnTo>
                    <a:pt x="119" y="9"/>
                  </a:lnTo>
                  <a:lnTo>
                    <a:pt x="119" y="9"/>
                  </a:lnTo>
                  <a:lnTo>
                    <a:pt x="120" y="10"/>
                  </a:lnTo>
                  <a:lnTo>
                    <a:pt x="120" y="10"/>
                  </a:lnTo>
                  <a:lnTo>
                    <a:pt x="121" y="10"/>
                  </a:lnTo>
                  <a:lnTo>
                    <a:pt x="121" y="10"/>
                  </a:lnTo>
                  <a:lnTo>
                    <a:pt x="122" y="11"/>
                  </a:lnTo>
                  <a:lnTo>
                    <a:pt x="122" y="11"/>
                  </a:lnTo>
                  <a:lnTo>
                    <a:pt x="123" y="11"/>
                  </a:lnTo>
                  <a:lnTo>
                    <a:pt x="123" y="12"/>
                  </a:lnTo>
                  <a:lnTo>
                    <a:pt x="124" y="12"/>
                  </a:lnTo>
                  <a:lnTo>
                    <a:pt x="124" y="12"/>
                  </a:lnTo>
                  <a:lnTo>
                    <a:pt x="125" y="12"/>
                  </a:lnTo>
                  <a:lnTo>
                    <a:pt x="125" y="13"/>
                  </a:lnTo>
                  <a:lnTo>
                    <a:pt x="126" y="13"/>
                  </a:lnTo>
                  <a:lnTo>
                    <a:pt x="126" y="13"/>
                  </a:lnTo>
                  <a:lnTo>
                    <a:pt x="127" y="14"/>
                  </a:lnTo>
                  <a:lnTo>
                    <a:pt x="127" y="14"/>
                  </a:lnTo>
                  <a:lnTo>
                    <a:pt x="128" y="14"/>
                  </a:lnTo>
                  <a:lnTo>
                    <a:pt x="128" y="15"/>
                  </a:lnTo>
                  <a:lnTo>
                    <a:pt x="129" y="15"/>
                  </a:lnTo>
                  <a:lnTo>
                    <a:pt x="129" y="15"/>
                  </a:lnTo>
                  <a:lnTo>
                    <a:pt x="130" y="16"/>
                  </a:lnTo>
                  <a:lnTo>
                    <a:pt x="130" y="16"/>
                  </a:lnTo>
                  <a:lnTo>
                    <a:pt x="131" y="16"/>
                  </a:lnTo>
                  <a:lnTo>
                    <a:pt x="131" y="17"/>
                  </a:lnTo>
                  <a:lnTo>
                    <a:pt x="132" y="17"/>
                  </a:lnTo>
                  <a:lnTo>
                    <a:pt x="132" y="17"/>
                  </a:lnTo>
                  <a:lnTo>
                    <a:pt x="132" y="18"/>
                  </a:lnTo>
                  <a:lnTo>
                    <a:pt x="133" y="18"/>
                  </a:lnTo>
                  <a:lnTo>
                    <a:pt x="133" y="18"/>
                  </a:lnTo>
                  <a:lnTo>
                    <a:pt x="134" y="19"/>
                  </a:lnTo>
                  <a:lnTo>
                    <a:pt x="134" y="19"/>
                  </a:lnTo>
                  <a:lnTo>
                    <a:pt x="135" y="19"/>
                  </a:lnTo>
                  <a:lnTo>
                    <a:pt x="135" y="20"/>
                  </a:lnTo>
                  <a:lnTo>
                    <a:pt x="136" y="20"/>
                  </a:lnTo>
                  <a:lnTo>
                    <a:pt x="136" y="21"/>
                  </a:lnTo>
                  <a:lnTo>
                    <a:pt x="137" y="21"/>
                  </a:lnTo>
                  <a:lnTo>
                    <a:pt x="137" y="21"/>
                  </a:lnTo>
                  <a:lnTo>
                    <a:pt x="138" y="22"/>
                  </a:lnTo>
                  <a:lnTo>
                    <a:pt x="138" y="22"/>
                  </a:lnTo>
                  <a:lnTo>
                    <a:pt x="139" y="22"/>
                  </a:lnTo>
                  <a:lnTo>
                    <a:pt x="139" y="23"/>
                  </a:lnTo>
                  <a:lnTo>
                    <a:pt x="140" y="23"/>
                  </a:lnTo>
                  <a:lnTo>
                    <a:pt x="140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2" y="25"/>
                  </a:lnTo>
                  <a:lnTo>
                    <a:pt x="142" y="25"/>
                  </a:lnTo>
                  <a:lnTo>
                    <a:pt x="143" y="26"/>
                  </a:lnTo>
                  <a:lnTo>
                    <a:pt x="143" y="26"/>
                  </a:lnTo>
                  <a:lnTo>
                    <a:pt x="144" y="26"/>
                  </a:lnTo>
                  <a:lnTo>
                    <a:pt x="144" y="27"/>
                  </a:lnTo>
                  <a:lnTo>
                    <a:pt x="145" y="27"/>
                  </a:lnTo>
                  <a:lnTo>
                    <a:pt x="145" y="28"/>
                  </a:lnTo>
                  <a:lnTo>
                    <a:pt x="146" y="28"/>
                  </a:lnTo>
                  <a:lnTo>
                    <a:pt x="146" y="29"/>
                  </a:lnTo>
                  <a:lnTo>
                    <a:pt x="147" y="29"/>
                  </a:lnTo>
                  <a:lnTo>
                    <a:pt x="147" y="29"/>
                  </a:lnTo>
                  <a:lnTo>
                    <a:pt x="147" y="30"/>
                  </a:lnTo>
                  <a:lnTo>
                    <a:pt x="148" y="30"/>
                  </a:lnTo>
                  <a:lnTo>
                    <a:pt x="148" y="31"/>
                  </a:lnTo>
                  <a:lnTo>
                    <a:pt x="149" y="31"/>
                  </a:lnTo>
                  <a:lnTo>
                    <a:pt x="149" y="31"/>
                  </a:lnTo>
                  <a:lnTo>
                    <a:pt x="150" y="32"/>
                  </a:lnTo>
                  <a:lnTo>
                    <a:pt x="150" y="32"/>
                  </a:lnTo>
                  <a:lnTo>
                    <a:pt x="151" y="33"/>
                  </a:lnTo>
                  <a:lnTo>
                    <a:pt x="151" y="33"/>
                  </a:lnTo>
                  <a:lnTo>
                    <a:pt x="152" y="34"/>
                  </a:lnTo>
                  <a:lnTo>
                    <a:pt x="152" y="34"/>
                  </a:lnTo>
                  <a:lnTo>
                    <a:pt x="153" y="35"/>
                  </a:lnTo>
                  <a:lnTo>
                    <a:pt x="153" y="35"/>
                  </a:lnTo>
                  <a:lnTo>
                    <a:pt x="154" y="35"/>
                  </a:lnTo>
                  <a:lnTo>
                    <a:pt x="154" y="36"/>
                  </a:lnTo>
                  <a:lnTo>
                    <a:pt x="155" y="36"/>
                  </a:lnTo>
                  <a:lnTo>
                    <a:pt x="155" y="37"/>
                  </a:lnTo>
                  <a:lnTo>
                    <a:pt x="156" y="37"/>
                  </a:lnTo>
                  <a:lnTo>
                    <a:pt x="156" y="38"/>
                  </a:lnTo>
                  <a:lnTo>
                    <a:pt x="157" y="38"/>
                  </a:lnTo>
                  <a:lnTo>
                    <a:pt x="157" y="39"/>
                  </a:lnTo>
                  <a:lnTo>
                    <a:pt x="158" y="39"/>
                  </a:lnTo>
                  <a:lnTo>
                    <a:pt x="158" y="39"/>
                  </a:lnTo>
                  <a:lnTo>
                    <a:pt x="159" y="40"/>
                  </a:lnTo>
                  <a:lnTo>
                    <a:pt x="159" y="40"/>
                  </a:lnTo>
                  <a:lnTo>
                    <a:pt x="160" y="41"/>
                  </a:lnTo>
                  <a:lnTo>
                    <a:pt x="160" y="41"/>
                  </a:lnTo>
                  <a:lnTo>
                    <a:pt x="161" y="42"/>
                  </a:lnTo>
                  <a:lnTo>
                    <a:pt x="161" y="42"/>
                  </a:lnTo>
                  <a:lnTo>
                    <a:pt x="161" y="43"/>
                  </a:lnTo>
                  <a:lnTo>
                    <a:pt x="162" y="43"/>
                  </a:lnTo>
                  <a:lnTo>
                    <a:pt x="162" y="44"/>
                  </a:lnTo>
                  <a:lnTo>
                    <a:pt x="163" y="44"/>
                  </a:lnTo>
                  <a:lnTo>
                    <a:pt x="163" y="45"/>
                  </a:lnTo>
                  <a:lnTo>
                    <a:pt x="164" y="45"/>
                  </a:lnTo>
                  <a:lnTo>
                    <a:pt x="164" y="46"/>
                  </a:lnTo>
                  <a:lnTo>
                    <a:pt x="165" y="46"/>
                  </a:lnTo>
                  <a:lnTo>
                    <a:pt x="165" y="47"/>
                  </a:lnTo>
                  <a:lnTo>
                    <a:pt x="166" y="47"/>
                  </a:lnTo>
                  <a:lnTo>
                    <a:pt x="166" y="48"/>
                  </a:lnTo>
                  <a:lnTo>
                    <a:pt x="167" y="48"/>
                  </a:lnTo>
                  <a:lnTo>
                    <a:pt x="167" y="48"/>
                  </a:lnTo>
                  <a:lnTo>
                    <a:pt x="168" y="49"/>
                  </a:lnTo>
                  <a:lnTo>
                    <a:pt x="168" y="49"/>
                  </a:lnTo>
                  <a:lnTo>
                    <a:pt x="169" y="50"/>
                  </a:lnTo>
                  <a:lnTo>
                    <a:pt x="169" y="50"/>
                  </a:lnTo>
                  <a:lnTo>
                    <a:pt x="170" y="51"/>
                  </a:lnTo>
                  <a:lnTo>
                    <a:pt x="170" y="51"/>
                  </a:lnTo>
                  <a:lnTo>
                    <a:pt x="171" y="52"/>
                  </a:lnTo>
                  <a:lnTo>
                    <a:pt x="171" y="52"/>
                  </a:lnTo>
                  <a:lnTo>
                    <a:pt x="172" y="53"/>
                  </a:lnTo>
                  <a:lnTo>
                    <a:pt x="172" y="53"/>
                  </a:lnTo>
                  <a:lnTo>
                    <a:pt x="173" y="54"/>
                  </a:lnTo>
                  <a:lnTo>
                    <a:pt x="173" y="54"/>
                  </a:lnTo>
                  <a:lnTo>
                    <a:pt x="174" y="55"/>
                  </a:lnTo>
                  <a:lnTo>
                    <a:pt x="174" y="55"/>
                  </a:lnTo>
                  <a:lnTo>
                    <a:pt x="175" y="56"/>
                  </a:lnTo>
                  <a:lnTo>
                    <a:pt x="175" y="56"/>
                  </a:lnTo>
                  <a:lnTo>
                    <a:pt x="175" y="57"/>
                  </a:lnTo>
                  <a:lnTo>
                    <a:pt x="176" y="57"/>
                  </a:lnTo>
                  <a:lnTo>
                    <a:pt x="176" y="57"/>
                  </a:lnTo>
                  <a:lnTo>
                    <a:pt x="177" y="58"/>
                  </a:lnTo>
                  <a:lnTo>
                    <a:pt x="177" y="58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9" y="60"/>
                  </a:lnTo>
                  <a:lnTo>
                    <a:pt x="179" y="60"/>
                  </a:lnTo>
                  <a:lnTo>
                    <a:pt x="180" y="61"/>
                  </a:lnTo>
                  <a:lnTo>
                    <a:pt x="180" y="61"/>
                  </a:lnTo>
                  <a:lnTo>
                    <a:pt x="181" y="62"/>
                  </a:lnTo>
                  <a:lnTo>
                    <a:pt x="181" y="62"/>
                  </a:lnTo>
                  <a:lnTo>
                    <a:pt x="182" y="63"/>
                  </a:lnTo>
                  <a:lnTo>
                    <a:pt x="182" y="63"/>
                  </a:lnTo>
                  <a:lnTo>
                    <a:pt x="183" y="64"/>
                  </a:lnTo>
                  <a:lnTo>
                    <a:pt x="183" y="64"/>
                  </a:lnTo>
                  <a:lnTo>
                    <a:pt x="184" y="65"/>
                  </a:lnTo>
                  <a:lnTo>
                    <a:pt x="184" y="65"/>
                  </a:lnTo>
                  <a:lnTo>
                    <a:pt x="185" y="66"/>
                  </a:lnTo>
                  <a:lnTo>
                    <a:pt x="185" y="66"/>
                  </a:lnTo>
                  <a:lnTo>
                    <a:pt x="186" y="66"/>
                  </a:lnTo>
                  <a:lnTo>
                    <a:pt x="186" y="67"/>
                  </a:lnTo>
                  <a:lnTo>
                    <a:pt x="187" y="67"/>
                  </a:lnTo>
                  <a:lnTo>
                    <a:pt x="187" y="68"/>
                  </a:lnTo>
                  <a:lnTo>
                    <a:pt x="188" y="68"/>
                  </a:lnTo>
                  <a:lnTo>
                    <a:pt x="188" y="69"/>
                  </a:lnTo>
                  <a:lnTo>
                    <a:pt x="189" y="69"/>
                  </a:lnTo>
                  <a:lnTo>
                    <a:pt x="189" y="70"/>
                  </a:lnTo>
                  <a:lnTo>
                    <a:pt x="189" y="70"/>
                  </a:lnTo>
                  <a:lnTo>
                    <a:pt x="190" y="70"/>
                  </a:lnTo>
                  <a:lnTo>
                    <a:pt x="190" y="71"/>
                  </a:lnTo>
                  <a:lnTo>
                    <a:pt x="191" y="71"/>
                  </a:lnTo>
                  <a:lnTo>
                    <a:pt x="191" y="72"/>
                  </a:lnTo>
                  <a:lnTo>
                    <a:pt x="192" y="72"/>
                  </a:lnTo>
                  <a:lnTo>
                    <a:pt x="192" y="73"/>
                  </a:lnTo>
                  <a:lnTo>
                    <a:pt x="193" y="73"/>
                  </a:lnTo>
                  <a:lnTo>
                    <a:pt x="193" y="74"/>
                  </a:lnTo>
                  <a:lnTo>
                    <a:pt x="194" y="74"/>
                  </a:lnTo>
                  <a:lnTo>
                    <a:pt x="194" y="75"/>
                  </a:lnTo>
                  <a:lnTo>
                    <a:pt x="195" y="75"/>
                  </a:lnTo>
                  <a:lnTo>
                    <a:pt x="195" y="75"/>
                  </a:lnTo>
                  <a:lnTo>
                    <a:pt x="196" y="76"/>
                  </a:lnTo>
                  <a:lnTo>
                    <a:pt x="196" y="76"/>
                  </a:lnTo>
                  <a:lnTo>
                    <a:pt x="197" y="77"/>
                  </a:lnTo>
                  <a:lnTo>
                    <a:pt x="197" y="77"/>
                  </a:lnTo>
                  <a:lnTo>
                    <a:pt x="198" y="78"/>
                  </a:lnTo>
                  <a:lnTo>
                    <a:pt x="198" y="78"/>
                  </a:lnTo>
                  <a:lnTo>
                    <a:pt x="199" y="79"/>
                  </a:lnTo>
                  <a:lnTo>
                    <a:pt x="199" y="79"/>
                  </a:lnTo>
                  <a:lnTo>
                    <a:pt x="200" y="79"/>
                  </a:lnTo>
                  <a:lnTo>
                    <a:pt x="200" y="80"/>
                  </a:lnTo>
                  <a:lnTo>
                    <a:pt x="201" y="80"/>
                  </a:lnTo>
                  <a:lnTo>
                    <a:pt x="201" y="81"/>
                  </a:lnTo>
                  <a:lnTo>
                    <a:pt x="202" y="81"/>
                  </a:lnTo>
                  <a:lnTo>
                    <a:pt x="202" y="81"/>
                  </a:lnTo>
                  <a:lnTo>
                    <a:pt x="203" y="82"/>
                  </a:lnTo>
                  <a:lnTo>
                    <a:pt x="203" y="82"/>
                  </a:lnTo>
                  <a:lnTo>
                    <a:pt x="204" y="83"/>
                  </a:lnTo>
                  <a:lnTo>
                    <a:pt x="204" y="83"/>
                  </a:lnTo>
                  <a:lnTo>
                    <a:pt x="204" y="84"/>
                  </a:lnTo>
                  <a:lnTo>
                    <a:pt x="205" y="84"/>
                  </a:lnTo>
                  <a:lnTo>
                    <a:pt x="205" y="84"/>
                  </a:lnTo>
                  <a:lnTo>
                    <a:pt x="206" y="85"/>
                  </a:lnTo>
                  <a:lnTo>
                    <a:pt x="206" y="85"/>
                  </a:lnTo>
                  <a:lnTo>
                    <a:pt x="207" y="86"/>
                  </a:lnTo>
                  <a:lnTo>
                    <a:pt x="207" y="86"/>
                  </a:lnTo>
                  <a:lnTo>
                    <a:pt x="208" y="86"/>
                  </a:lnTo>
                  <a:lnTo>
                    <a:pt x="208" y="87"/>
                  </a:lnTo>
                  <a:lnTo>
                    <a:pt x="209" y="87"/>
                  </a:lnTo>
                  <a:lnTo>
                    <a:pt x="209" y="88"/>
                  </a:lnTo>
                  <a:lnTo>
                    <a:pt x="210" y="88"/>
                  </a:lnTo>
                  <a:lnTo>
                    <a:pt x="210" y="88"/>
                  </a:lnTo>
                  <a:lnTo>
                    <a:pt x="211" y="89"/>
                  </a:lnTo>
                  <a:lnTo>
                    <a:pt x="211" y="89"/>
                  </a:lnTo>
                  <a:lnTo>
                    <a:pt x="212" y="89"/>
                  </a:lnTo>
                  <a:lnTo>
                    <a:pt x="212" y="90"/>
                  </a:lnTo>
                  <a:lnTo>
                    <a:pt x="213" y="90"/>
                  </a:lnTo>
                  <a:lnTo>
                    <a:pt x="213" y="90"/>
                  </a:lnTo>
                  <a:lnTo>
                    <a:pt x="214" y="91"/>
                  </a:lnTo>
                  <a:lnTo>
                    <a:pt x="214" y="91"/>
                  </a:lnTo>
                  <a:lnTo>
                    <a:pt x="215" y="92"/>
                  </a:lnTo>
                  <a:lnTo>
                    <a:pt x="215" y="92"/>
                  </a:lnTo>
                  <a:lnTo>
                    <a:pt x="216" y="92"/>
                  </a:lnTo>
                  <a:lnTo>
                    <a:pt x="216" y="93"/>
                  </a:lnTo>
                  <a:lnTo>
                    <a:pt x="217" y="93"/>
                  </a:lnTo>
                  <a:lnTo>
                    <a:pt x="217" y="93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9" y="95"/>
                  </a:lnTo>
                  <a:lnTo>
                    <a:pt x="219" y="95"/>
                  </a:lnTo>
                  <a:lnTo>
                    <a:pt x="220" y="95"/>
                  </a:lnTo>
                  <a:lnTo>
                    <a:pt x="220" y="96"/>
                  </a:lnTo>
                  <a:lnTo>
                    <a:pt x="221" y="96"/>
                  </a:lnTo>
                  <a:lnTo>
                    <a:pt x="221" y="96"/>
                  </a:lnTo>
                  <a:lnTo>
                    <a:pt x="222" y="96"/>
                  </a:lnTo>
                  <a:lnTo>
                    <a:pt x="222" y="97"/>
                  </a:lnTo>
                  <a:lnTo>
                    <a:pt x="223" y="97"/>
                  </a:lnTo>
                  <a:lnTo>
                    <a:pt x="223" y="97"/>
                  </a:lnTo>
                  <a:lnTo>
                    <a:pt x="224" y="98"/>
                  </a:lnTo>
                  <a:lnTo>
                    <a:pt x="224" y="98"/>
                  </a:lnTo>
                  <a:lnTo>
                    <a:pt x="225" y="98"/>
                  </a:lnTo>
                  <a:lnTo>
                    <a:pt x="225" y="98"/>
                  </a:lnTo>
                  <a:lnTo>
                    <a:pt x="226" y="99"/>
                  </a:lnTo>
                  <a:lnTo>
                    <a:pt x="226" y="99"/>
                  </a:lnTo>
                  <a:lnTo>
                    <a:pt x="227" y="99"/>
                  </a:lnTo>
                  <a:lnTo>
                    <a:pt x="227" y="100"/>
                  </a:lnTo>
                  <a:lnTo>
                    <a:pt x="228" y="100"/>
                  </a:lnTo>
                  <a:lnTo>
                    <a:pt x="228" y="100"/>
                  </a:lnTo>
                  <a:lnTo>
                    <a:pt x="229" y="100"/>
                  </a:lnTo>
                  <a:lnTo>
                    <a:pt x="229" y="101"/>
                  </a:lnTo>
                  <a:lnTo>
                    <a:pt x="230" y="101"/>
                  </a:lnTo>
                  <a:lnTo>
                    <a:pt x="230" y="101"/>
                  </a:lnTo>
                  <a:lnTo>
                    <a:pt x="231" y="101"/>
                  </a:lnTo>
                  <a:lnTo>
                    <a:pt x="231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3" y="103"/>
                  </a:lnTo>
                  <a:lnTo>
                    <a:pt x="233" y="103"/>
                  </a:lnTo>
                  <a:lnTo>
                    <a:pt x="234" y="103"/>
                  </a:lnTo>
                  <a:lnTo>
                    <a:pt x="234" y="103"/>
                  </a:lnTo>
                  <a:lnTo>
                    <a:pt x="235" y="103"/>
                  </a:lnTo>
                  <a:lnTo>
                    <a:pt x="235" y="104"/>
                  </a:lnTo>
                  <a:lnTo>
                    <a:pt x="236" y="104"/>
                  </a:lnTo>
                  <a:lnTo>
                    <a:pt x="236" y="104"/>
                  </a:lnTo>
                  <a:lnTo>
                    <a:pt x="237" y="104"/>
                  </a:lnTo>
                  <a:lnTo>
                    <a:pt x="237" y="105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39" y="105"/>
                  </a:lnTo>
                  <a:lnTo>
                    <a:pt x="239" y="105"/>
                  </a:lnTo>
                  <a:lnTo>
                    <a:pt x="240" y="105"/>
                  </a:lnTo>
                  <a:lnTo>
                    <a:pt x="240" y="106"/>
                  </a:lnTo>
                  <a:lnTo>
                    <a:pt x="241" y="106"/>
                  </a:lnTo>
                  <a:lnTo>
                    <a:pt x="241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3" y="106"/>
                  </a:lnTo>
                  <a:lnTo>
                    <a:pt x="243" y="107"/>
                  </a:lnTo>
                  <a:lnTo>
                    <a:pt x="244" y="107"/>
                  </a:lnTo>
                  <a:lnTo>
                    <a:pt x="244" y="107"/>
                  </a:lnTo>
                  <a:lnTo>
                    <a:pt x="245" y="107"/>
                  </a:lnTo>
                  <a:lnTo>
                    <a:pt x="245" y="107"/>
                  </a:lnTo>
                  <a:lnTo>
                    <a:pt x="246" y="107"/>
                  </a:lnTo>
                  <a:lnTo>
                    <a:pt x="246" y="107"/>
                  </a:lnTo>
                  <a:lnTo>
                    <a:pt x="247" y="108"/>
                  </a:lnTo>
                  <a:lnTo>
                    <a:pt x="247" y="108"/>
                  </a:lnTo>
                  <a:lnTo>
                    <a:pt x="248" y="108"/>
                  </a:lnTo>
                  <a:lnTo>
                    <a:pt x="248" y="108"/>
                  </a:lnTo>
                  <a:lnTo>
                    <a:pt x="249" y="108"/>
                  </a:lnTo>
                  <a:lnTo>
                    <a:pt x="249" y="108"/>
                  </a:lnTo>
                  <a:lnTo>
                    <a:pt x="250" y="108"/>
                  </a:lnTo>
                  <a:lnTo>
                    <a:pt x="250" y="108"/>
                  </a:lnTo>
                  <a:lnTo>
                    <a:pt x="251" y="108"/>
                  </a:lnTo>
                  <a:lnTo>
                    <a:pt x="251" y="108"/>
                  </a:lnTo>
                  <a:lnTo>
                    <a:pt x="252" y="109"/>
                  </a:lnTo>
                  <a:lnTo>
                    <a:pt x="252" y="109"/>
                  </a:lnTo>
                  <a:lnTo>
                    <a:pt x="253" y="109"/>
                  </a:lnTo>
                  <a:lnTo>
                    <a:pt x="253" y="109"/>
                  </a:lnTo>
                  <a:lnTo>
                    <a:pt x="254" y="109"/>
                  </a:lnTo>
                  <a:lnTo>
                    <a:pt x="254" y="109"/>
                  </a:lnTo>
                  <a:lnTo>
                    <a:pt x="255" y="109"/>
                  </a:lnTo>
                  <a:lnTo>
                    <a:pt x="255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7" y="109"/>
                  </a:lnTo>
                  <a:lnTo>
                    <a:pt x="257" y="109"/>
                  </a:lnTo>
                  <a:lnTo>
                    <a:pt x="258" y="109"/>
                  </a:lnTo>
                  <a:lnTo>
                    <a:pt x="258" y="109"/>
                  </a:lnTo>
                  <a:lnTo>
                    <a:pt x="259" y="109"/>
                  </a:lnTo>
                  <a:lnTo>
                    <a:pt x="259" y="109"/>
                  </a:lnTo>
                  <a:lnTo>
                    <a:pt x="260" y="109"/>
                  </a:lnTo>
                  <a:lnTo>
                    <a:pt x="260" y="109"/>
                  </a:lnTo>
                  <a:lnTo>
                    <a:pt x="261" y="109"/>
                  </a:lnTo>
                  <a:lnTo>
                    <a:pt x="261" y="109"/>
                  </a:lnTo>
                  <a:lnTo>
                    <a:pt x="262" y="109"/>
                  </a:lnTo>
                  <a:lnTo>
                    <a:pt x="262" y="109"/>
                  </a:lnTo>
                  <a:lnTo>
                    <a:pt x="263" y="109"/>
                  </a:lnTo>
                  <a:lnTo>
                    <a:pt x="263" y="109"/>
                  </a:lnTo>
                  <a:lnTo>
                    <a:pt x="264" y="109"/>
                  </a:lnTo>
                  <a:lnTo>
                    <a:pt x="264" y="109"/>
                  </a:lnTo>
                  <a:lnTo>
                    <a:pt x="265" y="109"/>
                  </a:lnTo>
                  <a:lnTo>
                    <a:pt x="265" y="109"/>
                  </a:lnTo>
                  <a:lnTo>
                    <a:pt x="266" y="109"/>
                  </a:lnTo>
                  <a:lnTo>
                    <a:pt x="266" y="109"/>
                  </a:lnTo>
                  <a:lnTo>
                    <a:pt x="267" y="109"/>
                  </a:lnTo>
                  <a:lnTo>
                    <a:pt x="267" y="109"/>
                  </a:lnTo>
                  <a:lnTo>
                    <a:pt x="268" y="109"/>
                  </a:lnTo>
                  <a:lnTo>
                    <a:pt x="268" y="109"/>
                  </a:lnTo>
                  <a:lnTo>
                    <a:pt x="269" y="109"/>
                  </a:lnTo>
                  <a:lnTo>
                    <a:pt x="269" y="109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1" y="108"/>
                  </a:lnTo>
                  <a:lnTo>
                    <a:pt x="271" y="108"/>
                  </a:lnTo>
                  <a:lnTo>
                    <a:pt x="272" y="108"/>
                  </a:lnTo>
                  <a:lnTo>
                    <a:pt x="272" y="108"/>
                  </a:lnTo>
                  <a:lnTo>
                    <a:pt x="273" y="108"/>
                  </a:lnTo>
                  <a:lnTo>
                    <a:pt x="273" y="108"/>
                  </a:lnTo>
                  <a:lnTo>
                    <a:pt x="274" y="108"/>
                  </a:lnTo>
                  <a:lnTo>
                    <a:pt x="274" y="107"/>
                  </a:lnTo>
                  <a:lnTo>
                    <a:pt x="275" y="107"/>
                  </a:lnTo>
                  <a:lnTo>
                    <a:pt x="275" y="107"/>
                  </a:lnTo>
                  <a:lnTo>
                    <a:pt x="276" y="107"/>
                  </a:lnTo>
                  <a:lnTo>
                    <a:pt x="276" y="107"/>
                  </a:lnTo>
                  <a:lnTo>
                    <a:pt x="277" y="107"/>
                  </a:lnTo>
                  <a:lnTo>
                    <a:pt x="277" y="107"/>
                  </a:lnTo>
                  <a:lnTo>
                    <a:pt x="278" y="106"/>
                  </a:lnTo>
                  <a:lnTo>
                    <a:pt x="278" y="106"/>
                  </a:lnTo>
                  <a:lnTo>
                    <a:pt x="279" y="106"/>
                  </a:lnTo>
                  <a:lnTo>
                    <a:pt x="279" y="106"/>
                  </a:lnTo>
                  <a:lnTo>
                    <a:pt x="280" y="106"/>
                  </a:lnTo>
                  <a:lnTo>
                    <a:pt x="280" y="106"/>
                  </a:lnTo>
                  <a:lnTo>
                    <a:pt x="281" y="106"/>
                  </a:lnTo>
                  <a:lnTo>
                    <a:pt x="281" y="105"/>
                  </a:lnTo>
                  <a:lnTo>
                    <a:pt x="282" y="105"/>
                  </a:lnTo>
                  <a:lnTo>
                    <a:pt x="282" y="105"/>
                  </a:lnTo>
                  <a:lnTo>
                    <a:pt x="283" y="105"/>
                  </a:lnTo>
                  <a:lnTo>
                    <a:pt x="283" y="105"/>
                  </a:lnTo>
                  <a:lnTo>
                    <a:pt x="284" y="105"/>
                  </a:lnTo>
                  <a:lnTo>
                    <a:pt x="284" y="104"/>
                  </a:lnTo>
                  <a:lnTo>
                    <a:pt x="284" y="104"/>
                  </a:lnTo>
                  <a:lnTo>
                    <a:pt x="285" y="104"/>
                  </a:lnTo>
                  <a:lnTo>
                    <a:pt x="285" y="104"/>
                  </a:lnTo>
                  <a:lnTo>
                    <a:pt x="286" y="103"/>
                  </a:lnTo>
                  <a:lnTo>
                    <a:pt x="286" y="103"/>
                  </a:lnTo>
                  <a:lnTo>
                    <a:pt x="287" y="103"/>
                  </a:lnTo>
                  <a:lnTo>
                    <a:pt x="287" y="103"/>
                  </a:lnTo>
                  <a:lnTo>
                    <a:pt x="288" y="103"/>
                  </a:lnTo>
                  <a:lnTo>
                    <a:pt x="288" y="102"/>
                  </a:lnTo>
                  <a:lnTo>
                    <a:pt x="289" y="102"/>
                  </a:lnTo>
                  <a:lnTo>
                    <a:pt x="289" y="102"/>
                  </a:lnTo>
                  <a:lnTo>
                    <a:pt x="290" y="102"/>
                  </a:lnTo>
                  <a:lnTo>
                    <a:pt x="290" y="101"/>
                  </a:lnTo>
                  <a:lnTo>
                    <a:pt x="291" y="101"/>
                  </a:lnTo>
                  <a:lnTo>
                    <a:pt x="291" y="101"/>
                  </a:lnTo>
                  <a:lnTo>
                    <a:pt x="292" y="101"/>
                  </a:lnTo>
                  <a:lnTo>
                    <a:pt x="292" y="100"/>
                  </a:lnTo>
                  <a:lnTo>
                    <a:pt x="293" y="100"/>
                  </a:lnTo>
                  <a:lnTo>
                    <a:pt x="293" y="100"/>
                  </a:lnTo>
                  <a:lnTo>
                    <a:pt x="294" y="100"/>
                  </a:lnTo>
                  <a:lnTo>
                    <a:pt x="294" y="99"/>
                  </a:lnTo>
                  <a:lnTo>
                    <a:pt x="295" y="99"/>
                  </a:lnTo>
                  <a:lnTo>
                    <a:pt x="295" y="99"/>
                  </a:lnTo>
                  <a:lnTo>
                    <a:pt x="296" y="98"/>
                  </a:lnTo>
                  <a:lnTo>
                    <a:pt x="296" y="98"/>
                  </a:lnTo>
                  <a:lnTo>
                    <a:pt x="297" y="98"/>
                  </a:lnTo>
                  <a:lnTo>
                    <a:pt x="297" y="98"/>
                  </a:lnTo>
                  <a:lnTo>
                    <a:pt x="298" y="97"/>
                  </a:lnTo>
                  <a:lnTo>
                    <a:pt x="298" y="97"/>
                  </a:lnTo>
                  <a:lnTo>
                    <a:pt x="299" y="97"/>
                  </a:lnTo>
                  <a:lnTo>
                    <a:pt x="299" y="96"/>
                  </a:lnTo>
                  <a:lnTo>
                    <a:pt x="299" y="96"/>
                  </a:lnTo>
                  <a:lnTo>
                    <a:pt x="300" y="96"/>
                  </a:lnTo>
                  <a:lnTo>
                    <a:pt x="300" y="96"/>
                  </a:lnTo>
                  <a:lnTo>
                    <a:pt x="301" y="95"/>
                  </a:lnTo>
                  <a:lnTo>
                    <a:pt x="301" y="95"/>
                  </a:lnTo>
                  <a:lnTo>
                    <a:pt x="302" y="95"/>
                  </a:lnTo>
                  <a:lnTo>
                    <a:pt x="302" y="94"/>
                  </a:lnTo>
                  <a:lnTo>
                    <a:pt x="303" y="94"/>
                  </a:lnTo>
                  <a:lnTo>
                    <a:pt x="303" y="94"/>
                  </a:lnTo>
                  <a:lnTo>
                    <a:pt x="304" y="93"/>
                  </a:lnTo>
                  <a:lnTo>
                    <a:pt x="304" y="93"/>
                  </a:lnTo>
                  <a:lnTo>
                    <a:pt x="305" y="93"/>
                  </a:lnTo>
                  <a:lnTo>
                    <a:pt x="305" y="92"/>
                  </a:lnTo>
                  <a:lnTo>
                    <a:pt x="306" y="92"/>
                  </a:lnTo>
                  <a:lnTo>
                    <a:pt x="306" y="92"/>
                  </a:lnTo>
                  <a:lnTo>
                    <a:pt x="307" y="91"/>
                  </a:lnTo>
                  <a:lnTo>
                    <a:pt x="307" y="91"/>
                  </a:lnTo>
                  <a:lnTo>
                    <a:pt x="308" y="90"/>
                  </a:lnTo>
                  <a:lnTo>
                    <a:pt x="308" y="90"/>
                  </a:lnTo>
                  <a:lnTo>
                    <a:pt x="309" y="90"/>
                  </a:lnTo>
                  <a:lnTo>
                    <a:pt x="309" y="89"/>
                  </a:lnTo>
                  <a:lnTo>
                    <a:pt x="310" y="89"/>
                  </a:lnTo>
                  <a:lnTo>
                    <a:pt x="310" y="89"/>
                  </a:lnTo>
                  <a:lnTo>
                    <a:pt x="311" y="88"/>
                  </a:lnTo>
                  <a:lnTo>
                    <a:pt x="311" y="88"/>
                  </a:lnTo>
                  <a:lnTo>
                    <a:pt x="312" y="88"/>
                  </a:lnTo>
                  <a:lnTo>
                    <a:pt x="312" y="87"/>
                  </a:lnTo>
                  <a:lnTo>
                    <a:pt x="313" y="87"/>
                  </a:lnTo>
                  <a:lnTo>
                    <a:pt x="313" y="86"/>
                  </a:lnTo>
                  <a:lnTo>
                    <a:pt x="313" y="86"/>
                  </a:lnTo>
                  <a:lnTo>
                    <a:pt x="314" y="86"/>
                  </a:lnTo>
                  <a:lnTo>
                    <a:pt x="314" y="85"/>
                  </a:lnTo>
                  <a:lnTo>
                    <a:pt x="315" y="85"/>
                  </a:lnTo>
                  <a:lnTo>
                    <a:pt x="315" y="84"/>
                  </a:lnTo>
                  <a:lnTo>
                    <a:pt x="316" y="84"/>
                  </a:lnTo>
                  <a:lnTo>
                    <a:pt x="316" y="84"/>
                  </a:lnTo>
                  <a:lnTo>
                    <a:pt x="317" y="83"/>
                  </a:lnTo>
                  <a:lnTo>
                    <a:pt x="317" y="83"/>
                  </a:lnTo>
                  <a:lnTo>
                    <a:pt x="318" y="82"/>
                  </a:lnTo>
                  <a:lnTo>
                    <a:pt x="318" y="82"/>
                  </a:lnTo>
                  <a:lnTo>
                    <a:pt x="319" y="81"/>
                  </a:lnTo>
                  <a:lnTo>
                    <a:pt x="319" y="81"/>
                  </a:lnTo>
                  <a:lnTo>
                    <a:pt x="320" y="81"/>
                  </a:lnTo>
                  <a:lnTo>
                    <a:pt x="320" y="80"/>
                  </a:lnTo>
                  <a:lnTo>
                    <a:pt x="321" y="80"/>
                  </a:lnTo>
                  <a:lnTo>
                    <a:pt x="321" y="79"/>
                  </a:lnTo>
                  <a:lnTo>
                    <a:pt x="322" y="79"/>
                  </a:lnTo>
                  <a:lnTo>
                    <a:pt x="322" y="79"/>
                  </a:lnTo>
                  <a:lnTo>
                    <a:pt x="323" y="78"/>
                  </a:lnTo>
                  <a:lnTo>
                    <a:pt x="323" y="78"/>
                  </a:lnTo>
                  <a:lnTo>
                    <a:pt x="324" y="77"/>
                  </a:lnTo>
                  <a:lnTo>
                    <a:pt x="324" y="77"/>
                  </a:lnTo>
                  <a:lnTo>
                    <a:pt x="325" y="76"/>
                  </a:lnTo>
                  <a:lnTo>
                    <a:pt x="325" y="76"/>
                  </a:lnTo>
                  <a:lnTo>
                    <a:pt x="326" y="75"/>
                  </a:lnTo>
                  <a:lnTo>
                    <a:pt x="326" y="75"/>
                  </a:lnTo>
                  <a:lnTo>
                    <a:pt x="327" y="75"/>
                  </a:lnTo>
                  <a:lnTo>
                    <a:pt x="327" y="74"/>
                  </a:lnTo>
                  <a:lnTo>
                    <a:pt x="327" y="74"/>
                  </a:lnTo>
                  <a:lnTo>
                    <a:pt x="328" y="73"/>
                  </a:lnTo>
                  <a:lnTo>
                    <a:pt x="328" y="73"/>
                  </a:lnTo>
                  <a:lnTo>
                    <a:pt x="329" y="72"/>
                  </a:lnTo>
                  <a:lnTo>
                    <a:pt x="329" y="72"/>
                  </a:lnTo>
                  <a:lnTo>
                    <a:pt x="330" y="71"/>
                  </a:lnTo>
                  <a:lnTo>
                    <a:pt x="330" y="71"/>
                  </a:lnTo>
                  <a:lnTo>
                    <a:pt x="331" y="70"/>
                  </a:lnTo>
                  <a:lnTo>
                    <a:pt x="331" y="70"/>
                  </a:lnTo>
                  <a:lnTo>
                    <a:pt x="332" y="70"/>
                  </a:lnTo>
                  <a:lnTo>
                    <a:pt x="332" y="69"/>
                  </a:lnTo>
                  <a:lnTo>
                    <a:pt x="333" y="69"/>
                  </a:lnTo>
                  <a:lnTo>
                    <a:pt x="333" y="68"/>
                  </a:lnTo>
                  <a:lnTo>
                    <a:pt x="334" y="68"/>
                  </a:lnTo>
                  <a:lnTo>
                    <a:pt x="334" y="67"/>
                  </a:lnTo>
                  <a:lnTo>
                    <a:pt x="335" y="67"/>
                  </a:lnTo>
                  <a:lnTo>
                    <a:pt x="335" y="66"/>
                  </a:lnTo>
                  <a:lnTo>
                    <a:pt x="336" y="66"/>
                  </a:lnTo>
                  <a:lnTo>
                    <a:pt x="336" y="66"/>
                  </a:lnTo>
                  <a:lnTo>
                    <a:pt x="337" y="65"/>
                  </a:lnTo>
                  <a:lnTo>
                    <a:pt x="337" y="65"/>
                  </a:lnTo>
                  <a:lnTo>
                    <a:pt x="338" y="64"/>
                  </a:lnTo>
                  <a:lnTo>
                    <a:pt x="338" y="64"/>
                  </a:lnTo>
                  <a:lnTo>
                    <a:pt x="339" y="63"/>
                  </a:lnTo>
                  <a:lnTo>
                    <a:pt x="339" y="63"/>
                  </a:lnTo>
                  <a:lnTo>
                    <a:pt x="340" y="62"/>
                  </a:lnTo>
                  <a:lnTo>
                    <a:pt x="340" y="62"/>
                  </a:lnTo>
                  <a:lnTo>
                    <a:pt x="341" y="61"/>
                  </a:lnTo>
                  <a:lnTo>
                    <a:pt x="341" y="61"/>
                  </a:lnTo>
                  <a:lnTo>
                    <a:pt x="341" y="60"/>
                  </a:lnTo>
                  <a:lnTo>
                    <a:pt x="342" y="60"/>
                  </a:lnTo>
                  <a:lnTo>
                    <a:pt x="342" y="59"/>
                  </a:lnTo>
                  <a:lnTo>
                    <a:pt x="343" y="59"/>
                  </a:lnTo>
                  <a:lnTo>
                    <a:pt x="343" y="58"/>
                  </a:lnTo>
                  <a:lnTo>
                    <a:pt x="344" y="58"/>
                  </a:lnTo>
                  <a:lnTo>
                    <a:pt x="344" y="57"/>
                  </a:lnTo>
                  <a:lnTo>
                    <a:pt x="345" y="57"/>
                  </a:lnTo>
                  <a:lnTo>
                    <a:pt x="345" y="57"/>
                  </a:lnTo>
                  <a:lnTo>
                    <a:pt x="346" y="56"/>
                  </a:lnTo>
                  <a:lnTo>
                    <a:pt x="346" y="56"/>
                  </a:lnTo>
                  <a:lnTo>
                    <a:pt x="347" y="55"/>
                  </a:lnTo>
                  <a:lnTo>
                    <a:pt x="347" y="55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1036" name="Freeform 268"/>
            <p:cNvSpPr>
              <a:spLocks noChangeAspect="1"/>
            </p:cNvSpPr>
            <p:nvPr/>
          </p:nvSpPr>
          <p:spPr bwMode="auto">
            <a:xfrm>
              <a:off x="3505" y="1175"/>
              <a:ext cx="143" cy="652"/>
            </a:xfrm>
            <a:custGeom>
              <a:avLst/>
              <a:gdLst/>
              <a:ahLst/>
              <a:cxnLst>
                <a:cxn ang="0">
                  <a:pos x="5" y="49"/>
                </a:cxn>
                <a:cxn ang="0">
                  <a:pos x="11" y="44"/>
                </a:cxn>
                <a:cxn ang="0">
                  <a:pos x="17" y="38"/>
                </a:cxn>
                <a:cxn ang="0">
                  <a:pos x="22" y="33"/>
                </a:cxn>
                <a:cxn ang="0">
                  <a:pos x="28" y="28"/>
                </a:cxn>
                <a:cxn ang="0">
                  <a:pos x="34" y="23"/>
                </a:cxn>
                <a:cxn ang="0">
                  <a:pos x="40" y="18"/>
                </a:cxn>
                <a:cxn ang="0">
                  <a:pos x="46" y="14"/>
                </a:cxn>
                <a:cxn ang="0">
                  <a:pos x="51" y="11"/>
                </a:cxn>
                <a:cxn ang="0">
                  <a:pos x="57" y="8"/>
                </a:cxn>
                <a:cxn ang="0">
                  <a:pos x="63" y="5"/>
                </a:cxn>
                <a:cxn ang="0">
                  <a:pos x="69" y="3"/>
                </a:cxn>
                <a:cxn ang="0">
                  <a:pos x="75" y="1"/>
                </a:cxn>
                <a:cxn ang="0">
                  <a:pos x="80" y="0"/>
                </a:cxn>
                <a:cxn ang="0">
                  <a:pos x="86" y="0"/>
                </a:cxn>
                <a:cxn ang="0">
                  <a:pos x="92" y="0"/>
                </a:cxn>
                <a:cxn ang="0">
                  <a:pos x="98" y="1"/>
                </a:cxn>
                <a:cxn ang="0">
                  <a:pos x="104" y="3"/>
                </a:cxn>
                <a:cxn ang="0">
                  <a:pos x="109" y="4"/>
                </a:cxn>
                <a:cxn ang="0">
                  <a:pos x="115" y="7"/>
                </a:cxn>
                <a:cxn ang="0">
                  <a:pos x="121" y="10"/>
                </a:cxn>
                <a:cxn ang="0">
                  <a:pos x="127" y="14"/>
                </a:cxn>
                <a:cxn ang="0">
                  <a:pos x="132" y="18"/>
                </a:cxn>
                <a:cxn ang="0">
                  <a:pos x="138" y="22"/>
                </a:cxn>
                <a:cxn ang="0">
                  <a:pos x="144" y="27"/>
                </a:cxn>
                <a:cxn ang="0">
                  <a:pos x="150" y="32"/>
                </a:cxn>
                <a:cxn ang="0">
                  <a:pos x="156" y="37"/>
                </a:cxn>
                <a:cxn ang="0">
                  <a:pos x="161" y="43"/>
                </a:cxn>
                <a:cxn ang="0">
                  <a:pos x="167" y="48"/>
                </a:cxn>
                <a:cxn ang="0">
                  <a:pos x="173" y="54"/>
                </a:cxn>
                <a:cxn ang="0">
                  <a:pos x="179" y="60"/>
                </a:cxn>
                <a:cxn ang="0">
                  <a:pos x="185" y="66"/>
                </a:cxn>
                <a:cxn ang="0">
                  <a:pos x="190" y="71"/>
                </a:cxn>
                <a:cxn ang="0">
                  <a:pos x="196" y="76"/>
                </a:cxn>
                <a:cxn ang="0">
                  <a:pos x="202" y="81"/>
                </a:cxn>
                <a:cxn ang="0">
                  <a:pos x="208" y="86"/>
                </a:cxn>
                <a:cxn ang="0">
                  <a:pos x="214" y="91"/>
                </a:cxn>
                <a:cxn ang="0">
                  <a:pos x="219" y="95"/>
                </a:cxn>
                <a:cxn ang="0">
                  <a:pos x="225" y="98"/>
                </a:cxn>
                <a:cxn ang="0">
                  <a:pos x="231" y="102"/>
                </a:cxn>
                <a:cxn ang="0">
                  <a:pos x="237" y="104"/>
                </a:cxn>
                <a:cxn ang="0">
                  <a:pos x="242" y="106"/>
                </a:cxn>
                <a:cxn ang="0">
                  <a:pos x="248" y="108"/>
                </a:cxn>
                <a:cxn ang="0">
                  <a:pos x="254" y="109"/>
                </a:cxn>
                <a:cxn ang="0">
                  <a:pos x="260" y="109"/>
                </a:cxn>
                <a:cxn ang="0">
                  <a:pos x="266" y="109"/>
                </a:cxn>
                <a:cxn ang="0">
                  <a:pos x="271" y="108"/>
                </a:cxn>
                <a:cxn ang="0">
                  <a:pos x="277" y="107"/>
                </a:cxn>
                <a:cxn ang="0">
                  <a:pos x="283" y="105"/>
                </a:cxn>
                <a:cxn ang="0">
                  <a:pos x="289" y="102"/>
                </a:cxn>
                <a:cxn ang="0">
                  <a:pos x="295" y="99"/>
                </a:cxn>
                <a:cxn ang="0">
                  <a:pos x="300" y="96"/>
                </a:cxn>
                <a:cxn ang="0">
                  <a:pos x="306" y="92"/>
                </a:cxn>
                <a:cxn ang="0">
                  <a:pos x="312" y="87"/>
                </a:cxn>
                <a:cxn ang="0">
                  <a:pos x="318" y="82"/>
                </a:cxn>
                <a:cxn ang="0">
                  <a:pos x="324" y="77"/>
                </a:cxn>
                <a:cxn ang="0">
                  <a:pos x="329" y="72"/>
                </a:cxn>
                <a:cxn ang="0">
                  <a:pos x="335" y="66"/>
                </a:cxn>
                <a:cxn ang="0">
                  <a:pos x="341" y="61"/>
                </a:cxn>
                <a:cxn ang="0">
                  <a:pos x="347" y="55"/>
                </a:cxn>
              </a:cxnLst>
              <a:rect l="0" t="0" r="r" b="b"/>
              <a:pathLst>
                <a:path w="347" h="109">
                  <a:moveTo>
                    <a:pt x="0" y="55"/>
                  </a:moveTo>
                  <a:lnTo>
                    <a:pt x="0" y="54"/>
                  </a:lnTo>
                  <a:lnTo>
                    <a:pt x="1" y="54"/>
                  </a:lnTo>
                  <a:lnTo>
                    <a:pt x="1" y="53"/>
                  </a:lnTo>
                  <a:lnTo>
                    <a:pt x="2" y="53"/>
                  </a:lnTo>
                  <a:lnTo>
                    <a:pt x="2" y="52"/>
                  </a:lnTo>
                  <a:lnTo>
                    <a:pt x="3" y="52"/>
                  </a:lnTo>
                  <a:lnTo>
                    <a:pt x="3" y="51"/>
                  </a:lnTo>
                  <a:lnTo>
                    <a:pt x="4" y="51"/>
                  </a:lnTo>
                  <a:lnTo>
                    <a:pt x="4" y="50"/>
                  </a:lnTo>
                  <a:lnTo>
                    <a:pt x="5" y="50"/>
                  </a:lnTo>
                  <a:lnTo>
                    <a:pt x="5" y="49"/>
                  </a:lnTo>
                  <a:lnTo>
                    <a:pt x="6" y="49"/>
                  </a:lnTo>
                  <a:lnTo>
                    <a:pt x="6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9" y="46"/>
                  </a:lnTo>
                  <a:lnTo>
                    <a:pt x="9" y="46"/>
                  </a:lnTo>
                  <a:lnTo>
                    <a:pt x="9" y="45"/>
                  </a:lnTo>
                  <a:lnTo>
                    <a:pt x="10" y="45"/>
                  </a:lnTo>
                  <a:lnTo>
                    <a:pt x="10" y="44"/>
                  </a:lnTo>
                  <a:lnTo>
                    <a:pt x="11" y="44"/>
                  </a:lnTo>
                  <a:lnTo>
                    <a:pt x="11" y="43"/>
                  </a:lnTo>
                  <a:lnTo>
                    <a:pt x="12" y="43"/>
                  </a:lnTo>
                  <a:lnTo>
                    <a:pt x="12" y="42"/>
                  </a:lnTo>
                  <a:lnTo>
                    <a:pt x="13" y="42"/>
                  </a:lnTo>
                  <a:lnTo>
                    <a:pt x="13" y="41"/>
                  </a:lnTo>
                  <a:lnTo>
                    <a:pt x="14" y="41"/>
                  </a:lnTo>
                  <a:lnTo>
                    <a:pt x="14" y="40"/>
                  </a:lnTo>
                  <a:lnTo>
                    <a:pt x="15" y="40"/>
                  </a:lnTo>
                  <a:lnTo>
                    <a:pt x="15" y="39"/>
                  </a:lnTo>
                  <a:lnTo>
                    <a:pt x="16" y="39"/>
                  </a:lnTo>
                  <a:lnTo>
                    <a:pt x="16" y="3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18" y="37"/>
                  </a:lnTo>
                  <a:lnTo>
                    <a:pt x="18" y="37"/>
                  </a:lnTo>
                  <a:lnTo>
                    <a:pt x="18" y="36"/>
                  </a:lnTo>
                  <a:lnTo>
                    <a:pt x="19" y="36"/>
                  </a:lnTo>
                  <a:lnTo>
                    <a:pt x="19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1" y="34"/>
                  </a:lnTo>
                  <a:lnTo>
                    <a:pt x="21" y="34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5" y="31"/>
                  </a:lnTo>
                  <a:lnTo>
                    <a:pt x="25" y="30"/>
                  </a:lnTo>
                  <a:lnTo>
                    <a:pt x="26" y="30"/>
                  </a:lnTo>
                  <a:lnTo>
                    <a:pt x="26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9" y="27"/>
                  </a:lnTo>
                  <a:lnTo>
                    <a:pt x="29" y="27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1" y="26"/>
                  </a:lnTo>
                  <a:lnTo>
                    <a:pt x="31" y="25"/>
                  </a:lnTo>
                  <a:lnTo>
                    <a:pt x="32" y="25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33" y="24"/>
                  </a:lnTo>
                  <a:lnTo>
                    <a:pt x="33" y="23"/>
                  </a:lnTo>
                  <a:lnTo>
                    <a:pt x="34" y="23"/>
                  </a:lnTo>
                  <a:lnTo>
                    <a:pt x="34" y="22"/>
                  </a:lnTo>
                  <a:lnTo>
                    <a:pt x="35" y="22"/>
                  </a:lnTo>
                  <a:lnTo>
                    <a:pt x="35" y="22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7" y="21"/>
                  </a:lnTo>
                  <a:lnTo>
                    <a:pt x="37" y="20"/>
                  </a:lnTo>
                  <a:lnTo>
                    <a:pt x="38" y="20"/>
                  </a:lnTo>
                  <a:lnTo>
                    <a:pt x="38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1" y="18"/>
                  </a:lnTo>
                  <a:lnTo>
                    <a:pt x="41" y="17"/>
                  </a:lnTo>
                  <a:lnTo>
                    <a:pt x="42" y="17"/>
                  </a:lnTo>
                  <a:lnTo>
                    <a:pt x="42" y="17"/>
                  </a:lnTo>
                  <a:lnTo>
                    <a:pt x="43" y="16"/>
                  </a:lnTo>
                  <a:lnTo>
                    <a:pt x="43" y="16"/>
                  </a:lnTo>
                  <a:lnTo>
                    <a:pt x="44" y="16"/>
                  </a:lnTo>
                  <a:lnTo>
                    <a:pt x="44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6" y="14"/>
                  </a:lnTo>
                  <a:lnTo>
                    <a:pt x="46" y="14"/>
                  </a:lnTo>
                  <a:lnTo>
                    <a:pt x="47" y="14"/>
                  </a:lnTo>
                  <a:lnTo>
                    <a:pt x="47" y="13"/>
                  </a:lnTo>
                  <a:lnTo>
                    <a:pt x="47" y="13"/>
                  </a:lnTo>
                  <a:lnTo>
                    <a:pt x="48" y="13"/>
                  </a:lnTo>
                  <a:lnTo>
                    <a:pt x="48" y="12"/>
                  </a:lnTo>
                  <a:lnTo>
                    <a:pt x="49" y="12"/>
                  </a:lnTo>
                  <a:lnTo>
                    <a:pt x="49" y="12"/>
                  </a:lnTo>
                  <a:lnTo>
                    <a:pt x="50" y="12"/>
                  </a:lnTo>
                  <a:lnTo>
                    <a:pt x="50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5" y="9"/>
                  </a:lnTo>
                  <a:lnTo>
                    <a:pt x="55" y="8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9" y="7"/>
                  </a:lnTo>
                  <a:lnTo>
                    <a:pt x="59" y="7"/>
                  </a:lnTo>
                  <a:lnTo>
                    <a:pt x="60" y="6"/>
                  </a:lnTo>
                  <a:lnTo>
                    <a:pt x="60" y="6"/>
                  </a:lnTo>
                  <a:lnTo>
                    <a:pt x="61" y="6"/>
                  </a:lnTo>
                  <a:lnTo>
                    <a:pt x="61" y="6"/>
                  </a:lnTo>
                  <a:lnTo>
                    <a:pt x="61" y="5"/>
                  </a:lnTo>
                  <a:lnTo>
                    <a:pt x="62" y="5"/>
                  </a:lnTo>
                  <a:lnTo>
                    <a:pt x="62" y="5"/>
                  </a:lnTo>
                  <a:lnTo>
                    <a:pt x="63" y="5"/>
                  </a:lnTo>
                  <a:lnTo>
                    <a:pt x="63" y="5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7" y="3"/>
                  </a:lnTo>
                  <a:lnTo>
                    <a:pt x="67" y="3"/>
                  </a:lnTo>
                  <a:lnTo>
                    <a:pt x="68" y="3"/>
                  </a:lnTo>
                  <a:lnTo>
                    <a:pt x="68" y="3"/>
                  </a:lnTo>
                  <a:lnTo>
                    <a:pt x="69" y="3"/>
                  </a:lnTo>
                  <a:lnTo>
                    <a:pt x="69" y="3"/>
                  </a:lnTo>
                  <a:lnTo>
                    <a:pt x="70" y="3"/>
                  </a:lnTo>
                  <a:lnTo>
                    <a:pt x="70" y="2"/>
                  </a:lnTo>
                  <a:lnTo>
                    <a:pt x="71" y="2"/>
                  </a:lnTo>
                  <a:lnTo>
                    <a:pt x="71" y="2"/>
                  </a:lnTo>
                  <a:lnTo>
                    <a:pt x="72" y="2"/>
                  </a:lnTo>
                  <a:lnTo>
                    <a:pt x="72" y="2"/>
                  </a:lnTo>
                  <a:lnTo>
                    <a:pt x="73" y="2"/>
                  </a:lnTo>
                  <a:lnTo>
                    <a:pt x="73" y="2"/>
                  </a:lnTo>
                  <a:lnTo>
                    <a:pt x="74" y="1"/>
                  </a:lnTo>
                  <a:lnTo>
                    <a:pt x="74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6" y="1"/>
                  </a:lnTo>
                  <a:lnTo>
                    <a:pt x="76" y="1"/>
                  </a:lnTo>
                  <a:lnTo>
                    <a:pt x="77" y="1"/>
                  </a:lnTo>
                  <a:lnTo>
                    <a:pt x="77" y="1"/>
                  </a:lnTo>
                  <a:lnTo>
                    <a:pt x="78" y="1"/>
                  </a:lnTo>
                  <a:lnTo>
                    <a:pt x="78" y="1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3" y="0"/>
                  </a:lnTo>
                  <a:lnTo>
                    <a:pt x="83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5" y="0"/>
                  </a:lnTo>
                  <a:lnTo>
                    <a:pt x="85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7" y="0"/>
                  </a:lnTo>
                  <a:lnTo>
                    <a:pt x="87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91" y="0"/>
                  </a:lnTo>
                  <a:lnTo>
                    <a:pt x="91" y="0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6" y="1"/>
                  </a:lnTo>
                  <a:lnTo>
                    <a:pt x="96" y="1"/>
                  </a:lnTo>
                  <a:lnTo>
                    <a:pt x="97" y="1"/>
                  </a:lnTo>
                  <a:lnTo>
                    <a:pt x="97" y="1"/>
                  </a:lnTo>
                  <a:lnTo>
                    <a:pt x="98" y="1"/>
                  </a:lnTo>
                  <a:lnTo>
                    <a:pt x="98" y="1"/>
                  </a:lnTo>
                  <a:lnTo>
                    <a:pt x="99" y="1"/>
                  </a:lnTo>
                  <a:lnTo>
                    <a:pt x="99" y="1"/>
                  </a:lnTo>
                  <a:lnTo>
                    <a:pt x="100" y="1"/>
                  </a:lnTo>
                  <a:lnTo>
                    <a:pt x="100" y="2"/>
                  </a:lnTo>
                  <a:lnTo>
                    <a:pt x="101" y="2"/>
                  </a:lnTo>
                  <a:lnTo>
                    <a:pt x="101" y="2"/>
                  </a:lnTo>
                  <a:lnTo>
                    <a:pt x="102" y="2"/>
                  </a:lnTo>
                  <a:lnTo>
                    <a:pt x="102" y="2"/>
                  </a:lnTo>
                  <a:lnTo>
                    <a:pt x="103" y="2"/>
                  </a:lnTo>
                  <a:lnTo>
                    <a:pt x="103" y="2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5" y="3"/>
                  </a:lnTo>
                  <a:lnTo>
                    <a:pt x="105" y="3"/>
                  </a:lnTo>
                  <a:lnTo>
                    <a:pt x="106" y="3"/>
                  </a:lnTo>
                  <a:lnTo>
                    <a:pt x="106" y="3"/>
                  </a:lnTo>
                  <a:lnTo>
                    <a:pt x="107" y="4"/>
                  </a:lnTo>
                  <a:lnTo>
                    <a:pt x="107" y="4"/>
                  </a:lnTo>
                  <a:lnTo>
                    <a:pt x="108" y="4"/>
                  </a:lnTo>
                  <a:lnTo>
                    <a:pt x="108" y="4"/>
                  </a:lnTo>
                  <a:lnTo>
                    <a:pt x="109" y="4"/>
                  </a:lnTo>
                  <a:lnTo>
                    <a:pt x="109" y="4"/>
                  </a:lnTo>
                  <a:lnTo>
                    <a:pt x="110" y="5"/>
                  </a:lnTo>
                  <a:lnTo>
                    <a:pt x="110" y="5"/>
                  </a:lnTo>
                  <a:lnTo>
                    <a:pt x="111" y="5"/>
                  </a:lnTo>
                  <a:lnTo>
                    <a:pt x="111" y="5"/>
                  </a:lnTo>
                  <a:lnTo>
                    <a:pt x="112" y="5"/>
                  </a:lnTo>
                  <a:lnTo>
                    <a:pt x="112" y="6"/>
                  </a:lnTo>
                  <a:lnTo>
                    <a:pt x="113" y="6"/>
                  </a:lnTo>
                  <a:lnTo>
                    <a:pt x="113" y="6"/>
                  </a:lnTo>
                  <a:lnTo>
                    <a:pt x="114" y="6"/>
                  </a:lnTo>
                  <a:lnTo>
                    <a:pt x="114" y="7"/>
                  </a:lnTo>
                  <a:lnTo>
                    <a:pt x="115" y="7"/>
                  </a:lnTo>
                  <a:lnTo>
                    <a:pt x="115" y="7"/>
                  </a:lnTo>
                  <a:lnTo>
                    <a:pt x="116" y="7"/>
                  </a:lnTo>
                  <a:lnTo>
                    <a:pt x="116" y="8"/>
                  </a:lnTo>
                  <a:lnTo>
                    <a:pt x="117" y="8"/>
                  </a:lnTo>
                  <a:lnTo>
                    <a:pt x="117" y="8"/>
                  </a:lnTo>
                  <a:lnTo>
                    <a:pt x="118" y="8"/>
                  </a:lnTo>
                  <a:lnTo>
                    <a:pt x="118" y="8"/>
                  </a:lnTo>
                  <a:lnTo>
                    <a:pt x="118" y="9"/>
                  </a:lnTo>
                  <a:lnTo>
                    <a:pt x="119" y="9"/>
                  </a:lnTo>
                  <a:lnTo>
                    <a:pt x="119" y="9"/>
                  </a:lnTo>
                  <a:lnTo>
                    <a:pt x="120" y="10"/>
                  </a:lnTo>
                  <a:lnTo>
                    <a:pt x="120" y="10"/>
                  </a:lnTo>
                  <a:lnTo>
                    <a:pt x="121" y="10"/>
                  </a:lnTo>
                  <a:lnTo>
                    <a:pt x="121" y="10"/>
                  </a:lnTo>
                  <a:lnTo>
                    <a:pt x="122" y="11"/>
                  </a:lnTo>
                  <a:lnTo>
                    <a:pt x="122" y="11"/>
                  </a:lnTo>
                  <a:lnTo>
                    <a:pt x="123" y="11"/>
                  </a:lnTo>
                  <a:lnTo>
                    <a:pt x="123" y="12"/>
                  </a:lnTo>
                  <a:lnTo>
                    <a:pt x="124" y="12"/>
                  </a:lnTo>
                  <a:lnTo>
                    <a:pt x="124" y="12"/>
                  </a:lnTo>
                  <a:lnTo>
                    <a:pt x="125" y="12"/>
                  </a:lnTo>
                  <a:lnTo>
                    <a:pt x="125" y="13"/>
                  </a:lnTo>
                  <a:lnTo>
                    <a:pt x="126" y="13"/>
                  </a:lnTo>
                  <a:lnTo>
                    <a:pt x="126" y="13"/>
                  </a:lnTo>
                  <a:lnTo>
                    <a:pt x="127" y="14"/>
                  </a:lnTo>
                  <a:lnTo>
                    <a:pt x="127" y="14"/>
                  </a:lnTo>
                  <a:lnTo>
                    <a:pt x="128" y="14"/>
                  </a:lnTo>
                  <a:lnTo>
                    <a:pt x="128" y="15"/>
                  </a:lnTo>
                  <a:lnTo>
                    <a:pt x="129" y="15"/>
                  </a:lnTo>
                  <a:lnTo>
                    <a:pt x="129" y="15"/>
                  </a:lnTo>
                  <a:lnTo>
                    <a:pt x="130" y="16"/>
                  </a:lnTo>
                  <a:lnTo>
                    <a:pt x="130" y="16"/>
                  </a:lnTo>
                  <a:lnTo>
                    <a:pt x="131" y="16"/>
                  </a:lnTo>
                  <a:lnTo>
                    <a:pt x="131" y="17"/>
                  </a:lnTo>
                  <a:lnTo>
                    <a:pt x="132" y="17"/>
                  </a:lnTo>
                  <a:lnTo>
                    <a:pt x="132" y="17"/>
                  </a:lnTo>
                  <a:lnTo>
                    <a:pt x="132" y="18"/>
                  </a:lnTo>
                  <a:lnTo>
                    <a:pt x="133" y="18"/>
                  </a:lnTo>
                  <a:lnTo>
                    <a:pt x="133" y="18"/>
                  </a:lnTo>
                  <a:lnTo>
                    <a:pt x="134" y="19"/>
                  </a:lnTo>
                  <a:lnTo>
                    <a:pt x="134" y="19"/>
                  </a:lnTo>
                  <a:lnTo>
                    <a:pt x="135" y="19"/>
                  </a:lnTo>
                  <a:lnTo>
                    <a:pt x="135" y="20"/>
                  </a:lnTo>
                  <a:lnTo>
                    <a:pt x="136" y="20"/>
                  </a:lnTo>
                  <a:lnTo>
                    <a:pt x="136" y="21"/>
                  </a:lnTo>
                  <a:lnTo>
                    <a:pt x="137" y="21"/>
                  </a:lnTo>
                  <a:lnTo>
                    <a:pt x="137" y="21"/>
                  </a:lnTo>
                  <a:lnTo>
                    <a:pt x="138" y="22"/>
                  </a:lnTo>
                  <a:lnTo>
                    <a:pt x="138" y="22"/>
                  </a:lnTo>
                  <a:lnTo>
                    <a:pt x="139" y="22"/>
                  </a:lnTo>
                  <a:lnTo>
                    <a:pt x="139" y="23"/>
                  </a:lnTo>
                  <a:lnTo>
                    <a:pt x="140" y="23"/>
                  </a:lnTo>
                  <a:lnTo>
                    <a:pt x="140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2" y="25"/>
                  </a:lnTo>
                  <a:lnTo>
                    <a:pt x="142" y="25"/>
                  </a:lnTo>
                  <a:lnTo>
                    <a:pt x="143" y="26"/>
                  </a:lnTo>
                  <a:lnTo>
                    <a:pt x="143" y="26"/>
                  </a:lnTo>
                  <a:lnTo>
                    <a:pt x="144" y="26"/>
                  </a:lnTo>
                  <a:lnTo>
                    <a:pt x="144" y="27"/>
                  </a:lnTo>
                  <a:lnTo>
                    <a:pt x="145" y="27"/>
                  </a:lnTo>
                  <a:lnTo>
                    <a:pt x="145" y="28"/>
                  </a:lnTo>
                  <a:lnTo>
                    <a:pt x="146" y="28"/>
                  </a:lnTo>
                  <a:lnTo>
                    <a:pt x="146" y="29"/>
                  </a:lnTo>
                  <a:lnTo>
                    <a:pt x="147" y="29"/>
                  </a:lnTo>
                  <a:lnTo>
                    <a:pt x="147" y="29"/>
                  </a:lnTo>
                  <a:lnTo>
                    <a:pt x="147" y="30"/>
                  </a:lnTo>
                  <a:lnTo>
                    <a:pt x="148" y="30"/>
                  </a:lnTo>
                  <a:lnTo>
                    <a:pt x="148" y="31"/>
                  </a:lnTo>
                  <a:lnTo>
                    <a:pt x="149" y="31"/>
                  </a:lnTo>
                  <a:lnTo>
                    <a:pt x="149" y="31"/>
                  </a:lnTo>
                  <a:lnTo>
                    <a:pt x="150" y="32"/>
                  </a:lnTo>
                  <a:lnTo>
                    <a:pt x="150" y="32"/>
                  </a:lnTo>
                  <a:lnTo>
                    <a:pt x="151" y="33"/>
                  </a:lnTo>
                  <a:lnTo>
                    <a:pt x="151" y="33"/>
                  </a:lnTo>
                  <a:lnTo>
                    <a:pt x="152" y="34"/>
                  </a:lnTo>
                  <a:lnTo>
                    <a:pt x="152" y="34"/>
                  </a:lnTo>
                  <a:lnTo>
                    <a:pt x="153" y="35"/>
                  </a:lnTo>
                  <a:lnTo>
                    <a:pt x="153" y="35"/>
                  </a:lnTo>
                  <a:lnTo>
                    <a:pt x="154" y="35"/>
                  </a:lnTo>
                  <a:lnTo>
                    <a:pt x="154" y="36"/>
                  </a:lnTo>
                  <a:lnTo>
                    <a:pt x="155" y="36"/>
                  </a:lnTo>
                  <a:lnTo>
                    <a:pt x="155" y="37"/>
                  </a:lnTo>
                  <a:lnTo>
                    <a:pt x="156" y="37"/>
                  </a:lnTo>
                  <a:lnTo>
                    <a:pt x="156" y="38"/>
                  </a:lnTo>
                  <a:lnTo>
                    <a:pt x="157" y="38"/>
                  </a:lnTo>
                  <a:lnTo>
                    <a:pt x="157" y="39"/>
                  </a:lnTo>
                  <a:lnTo>
                    <a:pt x="158" y="39"/>
                  </a:lnTo>
                  <a:lnTo>
                    <a:pt x="158" y="39"/>
                  </a:lnTo>
                  <a:lnTo>
                    <a:pt x="159" y="40"/>
                  </a:lnTo>
                  <a:lnTo>
                    <a:pt x="159" y="40"/>
                  </a:lnTo>
                  <a:lnTo>
                    <a:pt x="160" y="41"/>
                  </a:lnTo>
                  <a:lnTo>
                    <a:pt x="160" y="41"/>
                  </a:lnTo>
                  <a:lnTo>
                    <a:pt x="161" y="42"/>
                  </a:lnTo>
                  <a:lnTo>
                    <a:pt x="161" y="42"/>
                  </a:lnTo>
                  <a:lnTo>
                    <a:pt x="161" y="43"/>
                  </a:lnTo>
                  <a:lnTo>
                    <a:pt x="162" y="43"/>
                  </a:lnTo>
                  <a:lnTo>
                    <a:pt x="162" y="44"/>
                  </a:lnTo>
                  <a:lnTo>
                    <a:pt x="163" y="44"/>
                  </a:lnTo>
                  <a:lnTo>
                    <a:pt x="163" y="45"/>
                  </a:lnTo>
                  <a:lnTo>
                    <a:pt x="164" y="45"/>
                  </a:lnTo>
                  <a:lnTo>
                    <a:pt x="164" y="46"/>
                  </a:lnTo>
                  <a:lnTo>
                    <a:pt x="165" y="46"/>
                  </a:lnTo>
                  <a:lnTo>
                    <a:pt x="165" y="47"/>
                  </a:lnTo>
                  <a:lnTo>
                    <a:pt x="166" y="47"/>
                  </a:lnTo>
                  <a:lnTo>
                    <a:pt x="166" y="48"/>
                  </a:lnTo>
                  <a:lnTo>
                    <a:pt x="167" y="48"/>
                  </a:lnTo>
                  <a:lnTo>
                    <a:pt x="167" y="48"/>
                  </a:lnTo>
                  <a:lnTo>
                    <a:pt x="168" y="49"/>
                  </a:lnTo>
                  <a:lnTo>
                    <a:pt x="168" y="49"/>
                  </a:lnTo>
                  <a:lnTo>
                    <a:pt x="169" y="50"/>
                  </a:lnTo>
                  <a:lnTo>
                    <a:pt x="169" y="50"/>
                  </a:lnTo>
                  <a:lnTo>
                    <a:pt x="170" y="51"/>
                  </a:lnTo>
                  <a:lnTo>
                    <a:pt x="170" y="51"/>
                  </a:lnTo>
                  <a:lnTo>
                    <a:pt x="171" y="52"/>
                  </a:lnTo>
                  <a:lnTo>
                    <a:pt x="171" y="52"/>
                  </a:lnTo>
                  <a:lnTo>
                    <a:pt x="172" y="53"/>
                  </a:lnTo>
                  <a:lnTo>
                    <a:pt x="172" y="53"/>
                  </a:lnTo>
                  <a:lnTo>
                    <a:pt x="173" y="54"/>
                  </a:lnTo>
                  <a:lnTo>
                    <a:pt x="173" y="54"/>
                  </a:lnTo>
                  <a:lnTo>
                    <a:pt x="174" y="55"/>
                  </a:lnTo>
                  <a:lnTo>
                    <a:pt x="174" y="55"/>
                  </a:lnTo>
                  <a:lnTo>
                    <a:pt x="175" y="56"/>
                  </a:lnTo>
                  <a:lnTo>
                    <a:pt x="175" y="56"/>
                  </a:lnTo>
                  <a:lnTo>
                    <a:pt x="175" y="57"/>
                  </a:lnTo>
                  <a:lnTo>
                    <a:pt x="176" y="57"/>
                  </a:lnTo>
                  <a:lnTo>
                    <a:pt x="176" y="57"/>
                  </a:lnTo>
                  <a:lnTo>
                    <a:pt x="177" y="58"/>
                  </a:lnTo>
                  <a:lnTo>
                    <a:pt x="177" y="58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9" y="60"/>
                  </a:lnTo>
                  <a:lnTo>
                    <a:pt x="179" y="60"/>
                  </a:lnTo>
                  <a:lnTo>
                    <a:pt x="180" y="61"/>
                  </a:lnTo>
                  <a:lnTo>
                    <a:pt x="180" y="61"/>
                  </a:lnTo>
                  <a:lnTo>
                    <a:pt x="181" y="62"/>
                  </a:lnTo>
                  <a:lnTo>
                    <a:pt x="181" y="62"/>
                  </a:lnTo>
                  <a:lnTo>
                    <a:pt x="182" y="63"/>
                  </a:lnTo>
                  <a:lnTo>
                    <a:pt x="182" y="63"/>
                  </a:lnTo>
                  <a:lnTo>
                    <a:pt x="183" y="64"/>
                  </a:lnTo>
                  <a:lnTo>
                    <a:pt x="183" y="64"/>
                  </a:lnTo>
                  <a:lnTo>
                    <a:pt x="184" y="65"/>
                  </a:lnTo>
                  <a:lnTo>
                    <a:pt x="184" y="65"/>
                  </a:lnTo>
                  <a:lnTo>
                    <a:pt x="185" y="66"/>
                  </a:lnTo>
                  <a:lnTo>
                    <a:pt x="185" y="66"/>
                  </a:lnTo>
                  <a:lnTo>
                    <a:pt x="186" y="66"/>
                  </a:lnTo>
                  <a:lnTo>
                    <a:pt x="186" y="67"/>
                  </a:lnTo>
                  <a:lnTo>
                    <a:pt x="187" y="67"/>
                  </a:lnTo>
                  <a:lnTo>
                    <a:pt x="187" y="68"/>
                  </a:lnTo>
                  <a:lnTo>
                    <a:pt x="188" y="68"/>
                  </a:lnTo>
                  <a:lnTo>
                    <a:pt x="188" y="69"/>
                  </a:lnTo>
                  <a:lnTo>
                    <a:pt x="189" y="69"/>
                  </a:lnTo>
                  <a:lnTo>
                    <a:pt x="189" y="70"/>
                  </a:lnTo>
                  <a:lnTo>
                    <a:pt x="189" y="70"/>
                  </a:lnTo>
                  <a:lnTo>
                    <a:pt x="190" y="70"/>
                  </a:lnTo>
                  <a:lnTo>
                    <a:pt x="190" y="71"/>
                  </a:lnTo>
                  <a:lnTo>
                    <a:pt x="191" y="71"/>
                  </a:lnTo>
                  <a:lnTo>
                    <a:pt x="191" y="72"/>
                  </a:lnTo>
                  <a:lnTo>
                    <a:pt x="192" y="72"/>
                  </a:lnTo>
                  <a:lnTo>
                    <a:pt x="192" y="73"/>
                  </a:lnTo>
                  <a:lnTo>
                    <a:pt x="193" y="73"/>
                  </a:lnTo>
                  <a:lnTo>
                    <a:pt x="193" y="74"/>
                  </a:lnTo>
                  <a:lnTo>
                    <a:pt x="194" y="74"/>
                  </a:lnTo>
                  <a:lnTo>
                    <a:pt x="194" y="75"/>
                  </a:lnTo>
                  <a:lnTo>
                    <a:pt x="195" y="75"/>
                  </a:lnTo>
                  <a:lnTo>
                    <a:pt x="195" y="75"/>
                  </a:lnTo>
                  <a:lnTo>
                    <a:pt x="196" y="76"/>
                  </a:lnTo>
                  <a:lnTo>
                    <a:pt x="196" y="76"/>
                  </a:lnTo>
                  <a:lnTo>
                    <a:pt x="197" y="77"/>
                  </a:lnTo>
                  <a:lnTo>
                    <a:pt x="197" y="77"/>
                  </a:lnTo>
                  <a:lnTo>
                    <a:pt x="198" y="78"/>
                  </a:lnTo>
                  <a:lnTo>
                    <a:pt x="198" y="78"/>
                  </a:lnTo>
                  <a:lnTo>
                    <a:pt x="199" y="79"/>
                  </a:lnTo>
                  <a:lnTo>
                    <a:pt x="199" y="79"/>
                  </a:lnTo>
                  <a:lnTo>
                    <a:pt x="200" y="79"/>
                  </a:lnTo>
                  <a:lnTo>
                    <a:pt x="200" y="80"/>
                  </a:lnTo>
                  <a:lnTo>
                    <a:pt x="201" y="80"/>
                  </a:lnTo>
                  <a:lnTo>
                    <a:pt x="201" y="81"/>
                  </a:lnTo>
                  <a:lnTo>
                    <a:pt x="202" y="81"/>
                  </a:lnTo>
                  <a:lnTo>
                    <a:pt x="202" y="81"/>
                  </a:lnTo>
                  <a:lnTo>
                    <a:pt x="203" y="82"/>
                  </a:lnTo>
                  <a:lnTo>
                    <a:pt x="203" y="82"/>
                  </a:lnTo>
                  <a:lnTo>
                    <a:pt x="204" y="83"/>
                  </a:lnTo>
                  <a:lnTo>
                    <a:pt x="204" y="83"/>
                  </a:lnTo>
                  <a:lnTo>
                    <a:pt x="204" y="84"/>
                  </a:lnTo>
                  <a:lnTo>
                    <a:pt x="205" y="84"/>
                  </a:lnTo>
                  <a:lnTo>
                    <a:pt x="205" y="84"/>
                  </a:lnTo>
                  <a:lnTo>
                    <a:pt x="206" y="85"/>
                  </a:lnTo>
                  <a:lnTo>
                    <a:pt x="206" y="85"/>
                  </a:lnTo>
                  <a:lnTo>
                    <a:pt x="207" y="86"/>
                  </a:lnTo>
                  <a:lnTo>
                    <a:pt x="207" y="86"/>
                  </a:lnTo>
                  <a:lnTo>
                    <a:pt x="208" y="86"/>
                  </a:lnTo>
                  <a:lnTo>
                    <a:pt x="208" y="87"/>
                  </a:lnTo>
                  <a:lnTo>
                    <a:pt x="209" y="87"/>
                  </a:lnTo>
                  <a:lnTo>
                    <a:pt x="209" y="88"/>
                  </a:lnTo>
                  <a:lnTo>
                    <a:pt x="210" y="88"/>
                  </a:lnTo>
                  <a:lnTo>
                    <a:pt x="210" y="88"/>
                  </a:lnTo>
                  <a:lnTo>
                    <a:pt x="211" y="89"/>
                  </a:lnTo>
                  <a:lnTo>
                    <a:pt x="211" y="89"/>
                  </a:lnTo>
                  <a:lnTo>
                    <a:pt x="212" y="89"/>
                  </a:lnTo>
                  <a:lnTo>
                    <a:pt x="212" y="90"/>
                  </a:lnTo>
                  <a:lnTo>
                    <a:pt x="213" y="90"/>
                  </a:lnTo>
                  <a:lnTo>
                    <a:pt x="213" y="90"/>
                  </a:lnTo>
                  <a:lnTo>
                    <a:pt x="214" y="91"/>
                  </a:lnTo>
                  <a:lnTo>
                    <a:pt x="214" y="91"/>
                  </a:lnTo>
                  <a:lnTo>
                    <a:pt x="215" y="92"/>
                  </a:lnTo>
                  <a:lnTo>
                    <a:pt x="215" y="92"/>
                  </a:lnTo>
                  <a:lnTo>
                    <a:pt x="216" y="92"/>
                  </a:lnTo>
                  <a:lnTo>
                    <a:pt x="216" y="93"/>
                  </a:lnTo>
                  <a:lnTo>
                    <a:pt x="217" y="93"/>
                  </a:lnTo>
                  <a:lnTo>
                    <a:pt x="217" y="93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9" y="95"/>
                  </a:lnTo>
                  <a:lnTo>
                    <a:pt x="219" y="95"/>
                  </a:lnTo>
                  <a:lnTo>
                    <a:pt x="220" y="95"/>
                  </a:lnTo>
                  <a:lnTo>
                    <a:pt x="220" y="96"/>
                  </a:lnTo>
                  <a:lnTo>
                    <a:pt x="221" y="96"/>
                  </a:lnTo>
                  <a:lnTo>
                    <a:pt x="221" y="96"/>
                  </a:lnTo>
                  <a:lnTo>
                    <a:pt x="222" y="96"/>
                  </a:lnTo>
                  <a:lnTo>
                    <a:pt x="222" y="97"/>
                  </a:lnTo>
                  <a:lnTo>
                    <a:pt x="223" y="97"/>
                  </a:lnTo>
                  <a:lnTo>
                    <a:pt x="223" y="97"/>
                  </a:lnTo>
                  <a:lnTo>
                    <a:pt x="224" y="98"/>
                  </a:lnTo>
                  <a:lnTo>
                    <a:pt x="224" y="98"/>
                  </a:lnTo>
                  <a:lnTo>
                    <a:pt x="225" y="98"/>
                  </a:lnTo>
                  <a:lnTo>
                    <a:pt x="225" y="98"/>
                  </a:lnTo>
                  <a:lnTo>
                    <a:pt x="226" y="99"/>
                  </a:lnTo>
                  <a:lnTo>
                    <a:pt x="226" y="99"/>
                  </a:lnTo>
                  <a:lnTo>
                    <a:pt x="227" y="99"/>
                  </a:lnTo>
                  <a:lnTo>
                    <a:pt x="227" y="100"/>
                  </a:lnTo>
                  <a:lnTo>
                    <a:pt x="228" y="100"/>
                  </a:lnTo>
                  <a:lnTo>
                    <a:pt x="228" y="100"/>
                  </a:lnTo>
                  <a:lnTo>
                    <a:pt x="229" y="100"/>
                  </a:lnTo>
                  <a:lnTo>
                    <a:pt x="229" y="101"/>
                  </a:lnTo>
                  <a:lnTo>
                    <a:pt x="230" y="101"/>
                  </a:lnTo>
                  <a:lnTo>
                    <a:pt x="230" y="101"/>
                  </a:lnTo>
                  <a:lnTo>
                    <a:pt x="231" y="101"/>
                  </a:lnTo>
                  <a:lnTo>
                    <a:pt x="231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3" y="103"/>
                  </a:lnTo>
                  <a:lnTo>
                    <a:pt x="233" y="103"/>
                  </a:lnTo>
                  <a:lnTo>
                    <a:pt x="234" y="103"/>
                  </a:lnTo>
                  <a:lnTo>
                    <a:pt x="234" y="103"/>
                  </a:lnTo>
                  <a:lnTo>
                    <a:pt x="235" y="103"/>
                  </a:lnTo>
                  <a:lnTo>
                    <a:pt x="235" y="104"/>
                  </a:lnTo>
                  <a:lnTo>
                    <a:pt x="236" y="104"/>
                  </a:lnTo>
                  <a:lnTo>
                    <a:pt x="236" y="104"/>
                  </a:lnTo>
                  <a:lnTo>
                    <a:pt x="237" y="104"/>
                  </a:lnTo>
                  <a:lnTo>
                    <a:pt x="237" y="105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39" y="105"/>
                  </a:lnTo>
                  <a:lnTo>
                    <a:pt x="239" y="105"/>
                  </a:lnTo>
                  <a:lnTo>
                    <a:pt x="240" y="105"/>
                  </a:lnTo>
                  <a:lnTo>
                    <a:pt x="240" y="106"/>
                  </a:lnTo>
                  <a:lnTo>
                    <a:pt x="241" y="106"/>
                  </a:lnTo>
                  <a:lnTo>
                    <a:pt x="241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3" y="106"/>
                  </a:lnTo>
                  <a:lnTo>
                    <a:pt x="243" y="107"/>
                  </a:lnTo>
                  <a:lnTo>
                    <a:pt x="244" y="107"/>
                  </a:lnTo>
                  <a:lnTo>
                    <a:pt x="244" y="107"/>
                  </a:lnTo>
                  <a:lnTo>
                    <a:pt x="245" y="107"/>
                  </a:lnTo>
                  <a:lnTo>
                    <a:pt x="245" y="107"/>
                  </a:lnTo>
                  <a:lnTo>
                    <a:pt x="246" y="107"/>
                  </a:lnTo>
                  <a:lnTo>
                    <a:pt x="246" y="107"/>
                  </a:lnTo>
                  <a:lnTo>
                    <a:pt x="247" y="108"/>
                  </a:lnTo>
                  <a:lnTo>
                    <a:pt x="247" y="108"/>
                  </a:lnTo>
                  <a:lnTo>
                    <a:pt x="248" y="108"/>
                  </a:lnTo>
                  <a:lnTo>
                    <a:pt x="248" y="108"/>
                  </a:lnTo>
                  <a:lnTo>
                    <a:pt x="249" y="108"/>
                  </a:lnTo>
                  <a:lnTo>
                    <a:pt x="249" y="108"/>
                  </a:lnTo>
                  <a:lnTo>
                    <a:pt x="250" y="108"/>
                  </a:lnTo>
                  <a:lnTo>
                    <a:pt x="250" y="108"/>
                  </a:lnTo>
                  <a:lnTo>
                    <a:pt x="251" y="108"/>
                  </a:lnTo>
                  <a:lnTo>
                    <a:pt x="251" y="108"/>
                  </a:lnTo>
                  <a:lnTo>
                    <a:pt x="252" y="109"/>
                  </a:lnTo>
                  <a:lnTo>
                    <a:pt x="252" y="109"/>
                  </a:lnTo>
                  <a:lnTo>
                    <a:pt x="253" y="109"/>
                  </a:lnTo>
                  <a:lnTo>
                    <a:pt x="253" y="109"/>
                  </a:lnTo>
                  <a:lnTo>
                    <a:pt x="254" y="109"/>
                  </a:lnTo>
                  <a:lnTo>
                    <a:pt x="254" y="109"/>
                  </a:lnTo>
                  <a:lnTo>
                    <a:pt x="255" y="109"/>
                  </a:lnTo>
                  <a:lnTo>
                    <a:pt x="255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7" y="109"/>
                  </a:lnTo>
                  <a:lnTo>
                    <a:pt x="257" y="109"/>
                  </a:lnTo>
                  <a:lnTo>
                    <a:pt x="258" y="109"/>
                  </a:lnTo>
                  <a:lnTo>
                    <a:pt x="258" y="109"/>
                  </a:lnTo>
                  <a:lnTo>
                    <a:pt x="259" y="109"/>
                  </a:lnTo>
                  <a:lnTo>
                    <a:pt x="259" y="109"/>
                  </a:lnTo>
                  <a:lnTo>
                    <a:pt x="260" y="109"/>
                  </a:lnTo>
                  <a:lnTo>
                    <a:pt x="260" y="109"/>
                  </a:lnTo>
                  <a:lnTo>
                    <a:pt x="261" y="109"/>
                  </a:lnTo>
                  <a:lnTo>
                    <a:pt x="261" y="109"/>
                  </a:lnTo>
                  <a:lnTo>
                    <a:pt x="262" y="109"/>
                  </a:lnTo>
                  <a:lnTo>
                    <a:pt x="262" y="109"/>
                  </a:lnTo>
                  <a:lnTo>
                    <a:pt x="263" y="109"/>
                  </a:lnTo>
                  <a:lnTo>
                    <a:pt x="263" y="109"/>
                  </a:lnTo>
                  <a:lnTo>
                    <a:pt x="264" y="109"/>
                  </a:lnTo>
                  <a:lnTo>
                    <a:pt x="264" y="109"/>
                  </a:lnTo>
                  <a:lnTo>
                    <a:pt x="265" y="109"/>
                  </a:lnTo>
                  <a:lnTo>
                    <a:pt x="265" y="109"/>
                  </a:lnTo>
                  <a:lnTo>
                    <a:pt x="266" y="109"/>
                  </a:lnTo>
                  <a:lnTo>
                    <a:pt x="266" y="109"/>
                  </a:lnTo>
                  <a:lnTo>
                    <a:pt x="267" y="109"/>
                  </a:lnTo>
                  <a:lnTo>
                    <a:pt x="267" y="109"/>
                  </a:lnTo>
                  <a:lnTo>
                    <a:pt x="268" y="109"/>
                  </a:lnTo>
                  <a:lnTo>
                    <a:pt x="268" y="109"/>
                  </a:lnTo>
                  <a:lnTo>
                    <a:pt x="269" y="109"/>
                  </a:lnTo>
                  <a:lnTo>
                    <a:pt x="269" y="109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1" y="108"/>
                  </a:lnTo>
                  <a:lnTo>
                    <a:pt x="271" y="108"/>
                  </a:lnTo>
                  <a:lnTo>
                    <a:pt x="272" y="108"/>
                  </a:lnTo>
                  <a:lnTo>
                    <a:pt x="272" y="108"/>
                  </a:lnTo>
                  <a:lnTo>
                    <a:pt x="273" y="108"/>
                  </a:lnTo>
                  <a:lnTo>
                    <a:pt x="273" y="108"/>
                  </a:lnTo>
                  <a:lnTo>
                    <a:pt x="274" y="108"/>
                  </a:lnTo>
                  <a:lnTo>
                    <a:pt x="274" y="107"/>
                  </a:lnTo>
                  <a:lnTo>
                    <a:pt x="275" y="107"/>
                  </a:lnTo>
                  <a:lnTo>
                    <a:pt x="275" y="107"/>
                  </a:lnTo>
                  <a:lnTo>
                    <a:pt x="276" y="107"/>
                  </a:lnTo>
                  <a:lnTo>
                    <a:pt x="276" y="107"/>
                  </a:lnTo>
                  <a:lnTo>
                    <a:pt x="277" y="107"/>
                  </a:lnTo>
                  <a:lnTo>
                    <a:pt x="277" y="107"/>
                  </a:lnTo>
                  <a:lnTo>
                    <a:pt x="278" y="106"/>
                  </a:lnTo>
                  <a:lnTo>
                    <a:pt x="278" y="106"/>
                  </a:lnTo>
                  <a:lnTo>
                    <a:pt x="279" y="106"/>
                  </a:lnTo>
                  <a:lnTo>
                    <a:pt x="279" y="106"/>
                  </a:lnTo>
                  <a:lnTo>
                    <a:pt x="280" y="106"/>
                  </a:lnTo>
                  <a:lnTo>
                    <a:pt x="280" y="106"/>
                  </a:lnTo>
                  <a:lnTo>
                    <a:pt x="281" y="106"/>
                  </a:lnTo>
                  <a:lnTo>
                    <a:pt x="281" y="105"/>
                  </a:lnTo>
                  <a:lnTo>
                    <a:pt x="282" y="105"/>
                  </a:lnTo>
                  <a:lnTo>
                    <a:pt x="282" y="105"/>
                  </a:lnTo>
                  <a:lnTo>
                    <a:pt x="283" y="105"/>
                  </a:lnTo>
                  <a:lnTo>
                    <a:pt x="283" y="105"/>
                  </a:lnTo>
                  <a:lnTo>
                    <a:pt x="284" y="105"/>
                  </a:lnTo>
                  <a:lnTo>
                    <a:pt x="284" y="104"/>
                  </a:lnTo>
                  <a:lnTo>
                    <a:pt x="284" y="104"/>
                  </a:lnTo>
                  <a:lnTo>
                    <a:pt x="285" y="104"/>
                  </a:lnTo>
                  <a:lnTo>
                    <a:pt x="285" y="104"/>
                  </a:lnTo>
                  <a:lnTo>
                    <a:pt x="286" y="103"/>
                  </a:lnTo>
                  <a:lnTo>
                    <a:pt x="286" y="103"/>
                  </a:lnTo>
                  <a:lnTo>
                    <a:pt x="287" y="103"/>
                  </a:lnTo>
                  <a:lnTo>
                    <a:pt x="287" y="103"/>
                  </a:lnTo>
                  <a:lnTo>
                    <a:pt x="288" y="103"/>
                  </a:lnTo>
                  <a:lnTo>
                    <a:pt x="288" y="102"/>
                  </a:lnTo>
                  <a:lnTo>
                    <a:pt x="289" y="102"/>
                  </a:lnTo>
                  <a:lnTo>
                    <a:pt x="289" y="102"/>
                  </a:lnTo>
                  <a:lnTo>
                    <a:pt x="290" y="102"/>
                  </a:lnTo>
                  <a:lnTo>
                    <a:pt x="290" y="101"/>
                  </a:lnTo>
                  <a:lnTo>
                    <a:pt x="291" y="101"/>
                  </a:lnTo>
                  <a:lnTo>
                    <a:pt x="291" y="101"/>
                  </a:lnTo>
                  <a:lnTo>
                    <a:pt x="292" y="101"/>
                  </a:lnTo>
                  <a:lnTo>
                    <a:pt x="292" y="100"/>
                  </a:lnTo>
                  <a:lnTo>
                    <a:pt x="293" y="100"/>
                  </a:lnTo>
                  <a:lnTo>
                    <a:pt x="293" y="100"/>
                  </a:lnTo>
                  <a:lnTo>
                    <a:pt x="294" y="100"/>
                  </a:lnTo>
                  <a:lnTo>
                    <a:pt x="294" y="99"/>
                  </a:lnTo>
                  <a:lnTo>
                    <a:pt x="295" y="99"/>
                  </a:lnTo>
                  <a:lnTo>
                    <a:pt x="295" y="99"/>
                  </a:lnTo>
                  <a:lnTo>
                    <a:pt x="296" y="98"/>
                  </a:lnTo>
                  <a:lnTo>
                    <a:pt x="296" y="98"/>
                  </a:lnTo>
                  <a:lnTo>
                    <a:pt x="297" y="98"/>
                  </a:lnTo>
                  <a:lnTo>
                    <a:pt x="297" y="98"/>
                  </a:lnTo>
                  <a:lnTo>
                    <a:pt x="298" y="97"/>
                  </a:lnTo>
                  <a:lnTo>
                    <a:pt x="298" y="97"/>
                  </a:lnTo>
                  <a:lnTo>
                    <a:pt x="299" y="97"/>
                  </a:lnTo>
                  <a:lnTo>
                    <a:pt x="299" y="96"/>
                  </a:lnTo>
                  <a:lnTo>
                    <a:pt x="299" y="96"/>
                  </a:lnTo>
                  <a:lnTo>
                    <a:pt x="300" y="96"/>
                  </a:lnTo>
                  <a:lnTo>
                    <a:pt x="300" y="96"/>
                  </a:lnTo>
                  <a:lnTo>
                    <a:pt x="301" y="95"/>
                  </a:lnTo>
                  <a:lnTo>
                    <a:pt x="301" y="95"/>
                  </a:lnTo>
                  <a:lnTo>
                    <a:pt x="302" y="95"/>
                  </a:lnTo>
                  <a:lnTo>
                    <a:pt x="302" y="94"/>
                  </a:lnTo>
                  <a:lnTo>
                    <a:pt x="303" y="94"/>
                  </a:lnTo>
                  <a:lnTo>
                    <a:pt x="303" y="94"/>
                  </a:lnTo>
                  <a:lnTo>
                    <a:pt x="304" y="93"/>
                  </a:lnTo>
                  <a:lnTo>
                    <a:pt x="304" y="93"/>
                  </a:lnTo>
                  <a:lnTo>
                    <a:pt x="305" y="93"/>
                  </a:lnTo>
                  <a:lnTo>
                    <a:pt x="305" y="92"/>
                  </a:lnTo>
                  <a:lnTo>
                    <a:pt x="306" y="92"/>
                  </a:lnTo>
                  <a:lnTo>
                    <a:pt x="306" y="92"/>
                  </a:lnTo>
                  <a:lnTo>
                    <a:pt x="307" y="91"/>
                  </a:lnTo>
                  <a:lnTo>
                    <a:pt x="307" y="91"/>
                  </a:lnTo>
                  <a:lnTo>
                    <a:pt x="308" y="90"/>
                  </a:lnTo>
                  <a:lnTo>
                    <a:pt x="308" y="90"/>
                  </a:lnTo>
                  <a:lnTo>
                    <a:pt x="309" y="90"/>
                  </a:lnTo>
                  <a:lnTo>
                    <a:pt x="309" y="89"/>
                  </a:lnTo>
                  <a:lnTo>
                    <a:pt x="310" y="89"/>
                  </a:lnTo>
                  <a:lnTo>
                    <a:pt x="310" y="89"/>
                  </a:lnTo>
                  <a:lnTo>
                    <a:pt x="311" y="88"/>
                  </a:lnTo>
                  <a:lnTo>
                    <a:pt x="311" y="88"/>
                  </a:lnTo>
                  <a:lnTo>
                    <a:pt x="312" y="88"/>
                  </a:lnTo>
                  <a:lnTo>
                    <a:pt x="312" y="87"/>
                  </a:lnTo>
                  <a:lnTo>
                    <a:pt x="313" y="87"/>
                  </a:lnTo>
                  <a:lnTo>
                    <a:pt x="313" y="86"/>
                  </a:lnTo>
                  <a:lnTo>
                    <a:pt x="313" y="86"/>
                  </a:lnTo>
                  <a:lnTo>
                    <a:pt x="314" y="86"/>
                  </a:lnTo>
                  <a:lnTo>
                    <a:pt x="314" y="85"/>
                  </a:lnTo>
                  <a:lnTo>
                    <a:pt x="315" y="85"/>
                  </a:lnTo>
                  <a:lnTo>
                    <a:pt x="315" y="84"/>
                  </a:lnTo>
                  <a:lnTo>
                    <a:pt x="316" y="84"/>
                  </a:lnTo>
                  <a:lnTo>
                    <a:pt x="316" y="84"/>
                  </a:lnTo>
                  <a:lnTo>
                    <a:pt x="317" y="83"/>
                  </a:lnTo>
                  <a:lnTo>
                    <a:pt x="317" y="83"/>
                  </a:lnTo>
                  <a:lnTo>
                    <a:pt x="318" y="82"/>
                  </a:lnTo>
                  <a:lnTo>
                    <a:pt x="318" y="82"/>
                  </a:lnTo>
                  <a:lnTo>
                    <a:pt x="319" y="81"/>
                  </a:lnTo>
                  <a:lnTo>
                    <a:pt x="319" y="81"/>
                  </a:lnTo>
                  <a:lnTo>
                    <a:pt x="320" y="81"/>
                  </a:lnTo>
                  <a:lnTo>
                    <a:pt x="320" y="80"/>
                  </a:lnTo>
                  <a:lnTo>
                    <a:pt x="321" y="80"/>
                  </a:lnTo>
                  <a:lnTo>
                    <a:pt x="321" y="79"/>
                  </a:lnTo>
                  <a:lnTo>
                    <a:pt x="322" y="79"/>
                  </a:lnTo>
                  <a:lnTo>
                    <a:pt x="322" y="79"/>
                  </a:lnTo>
                  <a:lnTo>
                    <a:pt x="323" y="78"/>
                  </a:lnTo>
                  <a:lnTo>
                    <a:pt x="323" y="78"/>
                  </a:lnTo>
                  <a:lnTo>
                    <a:pt x="324" y="77"/>
                  </a:lnTo>
                  <a:lnTo>
                    <a:pt x="324" y="77"/>
                  </a:lnTo>
                  <a:lnTo>
                    <a:pt x="325" y="76"/>
                  </a:lnTo>
                  <a:lnTo>
                    <a:pt x="325" y="76"/>
                  </a:lnTo>
                  <a:lnTo>
                    <a:pt x="326" y="75"/>
                  </a:lnTo>
                  <a:lnTo>
                    <a:pt x="326" y="75"/>
                  </a:lnTo>
                  <a:lnTo>
                    <a:pt x="327" y="75"/>
                  </a:lnTo>
                  <a:lnTo>
                    <a:pt x="327" y="74"/>
                  </a:lnTo>
                  <a:lnTo>
                    <a:pt x="327" y="74"/>
                  </a:lnTo>
                  <a:lnTo>
                    <a:pt x="328" y="73"/>
                  </a:lnTo>
                  <a:lnTo>
                    <a:pt x="328" y="73"/>
                  </a:lnTo>
                  <a:lnTo>
                    <a:pt x="329" y="72"/>
                  </a:lnTo>
                  <a:lnTo>
                    <a:pt x="329" y="72"/>
                  </a:lnTo>
                  <a:lnTo>
                    <a:pt x="330" y="71"/>
                  </a:lnTo>
                  <a:lnTo>
                    <a:pt x="330" y="71"/>
                  </a:lnTo>
                  <a:lnTo>
                    <a:pt x="331" y="70"/>
                  </a:lnTo>
                  <a:lnTo>
                    <a:pt x="331" y="70"/>
                  </a:lnTo>
                  <a:lnTo>
                    <a:pt x="332" y="70"/>
                  </a:lnTo>
                  <a:lnTo>
                    <a:pt x="332" y="69"/>
                  </a:lnTo>
                  <a:lnTo>
                    <a:pt x="333" y="69"/>
                  </a:lnTo>
                  <a:lnTo>
                    <a:pt x="333" y="68"/>
                  </a:lnTo>
                  <a:lnTo>
                    <a:pt x="334" y="68"/>
                  </a:lnTo>
                  <a:lnTo>
                    <a:pt x="334" y="67"/>
                  </a:lnTo>
                  <a:lnTo>
                    <a:pt x="335" y="67"/>
                  </a:lnTo>
                  <a:lnTo>
                    <a:pt x="335" y="66"/>
                  </a:lnTo>
                  <a:lnTo>
                    <a:pt x="336" y="66"/>
                  </a:lnTo>
                  <a:lnTo>
                    <a:pt x="336" y="66"/>
                  </a:lnTo>
                  <a:lnTo>
                    <a:pt x="337" y="65"/>
                  </a:lnTo>
                  <a:lnTo>
                    <a:pt x="337" y="65"/>
                  </a:lnTo>
                  <a:lnTo>
                    <a:pt x="338" y="64"/>
                  </a:lnTo>
                  <a:lnTo>
                    <a:pt x="338" y="64"/>
                  </a:lnTo>
                  <a:lnTo>
                    <a:pt x="339" y="63"/>
                  </a:lnTo>
                  <a:lnTo>
                    <a:pt x="339" y="63"/>
                  </a:lnTo>
                  <a:lnTo>
                    <a:pt x="340" y="62"/>
                  </a:lnTo>
                  <a:lnTo>
                    <a:pt x="340" y="62"/>
                  </a:lnTo>
                  <a:lnTo>
                    <a:pt x="341" y="61"/>
                  </a:lnTo>
                  <a:lnTo>
                    <a:pt x="341" y="61"/>
                  </a:lnTo>
                  <a:lnTo>
                    <a:pt x="341" y="60"/>
                  </a:lnTo>
                  <a:lnTo>
                    <a:pt x="342" y="60"/>
                  </a:lnTo>
                  <a:lnTo>
                    <a:pt x="342" y="59"/>
                  </a:lnTo>
                  <a:lnTo>
                    <a:pt x="343" y="59"/>
                  </a:lnTo>
                  <a:lnTo>
                    <a:pt x="343" y="58"/>
                  </a:lnTo>
                  <a:lnTo>
                    <a:pt x="344" y="58"/>
                  </a:lnTo>
                  <a:lnTo>
                    <a:pt x="344" y="57"/>
                  </a:lnTo>
                  <a:lnTo>
                    <a:pt x="345" y="57"/>
                  </a:lnTo>
                  <a:lnTo>
                    <a:pt x="345" y="57"/>
                  </a:lnTo>
                  <a:lnTo>
                    <a:pt x="346" y="56"/>
                  </a:lnTo>
                  <a:lnTo>
                    <a:pt x="346" y="56"/>
                  </a:lnTo>
                  <a:lnTo>
                    <a:pt x="347" y="55"/>
                  </a:lnTo>
                  <a:lnTo>
                    <a:pt x="347" y="55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1037" name="Freeform 269"/>
            <p:cNvSpPr>
              <a:spLocks noChangeAspect="1"/>
            </p:cNvSpPr>
            <p:nvPr/>
          </p:nvSpPr>
          <p:spPr bwMode="auto">
            <a:xfrm>
              <a:off x="3648" y="1175"/>
              <a:ext cx="143" cy="652"/>
            </a:xfrm>
            <a:custGeom>
              <a:avLst/>
              <a:gdLst/>
              <a:ahLst/>
              <a:cxnLst>
                <a:cxn ang="0">
                  <a:pos x="5" y="49"/>
                </a:cxn>
                <a:cxn ang="0">
                  <a:pos x="11" y="44"/>
                </a:cxn>
                <a:cxn ang="0">
                  <a:pos x="17" y="38"/>
                </a:cxn>
                <a:cxn ang="0">
                  <a:pos x="22" y="33"/>
                </a:cxn>
                <a:cxn ang="0">
                  <a:pos x="28" y="28"/>
                </a:cxn>
                <a:cxn ang="0">
                  <a:pos x="34" y="23"/>
                </a:cxn>
                <a:cxn ang="0">
                  <a:pos x="40" y="18"/>
                </a:cxn>
                <a:cxn ang="0">
                  <a:pos x="46" y="14"/>
                </a:cxn>
                <a:cxn ang="0">
                  <a:pos x="51" y="11"/>
                </a:cxn>
                <a:cxn ang="0">
                  <a:pos x="57" y="8"/>
                </a:cxn>
                <a:cxn ang="0">
                  <a:pos x="63" y="5"/>
                </a:cxn>
                <a:cxn ang="0">
                  <a:pos x="69" y="3"/>
                </a:cxn>
                <a:cxn ang="0">
                  <a:pos x="75" y="1"/>
                </a:cxn>
                <a:cxn ang="0">
                  <a:pos x="80" y="0"/>
                </a:cxn>
                <a:cxn ang="0">
                  <a:pos x="86" y="0"/>
                </a:cxn>
                <a:cxn ang="0">
                  <a:pos x="92" y="0"/>
                </a:cxn>
                <a:cxn ang="0">
                  <a:pos x="98" y="1"/>
                </a:cxn>
                <a:cxn ang="0">
                  <a:pos x="104" y="3"/>
                </a:cxn>
                <a:cxn ang="0">
                  <a:pos x="109" y="4"/>
                </a:cxn>
                <a:cxn ang="0">
                  <a:pos x="115" y="7"/>
                </a:cxn>
                <a:cxn ang="0">
                  <a:pos x="121" y="10"/>
                </a:cxn>
                <a:cxn ang="0">
                  <a:pos x="127" y="14"/>
                </a:cxn>
                <a:cxn ang="0">
                  <a:pos x="132" y="18"/>
                </a:cxn>
                <a:cxn ang="0">
                  <a:pos x="138" y="22"/>
                </a:cxn>
                <a:cxn ang="0">
                  <a:pos x="144" y="27"/>
                </a:cxn>
                <a:cxn ang="0">
                  <a:pos x="150" y="32"/>
                </a:cxn>
                <a:cxn ang="0">
                  <a:pos x="156" y="37"/>
                </a:cxn>
                <a:cxn ang="0">
                  <a:pos x="161" y="43"/>
                </a:cxn>
                <a:cxn ang="0">
                  <a:pos x="167" y="48"/>
                </a:cxn>
                <a:cxn ang="0">
                  <a:pos x="173" y="54"/>
                </a:cxn>
                <a:cxn ang="0">
                  <a:pos x="179" y="60"/>
                </a:cxn>
                <a:cxn ang="0">
                  <a:pos x="185" y="66"/>
                </a:cxn>
                <a:cxn ang="0">
                  <a:pos x="190" y="71"/>
                </a:cxn>
                <a:cxn ang="0">
                  <a:pos x="196" y="76"/>
                </a:cxn>
                <a:cxn ang="0">
                  <a:pos x="202" y="81"/>
                </a:cxn>
                <a:cxn ang="0">
                  <a:pos x="208" y="86"/>
                </a:cxn>
                <a:cxn ang="0">
                  <a:pos x="214" y="91"/>
                </a:cxn>
                <a:cxn ang="0">
                  <a:pos x="219" y="95"/>
                </a:cxn>
                <a:cxn ang="0">
                  <a:pos x="225" y="98"/>
                </a:cxn>
                <a:cxn ang="0">
                  <a:pos x="231" y="102"/>
                </a:cxn>
                <a:cxn ang="0">
                  <a:pos x="237" y="104"/>
                </a:cxn>
                <a:cxn ang="0">
                  <a:pos x="242" y="106"/>
                </a:cxn>
                <a:cxn ang="0">
                  <a:pos x="248" y="108"/>
                </a:cxn>
                <a:cxn ang="0">
                  <a:pos x="254" y="109"/>
                </a:cxn>
                <a:cxn ang="0">
                  <a:pos x="260" y="109"/>
                </a:cxn>
                <a:cxn ang="0">
                  <a:pos x="266" y="109"/>
                </a:cxn>
                <a:cxn ang="0">
                  <a:pos x="271" y="108"/>
                </a:cxn>
                <a:cxn ang="0">
                  <a:pos x="277" y="107"/>
                </a:cxn>
                <a:cxn ang="0">
                  <a:pos x="283" y="105"/>
                </a:cxn>
                <a:cxn ang="0">
                  <a:pos x="289" y="102"/>
                </a:cxn>
                <a:cxn ang="0">
                  <a:pos x="295" y="99"/>
                </a:cxn>
                <a:cxn ang="0">
                  <a:pos x="300" y="96"/>
                </a:cxn>
                <a:cxn ang="0">
                  <a:pos x="306" y="92"/>
                </a:cxn>
                <a:cxn ang="0">
                  <a:pos x="312" y="87"/>
                </a:cxn>
                <a:cxn ang="0">
                  <a:pos x="318" y="82"/>
                </a:cxn>
                <a:cxn ang="0">
                  <a:pos x="324" y="77"/>
                </a:cxn>
                <a:cxn ang="0">
                  <a:pos x="329" y="72"/>
                </a:cxn>
                <a:cxn ang="0">
                  <a:pos x="335" y="66"/>
                </a:cxn>
                <a:cxn ang="0">
                  <a:pos x="341" y="61"/>
                </a:cxn>
                <a:cxn ang="0">
                  <a:pos x="347" y="55"/>
                </a:cxn>
              </a:cxnLst>
              <a:rect l="0" t="0" r="r" b="b"/>
              <a:pathLst>
                <a:path w="347" h="109">
                  <a:moveTo>
                    <a:pt x="0" y="55"/>
                  </a:moveTo>
                  <a:lnTo>
                    <a:pt x="0" y="54"/>
                  </a:lnTo>
                  <a:lnTo>
                    <a:pt x="1" y="54"/>
                  </a:lnTo>
                  <a:lnTo>
                    <a:pt x="1" y="53"/>
                  </a:lnTo>
                  <a:lnTo>
                    <a:pt x="2" y="53"/>
                  </a:lnTo>
                  <a:lnTo>
                    <a:pt x="2" y="52"/>
                  </a:lnTo>
                  <a:lnTo>
                    <a:pt x="3" y="52"/>
                  </a:lnTo>
                  <a:lnTo>
                    <a:pt x="3" y="51"/>
                  </a:lnTo>
                  <a:lnTo>
                    <a:pt x="4" y="51"/>
                  </a:lnTo>
                  <a:lnTo>
                    <a:pt x="4" y="50"/>
                  </a:lnTo>
                  <a:lnTo>
                    <a:pt x="5" y="50"/>
                  </a:lnTo>
                  <a:lnTo>
                    <a:pt x="5" y="49"/>
                  </a:lnTo>
                  <a:lnTo>
                    <a:pt x="6" y="49"/>
                  </a:lnTo>
                  <a:lnTo>
                    <a:pt x="6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9" y="46"/>
                  </a:lnTo>
                  <a:lnTo>
                    <a:pt x="9" y="46"/>
                  </a:lnTo>
                  <a:lnTo>
                    <a:pt x="9" y="45"/>
                  </a:lnTo>
                  <a:lnTo>
                    <a:pt x="10" y="45"/>
                  </a:lnTo>
                  <a:lnTo>
                    <a:pt x="10" y="44"/>
                  </a:lnTo>
                  <a:lnTo>
                    <a:pt x="11" y="44"/>
                  </a:lnTo>
                  <a:lnTo>
                    <a:pt x="11" y="43"/>
                  </a:lnTo>
                  <a:lnTo>
                    <a:pt x="12" y="43"/>
                  </a:lnTo>
                  <a:lnTo>
                    <a:pt x="12" y="42"/>
                  </a:lnTo>
                  <a:lnTo>
                    <a:pt x="13" y="42"/>
                  </a:lnTo>
                  <a:lnTo>
                    <a:pt x="13" y="41"/>
                  </a:lnTo>
                  <a:lnTo>
                    <a:pt x="14" y="41"/>
                  </a:lnTo>
                  <a:lnTo>
                    <a:pt x="14" y="40"/>
                  </a:lnTo>
                  <a:lnTo>
                    <a:pt x="15" y="40"/>
                  </a:lnTo>
                  <a:lnTo>
                    <a:pt x="15" y="39"/>
                  </a:lnTo>
                  <a:lnTo>
                    <a:pt x="16" y="39"/>
                  </a:lnTo>
                  <a:lnTo>
                    <a:pt x="16" y="3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18" y="37"/>
                  </a:lnTo>
                  <a:lnTo>
                    <a:pt x="18" y="37"/>
                  </a:lnTo>
                  <a:lnTo>
                    <a:pt x="18" y="36"/>
                  </a:lnTo>
                  <a:lnTo>
                    <a:pt x="19" y="36"/>
                  </a:lnTo>
                  <a:lnTo>
                    <a:pt x="19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1" y="34"/>
                  </a:lnTo>
                  <a:lnTo>
                    <a:pt x="21" y="34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5" y="31"/>
                  </a:lnTo>
                  <a:lnTo>
                    <a:pt x="25" y="30"/>
                  </a:lnTo>
                  <a:lnTo>
                    <a:pt x="26" y="30"/>
                  </a:lnTo>
                  <a:lnTo>
                    <a:pt x="26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9" y="27"/>
                  </a:lnTo>
                  <a:lnTo>
                    <a:pt x="29" y="27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1" y="26"/>
                  </a:lnTo>
                  <a:lnTo>
                    <a:pt x="31" y="25"/>
                  </a:lnTo>
                  <a:lnTo>
                    <a:pt x="32" y="25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33" y="24"/>
                  </a:lnTo>
                  <a:lnTo>
                    <a:pt x="33" y="23"/>
                  </a:lnTo>
                  <a:lnTo>
                    <a:pt x="34" y="23"/>
                  </a:lnTo>
                  <a:lnTo>
                    <a:pt x="34" y="22"/>
                  </a:lnTo>
                  <a:lnTo>
                    <a:pt x="35" y="22"/>
                  </a:lnTo>
                  <a:lnTo>
                    <a:pt x="35" y="22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7" y="21"/>
                  </a:lnTo>
                  <a:lnTo>
                    <a:pt x="37" y="20"/>
                  </a:lnTo>
                  <a:lnTo>
                    <a:pt x="38" y="20"/>
                  </a:lnTo>
                  <a:lnTo>
                    <a:pt x="38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1" y="18"/>
                  </a:lnTo>
                  <a:lnTo>
                    <a:pt x="41" y="17"/>
                  </a:lnTo>
                  <a:lnTo>
                    <a:pt x="42" y="17"/>
                  </a:lnTo>
                  <a:lnTo>
                    <a:pt x="42" y="17"/>
                  </a:lnTo>
                  <a:lnTo>
                    <a:pt x="43" y="16"/>
                  </a:lnTo>
                  <a:lnTo>
                    <a:pt x="43" y="16"/>
                  </a:lnTo>
                  <a:lnTo>
                    <a:pt x="44" y="16"/>
                  </a:lnTo>
                  <a:lnTo>
                    <a:pt x="44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6" y="14"/>
                  </a:lnTo>
                  <a:lnTo>
                    <a:pt x="46" y="14"/>
                  </a:lnTo>
                  <a:lnTo>
                    <a:pt x="47" y="14"/>
                  </a:lnTo>
                  <a:lnTo>
                    <a:pt x="47" y="13"/>
                  </a:lnTo>
                  <a:lnTo>
                    <a:pt x="47" y="13"/>
                  </a:lnTo>
                  <a:lnTo>
                    <a:pt x="48" y="13"/>
                  </a:lnTo>
                  <a:lnTo>
                    <a:pt x="48" y="12"/>
                  </a:lnTo>
                  <a:lnTo>
                    <a:pt x="49" y="12"/>
                  </a:lnTo>
                  <a:lnTo>
                    <a:pt x="49" y="12"/>
                  </a:lnTo>
                  <a:lnTo>
                    <a:pt x="50" y="12"/>
                  </a:lnTo>
                  <a:lnTo>
                    <a:pt x="50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5" y="9"/>
                  </a:lnTo>
                  <a:lnTo>
                    <a:pt x="55" y="8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9" y="7"/>
                  </a:lnTo>
                  <a:lnTo>
                    <a:pt x="59" y="7"/>
                  </a:lnTo>
                  <a:lnTo>
                    <a:pt x="60" y="6"/>
                  </a:lnTo>
                  <a:lnTo>
                    <a:pt x="60" y="6"/>
                  </a:lnTo>
                  <a:lnTo>
                    <a:pt x="61" y="6"/>
                  </a:lnTo>
                  <a:lnTo>
                    <a:pt x="61" y="6"/>
                  </a:lnTo>
                  <a:lnTo>
                    <a:pt x="61" y="5"/>
                  </a:lnTo>
                  <a:lnTo>
                    <a:pt x="62" y="5"/>
                  </a:lnTo>
                  <a:lnTo>
                    <a:pt x="62" y="5"/>
                  </a:lnTo>
                  <a:lnTo>
                    <a:pt x="63" y="5"/>
                  </a:lnTo>
                  <a:lnTo>
                    <a:pt x="63" y="5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7" y="3"/>
                  </a:lnTo>
                  <a:lnTo>
                    <a:pt x="67" y="3"/>
                  </a:lnTo>
                  <a:lnTo>
                    <a:pt x="68" y="3"/>
                  </a:lnTo>
                  <a:lnTo>
                    <a:pt x="68" y="3"/>
                  </a:lnTo>
                  <a:lnTo>
                    <a:pt x="69" y="3"/>
                  </a:lnTo>
                  <a:lnTo>
                    <a:pt x="69" y="3"/>
                  </a:lnTo>
                  <a:lnTo>
                    <a:pt x="70" y="3"/>
                  </a:lnTo>
                  <a:lnTo>
                    <a:pt x="70" y="2"/>
                  </a:lnTo>
                  <a:lnTo>
                    <a:pt x="71" y="2"/>
                  </a:lnTo>
                  <a:lnTo>
                    <a:pt x="71" y="2"/>
                  </a:lnTo>
                  <a:lnTo>
                    <a:pt x="72" y="2"/>
                  </a:lnTo>
                  <a:lnTo>
                    <a:pt x="72" y="2"/>
                  </a:lnTo>
                  <a:lnTo>
                    <a:pt x="73" y="2"/>
                  </a:lnTo>
                  <a:lnTo>
                    <a:pt x="73" y="2"/>
                  </a:lnTo>
                  <a:lnTo>
                    <a:pt x="74" y="1"/>
                  </a:lnTo>
                  <a:lnTo>
                    <a:pt x="74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6" y="1"/>
                  </a:lnTo>
                  <a:lnTo>
                    <a:pt x="76" y="1"/>
                  </a:lnTo>
                  <a:lnTo>
                    <a:pt x="77" y="1"/>
                  </a:lnTo>
                  <a:lnTo>
                    <a:pt x="77" y="1"/>
                  </a:lnTo>
                  <a:lnTo>
                    <a:pt x="78" y="1"/>
                  </a:lnTo>
                  <a:lnTo>
                    <a:pt x="78" y="1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3" y="0"/>
                  </a:lnTo>
                  <a:lnTo>
                    <a:pt x="83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5" y="0"/>
                  </a:lnTo>
                  <a:lnTo>
                    <a:pt x="85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7" y="0"/>
                  </a:lnTo>
                  <a:lnTo>
                    <a:pt x="87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91" y="0"/>
                  </a:lnTo>
                  <a:lnTo>
                    <a:pt x="91" y="0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6" y="1"/>
                  </a:lnTo>
                  <a:lnTo>
                    <a:pt x="96" y="1"/>
                  </a:lnTo>
                  <a:lnTo>
                    <a:pt x="97" y="1"/>
                  </a:lnTo>
                  <a:lnTo>
                    <a:pt x="97" y="1"/>
                  </a:lnTo>
                  <a:lnTo>
                    <a:pt x="98" y="1"/>
                  </a:lnTo>
                  <a:lnTo>
                    <a:pt x="98" y="1"/>
                  </a:lnTo>
                  <a:lnTo>
                    <a:pt x="99" y="1"/>
                  </a:lnTo>
                  <a:lnTo>
                    <a:pt x="99" y="1"/>
                  </a:lnTo>
                  <a:lnTo>
                    <a:pt x="100" y="1"/>
                  </a:lnTo>
                  <a:lnTo>
                    <a:pt x="100" y="2"/>
                  </a:lnTo>
                  <a:lnTo>
                    <a:pt x="101" y="2"/>
                  </a:lnTo>
                  <a:lnTo>
                    <a:pt x="101" y="2"/>
                  </a:lnTo>
                  <a:lnTo>
                    <a:pt x="102" y="2"/>
                  </a:lnTo>
                  <a:lnTo>
                    <a:pt x="102" y="2"/>
                  </a:lnTo>
                  <a:lnTo>
                    <a:pt x="103" y="2"/>
                  </a:lnTo>
                  <a:lnTo>
                    <a:pt x="103" y="2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5" y="3"/>
                  </a:lnTo>
                  <a:lnTo>
                    <a:pt x="105" y="3"/>
                  </a:lnTo>
                  <a:lnTo>
                    <a:pt x="106" y="3"/>
                  </a:lnTo>
                  <a:lnTo>
                    <a:pt x="106" y="3"/>
                  </a:lnTo>
                  <a:lnTo>
                    <a:pt x="107" y="4"/>
                  </a:lnTo>
                  <a:lnTo>
                    <a:pt x="107" y="4"/>
                  </a:lnTo>
                  <a:lnTo>
                    <a:pt x="108" y="4"/>
                  </a:lnTo>
                  <a:lnTo>
                    <a:pt x="108" y="4"/>
                  </a:lnTo>
                  <a:lnTo>
                    <a:pt x="109" y="4"/>
                  </a:lnTo>
                  <a:lnTo>
                    <a:pt x="109" y="4"/>
                  </a:lnTo>
                  <a:lnTo>
                    <a:pt x="110" y="5"/>
                  </a:lnTo>
                  <a:lnTo>
                    <a:pt x="110" y="5"/>
                  </a:lnTo>
                  <a:lnTo>
                    <a:pt x="111" y="5"/>
                  </a:lnTo>
                  <a:lnTo>
                    <a:pt x="111" y="5"/>
                  </a:lnTo>
                  <a:lnTo>
                    <a:pt x="112" y="5"/>
                  </a:lnTo>
                  <a:lnTo>
                    <a:pt x="112" y="6"/>
                  </a:lnTo>
                  <a:lnTo>
                    <a:pt x="113" y="6"/>
                  </a:lnTo>
                  <a:lnTo>
                    <a:pt x="113" y="6"/>
                  </a:lnTo>
                  <a:lnTo>
                    <a:pt x="114" y="6"/>
                  </a:lnTo>
                  <a:lnTo>
                    <a:pt x="114" y="7"/>
                  </a:lnTo>
                  <a:lnTo>
                    <a:pt x="115" y="7"/>
                  </a:lnTo>
                  <a:lnTo>
                    <a:pt x="115" y="7"/>
                  </a:lnTo>
                  <a:lnTo>
                    <a:pt x="116" y="7"/>
                  </a:lnTo>
                  <a:lnTo>
                    <a:pt x="116" y="8"/>
                  </a:lnTo>
                  <a:lnTo>
                    <a:pt x="117" y="8"/>
                  </a:lnTo>
                  <a:lnTo>
                    <a:pt x="117" y="8"/>
                  </a:lnTo>
                  <a:lnTo>
                    <a:pt x="118" y="8"/>
                  </a:lnTo>
                  <a:lnTo>
                    <a:pt x="118" y="8"/>
                  </a:lnTo>
                  <a:lnTo>
                    <a:pt x="118" y="9"/>
                  </a:lnTo>
                  <a:lnTo>
                    <a:pt x="119" y="9"/>
                  </a:lnTo>
                  <a:lnTo>
                    <a:pt x="119" y="9"/>
                  </a:lnTo>
                  <a:lnTo>
                    <a:pt x="120" y="10"/>
                  </a:lnTo>
                  <a:lnTo>
                    <a:pt x="120" y="10"/>
                  </a:lnTo>
                  <a:lnTo>
                    <a:pt x="121" y="10"/>
                  </a:lnTo>
                  <a:lnTo>
                    <a:pt x="121" y="10"/>
                  </a:lnTo>
                  <a:lnTo>
                    <a:pt x="122" y="11"/>
                  </a:lnTo>
                  <a:lnTo>
                    <a:pt x="122" y="11"/>
                  </a:lnTo>
                  <a:lnTo>
                    <a:pt x="123" y="11"/>
                  </a:lnTo>
                  <a:lnTo>
                    <a:pt x="123" y="12"/>
                  </a:lnTo>
                  <a:lnTo>
                    <a:pt x="124" y="12"/>
                  </a:lnTo>
                  <a:lnTo>
                    <a:pt x="124" y="12"/>
                  </a:lnTo>
                  <a:lnTo>
                    <a:pt x="125" y="12"/>
                  </a:lnTo>
                  <a:lnTo>
                    <a:pt x="125" y="13"/>
                  </a:lnTo>
                  <a:lnTo>
                    <a:pt x="126" y="13"/>
                  </a:lnTo>
                  <a:lnTo>
                    <a:pt x="126" y="13"/>
                  </a:lnTo>
                  <a:lnTo>
                    <a:pt x="127" y="14"/>
                  </a:lnTo>
                  <a:lnTo>
                    <a:pt x="127" y="14"/>
                  </a:lnTo>
                  <a:lnTo>
                    <a:pt x="128" y="14"/>
                  </a:lnTo>
                  <a:lnTo>
                    <a:pt x="128" y="15"/>
                  </a:lnTo>
                  <a:lnTo>
                    <a:pt x="129" y="15"/>
                  </a:lnTo>
                  <a:lnTo>
                    <a:pt x="129" y="15"/>
                  </a:lnTo>
                  <a:lnTo>
                    <a:pt x="130" y="16"/>
                  </a:lnTo>
                  <a:lnTo>
                    <a:pt x="130" y="16"/>
                  </a:lnTo>
                  <a:lnTo>
                    <a:pt x="131" y="16"/>
                  </a:lnTo>
                  <a:lnTo>
                    <a:pt x="131" y="17"/>
                  </a:lnTo>
                  <a:lnTo>
                    <a:pt x="132" y="17"/>
                  </a:lnTo>
                  <a:lnTo>
                    <a:pt x="132" y="17"/>
                  </a:lnTo>
                  <a:lnTo>
                    <a:pt x="132" y="18"/>
                  </a:lnTo>
                  <a:lnTo>
                    <a:pt x="133" y="18"/>
                  </a:lnTo>
                  <a:lnTo>
                    <a:pt x="133" y="18"/>
                  </a:lnTo>
                  <a:lnTo>
                    <a:pt x="134" y="19"/>
                  </a:lnTo>
                  <a:lnTo>
                    <a:pt x="134" y="19"/>
                  </a:lnTo>
                  <a:lnTo>
                    <a:pt x="135" y="19"/>
                  </a:lnTo>
                  <a:lnTo>
                    <a:pt x="135" y="20"/>
                  </a:lnTo>
                  <a:lnTo>
                    <a:pt x="136" y="20"/>
                  </a:lnTo>
                  <a:lnTo>
                    <a:pt x="136" y="21"/>
                  </a:lnTo>
                  <a:lnTo>
                    <a:pt x="137" y="21"/>
                  </a:lnTo>
                  <a:lnTo>
                    <a:pt x="137" y="21"/>
                  </a:lnTo>
                  <a:lnTo>
                    <a:pt x="138" y="22"/>
                  </a:lnTo>
                  <a:lnTo>
                    <a:pt x="138" y="22"/>
                  </a:lnTo>
                  <a:lnTo>
                    <a:pt x="139" y="22"/>
                  </a:lnTo>
                  <a:lnTo>
                    <a:pt x="139" y="23"/>
                  </a:lnTo>
                  <a:lnTo>
                    <a:pt x="140" y="23"/>
                  </a:lnTo>
                  <a:lnTo>
                    <a:pt x="140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2" y="25"/>
                  </a:lnTo>
                  <a:lnTo>
                    <a:pt x="142" y="25"/>
                  </a:lnTo>
                  <a:lnTo>
                    <a:pt x="143" y="26"/>
                  </a:lnTo>
                  <a:lnTo>
                    <a:pt x="143" y="26"/>
                  </a:lnTo>
                  <a:lnTo>
                    <a:pt x="144" y="26"/>
                  </a:lnTo>
                  <a:lnTo>
                    <a:pt x="144" y="27"/>
                  </a:lnTo>
                  <a:lnTo>
                    <a:pt x="145" y="27"/>
                  </a:lnTo>
                  <a:lnTo>
                    <a:pt x="145" y="28"/>
                  </a:lnTo>
                  <a:lnTo>
                    <a:pt x="146" y="28"/>
                  </a:lnTo>
                  <a:lnTo>
                    <a:pt x="146" y="29"/>
                  </a:lnTo>
                  <a:lnTo>
                    <a:pt x="147" y="29"/>
                  </a:lnTo>
                  <a:lnTo>
                    <a:pt x="147" y="29"/>
                  </a:lnTo>
                  <a:lnTo>
                    <a:pt x="147" y="30"/>
                  </a:lnTo>
                  <a:lnTo>
                    <a:pt x="148" y="30"/>
                  </a:lnTo>
                  <a:lnTo>
                    <a:pt x="148" y="31"/>
                  </a:lnTo>
                  <a:lnTo>
                    <a:pt x="149" y="31"/>
                  </a:lnTo>
                  <a:lnTo>
                    <a:pt x="149" y="31"/>
                  </a:lnTo>
                  <a:lnTo>
                    <a:pt x="150" y="32"/>
                  </a:lnTo>
                  <a:lnTo>
                    <a:pt x="150" y="32"/>
                  </a:lnTo>
                  <a:lnTo>
                    <a:pt x="151" y="33"/>
                  </a:lnTo>
                  <a:lnTo>
                    <a:pt x="151" y="33"/>
                  </a:lnTo>
                  <a:lnTo>
                    <a:pt x="152" y="34"/>
                  </a:lnTo>
                  <a:lnTo>
                    <a:pt x="152" y="34"/>
                  </a:lnTo>
                  <a:lnTo>
                    <a:pt x="153" y="35"/>
                  </a:lnTo>
                  <a:lnTo>
                    <a:pt x="153" y="35"/>
                  </a:lnTo>
                  <a:lnTo>
                    <a:pt x="154" y="35"/>
                  </a:lnTo>
                  <a:lnTo>
                    <a:pt x="154" y="36"/>
                  </a:lnTo>
                  <a:lnTo>
                    <a:pt x="155" y="36"/>
                  </a:lnTo>
                  <a:lnTo>
                    <a:pt x="155" y="37"/>
                  </a:lnTo>
                  <a:lnTo>
                    <a:pt x="156" y="37"/>
                  </a:lnTo>
                  <a:lnTo>
                    <a:pt x="156" y="38"/>
                  </a:lnTo>
                  <a:lnTo>
                    <a:pt x="157" y="38"/>
                  </a:lnTo>
                  <a:lnTo>
                    <a:pt x="157" y="39"/>
                  </a:lnTo>
                  <a:lnTo>
                    <a:pt x="158" y="39"/>
                  </a:lnTo>
                  <a:lnTo>
                    <a:pt x="158" y="39"/>
                  </a:lnTo>
                  <a:lnTo>
                    <a:pt x="159" y="40"/>
                  </a:lnTo>
                  <a:lnTo>
                    <a:pt x="159" y="40"/>
                  </a:lnTo>
                  <a:lnTo>
                    <a:pt x="160" y="41"/>
                  </a:lnTo>
                  <a:lnTo>
                    <a:pt x="160" y="41"/>
                  </a:lnTo>
                  <a:lnTo>
                    <a:pt x="161" y="42"/>
                  </a:lnTo>
                  <a:lnTo>
                    <a:pt x="161" y="42"/>
                  </a:lnTo>
                  <a:lnTo>
                    <a:pt x="161" y="43"/>
                  </a:lnTo>
                  <a:lnTo>
                    <a:pt x="162" y="43"/>
                  </a:lnTo>
                  <a:lnTo>
                    <a:pt x="162" y="44"/>
                  </a:lnTo>
                  <a:lnTo>
                    <a:pt x="163" y="44"/>
                  </a:lnTo>
                  <a:lnTo>
                    <a:pt x="163" y="45"/>
                  </a:lnTo>
                  <a:lnTo>
                    <a:pt x="164" y="45"/>
                  </a:lnTo>
                  <a:lnTo>
                    <a:pt x="164" y="46"/>
                  </a:lnTo>
                  <a:lnTo>
                    <a:pt x="165" y="46"/>
                  </a:lnTo>
                  <a:lnTo>
                    <a:pt x="165" y="47"/>
                  </a:lnTo>
                  <a:lnTo>
                    <a:pt x="166" y="47"/>
                  </a:lnTo>
                  <a:lnTo>
                    <a:pt x="166" y="48"/>
                  </a:lnTo>
                  <a:lnTo>
                    <a:pt x="167" y="48"/>
                  </a:lnTo>
                  <a:lnTo>
                    <a:pt x="167" y="48"/>
                  </a:lnTo>
                  <a:lnTo>
                    <a:pt x="168" y="49"/>
                  </a:lnTo>
                  <a:lnTo>
                    <a:pt x="168" y="49"/>
                  </a:lnTo>
                  <a:lnTo>
                    <a:pt x="169" y="50"/>
                  </a:lnTo>
                  <a:lnTo>
                    <a:pt x="169" y="50"/>
                  </a:lnTo>
                  <a:lnTo>
                    <a:pt x="170" y="51"/>
                  </a:lnTo>
                  <a:lnTo>
                    <a:pt x="170" y="51"/>
                  </a:lnTo>
                  <a:lnTo>
                    <a:pt x="171" y="52"/>
                  </a:lnTo>
                  <a:lnTo>
                    <a:pt x="171" y="52"/>
                  </a:lnTo>
                  <a:lnTo>
                    <a:pt x="172" y="53"/>
                  </a:lnTo>
                  <a:lnTo>
                    <a:pt x="172" y="53"/>
                  </a:lnTo>
                  <a:lnTo>
                    <a:pt x="173" y="54"/>
                  </a:lnTo>
                  <a:lnTo>
                    <a:pt x="173" y="54"/>
                  </a:lnTo>
                  <a:lnTo>
                    <a:pt x="174" y="55"/>
                  </a:lnTo>
                  <a:lnTo>
                    <a:pt x="174" y="55"/>
                  </a:lnTo>
                  <a:lnTo>
                    <a:pt x="175" y="56"/>
                  </a:lnTo>
                  <a:lnTo>
                    <a:pt x="175" y="56"/>
                  </a:lnTo>
                  <a:lnTo>
                    <a:pt x="175" y="57"/>
                  </a:lnTo>
                  <a:lnTo>
                    <a:pt x="176" y="57"/>
                  </a:lnTo>
                  <a:lnTo>
                    <a:pt x="176" y="57"/>
                  </a:lnTo>
                  <a:lnTo>
                    <a:pt x="177" y="58"/>
                  </a:lnTo>
                  <a:lnTo>
                    <a:pt x="177" y="58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9" y="60"/>
                  </a:lnTo>
                  <a:lnTo>
                    <a:pt x="179" y="60"/>
                  </a:lnTo>
                  <a:lnTo>
                    <a:pt x="180" y="61"/>
                  </a:lnTo>
                  <a:lnTo>
                    <a:pt x="180" y="61"/>
                  </a:lnTo>
                  <a:lnTo>
                    <a:pt x="181" y="62"/>
                  </a:lnTo>
                  <a:lnTo>
                    <a:pt x="181" y="62"/>
                  </a:lnTo>
                  <a:lnTo>
                    <a:pt x="182" y="63"/>
                  </a:lnTo>
                  <a:lnTo>
                    <a:pt x="182" y="63"/>
                  </a:lnTo>
                  <a:lnTo>
                    <a:pt x="183" y="64"/>
                  </a:lnTo>
                  <a:lnTo>
                    <a:pt x="183" y="64"/>
                  </a:lnTo>
                  <a:lnTo>
                    <a:pt x="184" y="65"/>
                  </a:lnTo>
                  <a:lnTo>
                    <a:pt x="184" y="65"/>
                  </a:lnTo>
                  <a:lnTo>
                    <a:pt x="185" y="66"/>
                  </a:lnTo>
                  <a:lnTo>
                    <a:pt x="185" y="66"/>
                  </a:lnTo>
                  <a:lnTo>
                    <a:pt x="186" y="66"/>
                  </a:lnTo>
                  <a:lnTo>
                    <a:pt x="186" y="67"/>
                  </a:lnTo>
                  <a:lnTo>
                    <a:pt x="187" y="67"/>
                  </a:lnTo>
                  <a:lnTo>
                    <a:pt x="187" y="68"/>
                  </a:lnTo>
                  <a:lnTo>
                    <a:pt x="188" y="68"/>
                  </a:lnTo>
                  <a:lnTo>
                    <a:pt x="188" y="69"/>
                  </a:lnTo>
                  <a:lnTo>
                    <a:pt x="189" y="69"/>
                  </a:lnTo>
                  <a:lnTo>
                    <a:pt x="189" y="70"/>
                  </a:lnTo>
                  <a:lnTo>
                    <a:pt x="189" y="70"/>
                  </a:lnTo>
                  <a:lnTo>
                    <a:pt x="190" y="70"/>
                  </a:lnTo>
                  <a:lnTo>
                    <a:pt x="190" y="71"/>
                  </a:lnTo>
                  <a:lnTo>
                    <a:pt x="191" y="71"/>
                  </a:lnTo>
                  <a:lnTo>
                    <a:pt x="191" y="72"/>
                  </a:lnTo>
                  <a:lnTo>
                    <a:pt x="192" y="72"/>
                  </a:lnTo>
                  <a:lnTo>
                    <a:pt x="192" y="73"/>
                  </a:lnTo>
                  <a:lnTo>
                    <a:pt x="193" y="73"/>
                  </a:lnTo>
                  <a:lnTo>
                    <a:pt x="193" y="74"/>
                  </a:lnTo>
                  <a:lnTo>
                    <a:pt x="194" y="74"/>
                  </a:lnTo>
                  <a:lnTo>
                    <a:pt x="194" y="75"/>
                  </a:lnTo>
                  <a:lnTo>
                    <a:pt x="195" y="75"/>
                  </a:lnTo>
                  <a:lnTo>
                    <a:pt x="195" y="75"/>
                  </a:lnTo>
                  <a:lnTo>
                    <a:pt x="196" y="76"/>
                  </a:lnTo>
                  <a:lnTo>
                    <a:pt x="196" y="76"/>
                  </a:lnTo>
                  <a:lnTo>
                    <a:pt x="197" y="77"/>
                  </a:lnTo>
                  <a:lnTo>
                    <a:pt x="197" y="77"/>
                  </a:lnTo>
                  <a:lnTo>
                    <a:pt x="198" y="78"/>
                  </a:lnTo>
                  <a:lnTo>
                    <a:pt x="198" y="78"/>
                  </a:lnTo>
                  <a:lnTo>
                    <a:pt x="199" y="79"/>
                  </a:lnTo>
                  <a:lnTo>
                    <a:pt x="199" y="79"/>
                  </a:lnTo>
                  <a:lnTo>
                    <a:pt x="200" y="79"/>
                  </a:lnTo>
                  <a:lnTo>
                    <a:pt x="200" y="80"/>
                  </a:lnTo>
                  <a:lnTo>
                    <a:pt x="201" y="80"/>
                  </a:lnTo>
                  <a:lnTo>
                    <a:pt x="201" y="81"/>
                  </a:lnTo>
                  <a:lnTo>
                    <a:pt x="202" y="81"/>
                  </a:lnTo>
                  <a:lnTo>
                    <a:pt x="202" y="81"/>
                  </a:lnTo>
                  <a:lnTo>
                    <a:pt x="203" y="82"/>
                  </a:lnTo>
                  <a:lnTo>
                    <a:pt x="203" y="82"/>
                  </a:lnTo>
                  <a:lnTo>
                    <a:pt x="204" y="83"/>
                  </a:lnTo>
                  <a:lnTo>
                    <a:pt x="204" y="83"/>
                  </a:lnTo>
                  <a:lnTo>
                    <a:pt x="204" y="84"/>
                  </a:lnTo>
                  <a:lnTo>
                    <a:pt x="205" y="84"/>
                  </a:lnTo>
                  <a:lnTo>
                    <a:pt x="205" y="84"/>
                  </a:lnTo>
                  <a:lnTo>
                    <a:pt x="206" y="85"/>
                  </a:lnTo>
                  <a:lnTo>
                    <a:pt x="206" y="85"/>
                  </a:lnTo>
                  <a:lnTo>
                    <a:pt x="207" y="86"/>
                  </a:lnTo>
                  <a:lnTo>
                    <a:pt x="207" y="86"/>
                  </a:lnTo>
                  <a:lnTo>
                    <a:pt x="208" y="86"/>
                  </a:lnTo>
                  <a:lnTo>
                    <a:pt x="208" y="87"/>
                  </a:lnTo>
                  <a:lnTo>
                    <a:pt x="209" y="87"/>
                  </a:lnTo>
                  <a:lnTo>
                    <a:pt x="209" y="88"/>
                  </a:lnTo>
                  <a:lnTo>
                    <a:pt x="210" y="88"/>
                  </a:lnTo>
                  <a:lnTo>
                    <a:pt x="210" y="88"/>
                  </a:lnTo>
                  <a:lnTo>
                    <a:pt x="211" y="89"/>
                  </a:lnTo>
                  <a:lnTo>
                    <a:pt x="211" y="89"/>
                  </a:lnTo>
                  <a:lnTo>
                    <a:pt x="212" y="89"/>
                  </a:lnTo>
                  <a:lnTo>
                    <a:pt x="212" y="90"/>
                  </a:lnTo>
                  <a:lnTo>
                    <a:pt x="213" y="90"/>
                  </a:lnTo>
                  <a:lnTo>
                    <a:pt x="213" y="90"/>
                  </a:lnTo>
                  <a:lnTo>
                    <a:pt x="214" y="91"/>
                  </a:lnTo>
                  <a:lnTo>
                    <a:pt x="214" y="91"/>
                  </a:lnTo>
                  <a:lnTo>
                    <a:pt x="215" y="92"/>
                  </a:lnTo>
                  <a:lnTo>
                    <a:pt x="215" y="92"/>
                  </a:lnTo>
                  <a:lnTo>
                    <a:pt x="216" y="92"/>
                  </a:lnTo>
                  <a:lnTo>
                    <a:pt x="216" y="93"/>
                  </a:lnTo>
                  <a:lnTo>
                    <a:pt x="217" y="93"/>
                  </a:lnTo>
                  <a:lnTo>
                    <a:pt x="217" y="93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9" y="95"/>
                  </a:lnTo>
                  <a:lnTo>
                    <a:pt x="219" y="95"/>
                  </a:lnTo>
                  <a:lnTo>
                    <a:pt x="220" y="95"/>
                  </a:lnTo>
                  <a:lnTo>
                    <a:pt x="220" y="96"/>
                  </a:lnTo>
                  <a:lnTo>
                    <a:pt x="221" y="96"/>
                  </a:lnTo>
                  <a:lnTo>
                    <a:pt x="221" y="96"/>
                  </a:lnTo>
                  <a:lnTo>
                    <a:pt x="222" y="96"/>
                  </a:lnTo>
                  <a:lnTo>
                    <a:pt x="222" y="97"/>
                  </a:lnTo>
                  <a:lnTo>
                    <a:pt x="223" y="97"/>
                  </a:lnTo>
                  <a:lnTo>
                    <a:pt x="223" y="97"/>
                  </a:lnTo>
                  <a:lnTo>
                    <a:pt x="224" y="98"/>
                  </a:lnTo>
                  <a:lnTo>
                    <a:pt x="224" y="98"/>
                  </a:lnTo>
                  <a:lnTo>
                    <a:pt x="225" y="98"/>
                  </a:lnTo>
                  <a:lnTo>
                    <a:pt x="225" y="98"/>
                  </a:lnTo>
                  <a:lnTo>
                    <a:pt x="226" y="99"/>
                  </a:lnTo>
                  <a:lnTo>
                    <a:pt x="226" y="99"/>
                  </a:lnTo>
                  <a:lnTo>
                    <a:pt x="227" y="99"/>
                  </a:lnTo>
                  <a:lnTo>
                    <a:pt x="227" y="100"/>
                  </a:lnTo>
                  <a:lnTo>
                    <a:pt x="228" y="100"/>
                  </a:lnTo>
                  <a:lnTo>
                    <a:pt x="228" y="100"/>
                  </a:lnTo>
                  <a:lnTo>
                    <a:pt x="229" y="100"/>
                  </a:lnTo>
                  <a:lnTo>
                    <a:pt x="229" y="101"/>
                  </a:lnTo>
                  <a:lnTo>
                    <a:pt x="230" y="101"/>
                  </a:lnTo>
                  <a:lnTo>
                    <a:pt x="230" y="101"/>
                  </a:lnTo>
                  <a:lnTo>
                    <a:pt x="231" y="101"/>
                  </a:lnTo>
                  <a:lnTo>
                    <a:pt x="231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3" y="103"/>
                  </a:lnTo>
                  <a:lnTo>
                    <a:pt x="233" y="103"/>
                  </a:lnTo>
                  <a:lnTo>
                    <a:pt x="234" y="103"/>
                  </a:lnTo>
                  <a:lnTo>
                    <a:pt x="234" y="103"/>
                  </a:lnTo>
                  <a:lnTo>
                    <a:pt x="235" y="103"/>
                  </a:lnTo>
                  <a:lnTo>
                    <a:pt x="235" y="104"/>
                  </a:lnTo>
                  <a:lnTo>
                    <a:pt x="236" y="104"/>
                  </a:lnTo>
                  <a:lnTo>
                    <a:pt x="236" y="104"/>
                  </a:lnTo>
                  <a:lnTo>
                    <a:pt x="237" y="104"/>
                  </a:lnTo>
                  <a:lnTo>
                    <a:pt x="237" y="105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39" y="105"/>
                  </a:lnTo>
                  <a:lnTo>
                    <a:pt x="239" y="105"/>
                  </a:lnTo>
                  <a:lnTo>
                    <a:pt x="240" y="105"/>
                  </a:lnTo>
                  <a:lnTo>
                    <a:pt x="240" y="106"/>
                  </a:lnTo>
                  <a:lnTo>
                    <a:pt x="241" y="106"/>
                  </a:lnTo>
                  <a:lnTo>
                    <a:pt x="241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3" y="106"/>
                  </a:lnTo>
                  <a:lnTo>
                    <a:pt x="243" y="107"/>
                  </a:lnTo>
                  <a:lnTo>
                    <a:pt x="244" y="107"/>
                  </a:lnTo>
                  <a:lnTo>
                    <a:pt x="244" y="107"/>
                  </a:lnTo>
                  <a:lnTo>
                    <a:pt x="245" y="107"/>
                  </a:lnTo>
                  <a:lnTo>
                    <a:pt x="245" y="107"/>
                  </a:lnTo>
                  <a:lnTo>
                    <a:pt x="246" y="107"/>
                  </a:lnTo>
                  <a:lnTo>
                    <a:pt x="246" y="107"/>
                  </a:lnTo>
                  <a:lnTo>
                    <a:pt x="247" y="108"/>
                  </a:lnTo>
                  <a:lnTo>
                    <a:pt x="247" y="108"/>
                  </a:lnTo>
                  <a:lnTo>
                    <a:pt x="248" y="108"/>
                  </a:lnTo>
                  <a:lnTo>
                    <a:pt x="248" y="108"/>
                  </a:lnTo>
                  <a:lnTo>
                    <a:pt x="249" y="108"/>
                  </a:lnTo>
                  <a:lnTo>
                    <a:pt x="249" y="108"/>
                  </a:lnTo>
                  <a:lnTo>
                    <a:pt x="250" y="108"/>
                  </a:lnTo>
                  <a:lnTo>
                    <a:pt x="250" y="108"/>
                  </a:lnTo>
                  <a:lnTo>
                    <a:pt x="251" y="108"/>
                  </a:lnTo>
                  <a:lnTo>
                    <a:pt x="251" y="108"/>
                  </a:lnTo>
                  <a:lnTo>
                    <a:pt x="252" y="109"/>
                  </a:lnTo>
                  <a:lnTo>
                    <a:pt x="252" y="109"/>
                  </a:lnTo>
                  <a:lnTo>
                    <a:pt x="253" y="109"/>
                  </a:lnTo>
                  <a:lnTo>
                    <a:pt x="253" y="109"/>
                  </a:lnTo>
                  <a:lnTo>
                    <a:pt x="254" y="109"/>
                  </a:lnTo>
                  <a:lnTo>
                    <a:pt x="254" y="109"/>
                  </a:lnTo>
                  <a:lnTo>
                    <a:pt x="255" y="109"/>
                  </a:lnTo>
                  <a:lnTo>
                    <a:pt x="255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7" y="109"/>
                  </a:lnTo>
                  <a:lnTo>
                    <a:pt x="257" y="109"/>
                  </a:lnTo>
                  <a:lnTo>
                    <a:pt x="258" y="109"/>
                  </a:lnTo>
                  <a:lnTo>
                    <a:pt x="258" y="109"/>
                  </a:lnTo>
                  <a:lnTo>
                    <a:pt x="259" y="109"/>
                  </a:lnTo>
                  <a:lnTo>
                    <a:pt x="259" y="109"/>
                  </a:lnTo>
                  <a:lnTo>
                    <a:pt x="260" y="109"/>
                  </a:lnTo>
                  <a:lnTo>
                    <a:pt x="260" y="109"/>
                  </a:lnTo>
                  <a:lnTo>
                    <a:pt x="261" y="109"/>
                  </a:lnTo>
                  <a:lnTo>
                    <a:pt x="261" y="109"/>
                  </a:lnTo>
                  <a:lnTo>
                    <a:pt x="262" y="109"/>
                  </a:lnTo>
                  <a:lnTo>
                    <a:pt x="262" y="109"/>
                  </a:lnTo>
                  <a:lnTo>
                    <a:pt x="263" y="109"/>
                  </a:lnTo>
                  <a:lnTo>
                    <a:pt x="263" y="109"/>
                  </a:lnTo>
                  <a:lnTo>
                    <a:pt x="264" y="109"/>
                  </a:lnTo>
                  <a:lnTo>
                    <a:pt x="264" y="109"/>
                  </a:lnTo>
                  <a:lnTo>
                    <a:pt x="265" y="109"/>
                  </a:lnTo>
                  <a:lnTo>
                    <a:pt x="265" y="109"/>
                  </a:lnTo>
                  <a:lnTo>
                    <a:pt x="266" y="109"/>
                  </a:lnTo>
                  <a:lnTo>
                    <a:pt x="266" y="109"/>
                  </a:lnTo>
                  <a:lnTo>
                    <a:pt x="267" y="109"/>
                  </a:lnTo>
                  <a:lnTo>
                    <a:pt x="267" y="109"/>
                  </a:lnTo>
                  <a:lnTo>
                    <a:pt x="268" y="109"/>
                  </a:lnTo>
                  <a:lnTo>
                    <a:pt x="268" y="109"/>
                  </a:lnTo>
                  <a:lnTo>
                    <a:pt x="269" y="109"/>
                  </a:lnTo>
                  <a:lnTo>
                    <a:pt x="269" y="109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1" y="108"/>
                  </a:lnTo>
                  <a:lnTo>
                    <a:pt x="271" y="108"/>
                  </a:lnTo>
                  <a:lnTo>
                    <a:pt x="272" y="108"/>
                  </a:lnTo>
                  <a:lnTo>
                    <a:pt x="272" y="108"/>
                  </a:lnTo>
                  <a:lnTo>
                    <a:pt x="273" y="108"/>
                  </a:lnTo>
                  <a:lnTo>
                    <a:pt x="273" y="108"/>
                  </a:lnTo>
                  <a:lnTo>
                    <a:pt x="274" y="108"/>
                  </a:lnTo>
                  <a:lnTo>
                    <a:pt x="274" y="107"/>
                  </a:lnTo>
                  <a:lnTo>
                    <a:pt x="275" y="107"/>
                  </a:lnTo>
                  <a:lnTo>
                    <a:pt x="275" y="107"/>
                  </a:lnTo>
                  <a:lnTo>
                    <a:pt x="276" y="107"/>
                  </a:lnTo>
                  <a:lnTo>
                    <a:pt x="276" y="107"/>
                  </a:lnTo>
                  <a:lnTo>
                    <a:pt x="277" y="107"/>
                  </a:lnTo>
                  <a:lnTo>
                    <a:pt x="277" y="107"/>
                  </a:lnTo>
                  <a:lnTo>
                    <a:pt x="278" y="106"/>
                  </a:lnTo>
                  <a:lnTo>
                    <a:pt x="278" y="106"/>
                  </a:lnTo>
                  <a:lnTo>
                    <a:pt x="279" y="106"/>
                  </a:lnTo>
                  <a:lnTo>
                    <a:pt x="279" y="106"/>
                  </a:lnTo>
                  <a:lnTo>
                    <a:pt x="280" y="106"/>
                  </a:lnTo>
                  <a:lnTo>
                    <a:pt x="280" y="106"/>
                  </a:lnTo>
                  <a:lnTo>
                    <a:pt x="281" y="106"/>
                  </a:lnTo>
                  <a:lnTo>
                    <a:pt x="281" y="105"/>
                  </a:lnTo>
                  <a:lnTo>
                    <a:pt x="282" y="105"/>
                  </a:lnTo>
                  <a:lnTo>
                    <a:pt x="282" y="105"/>
                  </a:lnTo>
                  <a:lnTo>
                    <a:pt x="283" y="105"/>
                  </a:lnTo>
                  <a:lnTo>
                    <a:pt x="283" y="105"/>
                  </a:lnTo>
                  <a:lnTo>
                    <a:pt x="284" y="105"/>
                  </a:lnTo>
                  <a:lnTo>
                    <a:pt x="284" y="104"/>
                  </a:lnTo>
                  <a:lnTo>
                    <a:pt x="284" y="104"/>
                  </a:lnTo>
                  <a:lnTo>
                    <a:pt x="285" y="104"/>
                  </a:lnTo>
                  <a:lnTo>
                    <a:pt x="285" y="104"/>
                  </a:lnTo>
                  <a:lnTo>
                    <a:pt x="286" y="103"/>
                  </a:lnTo>
                  <a:lnTo>
                    <a:pt x="286" y="103"/>
                  </a:lnTo>
                  <a:lnTo>
                    <a:pt x="287" y="103"/>
                  </a:lnTo>
                  <a:lnTo>
                    <a:pt x="287" y="103"/>
                  </a:lnTo>
                  <a:lnTo>
                    <a:pt x="288" y="103"/>
                  </a:lnTo>
                  <a:lnTo>
                    <a:pt x="288" y="102"/>
                  </a:lnTo>
                  <a:lnTo>
                    <a:pt x="289" y="102"/>
                  </a:lnTo>
                  <a:lnTo>
                    <a:pt x="289" y="102"/>
                  </a:lnTo>
                  <a:lnTo>
                    <a:pt x="290" y="102"/>
                  </a:lnTo>
                  <a:lnTo>
                    <a:pt x="290" y="101"/>
                  </a:lnTo>
                  <a:lnTo>
                    <a:pt x="291" y="101"/>
                  </a:lnTo>
                  <a:lnTo>
                    <a:pt x="291" y="101"/>
                  </a:lnTo>
                  <a:lnTo>
                    <a:pt x="292" y="101"/>
                  </a:lnTo>
                  <a:lnTo>
                    <a:pt x="292" y="100"/>
                  </a:lnTo>
                  <a:lnTo>
                    <a:pt x="293" y="100"/>
                  </a:lnTo>
                  <a:lnTo>
                    <a:pt x="293" y="100"/>
                  </a:lnTo>
                  <a:lnTo>
                    <a:pt x="294" y="100"/>
                  </a:lnTo>
                  <a:lnTo>
                    <a:pt x="294" y="99"/>
                  </a:lnTo>
                  <a:lnTo>
                    <a:pt x="295" y="99"/>
                  </a:lnTo>
                  <a:lnTo>
                    <a:pt x="295" y="99"/>
                  </a:lnTo>
                  <a:lnTo>
                    <a:pt x="296" y="98"/>
                  </a:lnTo>
                  <a:lnTo>
                    <a:pt x="296" y="98"/>
                  </a:lnTo>
                  <a:lnTo>
                    <a:pt x="297" y="98"/>
                  </a:lnTo>
                  <a:lnTo>
                    <a:pt x="297" y="98"/>
                  </a:lnTo>
                  <a:lnTo>
                    <a:pt x="298" y="97"/>
                  </a:lnTo>
                  <a:lnTo>
                    <a:pt x="298" y="97"/>
                  </a:lnTo>
                  <a:lnTo>
                    <a:pt x="299" y="97"/>
                  </a:lnTo>
                  <a:lnTo>
                    <a:pt x="299" y="96"/>
                  </a:lnTo>
                  <a:lnTo>
                    <a:pt x="299" y="96"/>
                  </a:lnTo>
                  <a:lnTo>
                    <a:pt x="300" y="96"/>
                  </a:lnTo>
                  <a:lnTo>
                    <a:pt x="300" y="96"/>
                  </a:lnTo>
                  <a:lnTo>
                    <a:pt x="301" y="95"/>
                  </a:lnTo>
                  <a:lnTo>
                    <a:pt x="301" y="95"/>
                  </a:lnTo>
                  <a:lnTo>
                    <a:pt x="302" y="95"/>
                  </a:lnTo>
                  <a:lnTo>
                    <a:pt x="302" y="94"/>
                  </a:lnTo>
                  <a:lnTo>
                    <a:pt x="303" y="94"/>
                  </a:lnTo>
                  <a:lnTo>
                    <a:pt x="303" y="94"/>
                  </a:lnTo>
                  <a:lnTo>
                    <a:pt x="304" y="93"/>
                  </a:lnTo>
                  <a:lnTo>
                    <a:pt x="304" y="93"/>
                  </a:lnTo>
                  <a:lnTo>
                    <a:pt x="305" y="93"/>
                  </a:lnTo>
                  <a:lnTo>
                    <a:pt x="305" y="92"/>
                  </a:lnTo>
                  <a:lnTo>
                    <a:pt x="306" y="92"/>
                  </a:lnTo>
                  <a:lnTo>
                    <a:pt x="306" y="92"/>
                  </a:lnTo>
                  <a:lnTo>
                    <a:pt x="307" y="91"/>
                  </a:lnTo>
                  <a:lnTo>
                    <a:pt x="307" y="91"/>
                  </a:lnTo>
                  <a:lnTo>
                    <a:pt x="308" y="90"/>
                  </a:lnTo>
                  <a:lnTo>
                    <a:pt x="308" y="90"/>
                  </a:lnTo>
                  <a:lnTo>
                    <a:pt x="309" y="90"/>
                  </a:lnTo>
                  <a:lnTo>
                    <a:pt x="309" y="89"/>
                  </a:lnTo>
                  <a:lnTo>
                    <a:pt x="310" y="89"/>
                  </a:lnTo>
                  <a:lnTo>
                    <a:pt x="310" y="89"/>
                  </a:lnTo>
                  <a:lnTo>
                    <a:pt x="311" y="88"/>
                  </a:lnTo>
                  <a:lnTo>
                    <a:pt x="311" y="88"/>
                  </a:lnTo>
                  <a:lnTo>
                    <a:pt x="312" y="88"/>
                  </a:lnTo>
                  <a:lnTo>
                    <a:pt x="312" y="87"/>
                  </a:lnTo>
                  <a:lnTo>
                    <a:pt x="313" y="87"/>
                  </a:lnTo>
                  <a:lnTo>
                    <a:pt x="313" y="86"/>
                  </a:lnTo>
                  <a:lnTo>
                    <a:pt x="313" y="86"/>
                  </a:lnTo>
                  <a:lnTo>
                    <a:pt x="314" y="86"/>
                  </a:lnTo>
                  <a:lnTo>
                    <a:pt x="314" y="85"/>
                  </a:lnTo>
                  <a:lnTo>
                    <a:pt x="315" y="85"/>
                  </a:lnTo>
                  <a:lnTo>
                    <a:pt x="315" y="84"/>
                  </a:lnTo>
                  <a:lnTo>
                    <a:pt x="316" y="84"/>
                  </a:lnTo>
                  <a:lnTo>
                    <a:pt x="316" y="84"/>
                  </a:lnTo>
                  <a:lnTo>
                    <a:pt x="317" y="83"/>
                  </a:lnTo>
                  <a:lnTo>
                    <a:pt x="317" y="83"/>
                  </a:lnTo>
                  <a:lnTo>
                    <a:pt x="318" y="82"/>
                  </a:lnTo>
                  <a:lnTo>
                    <a:pt x="318" y="82"/>
                  </a:lnTo>
                  <a:lnTo>
                    <a:pt x="319" y="81"/>
                  </a:lnTo>
                  <a:lnTo>
                    <a:pt x="319" y="81"/>
                  </a:lnTo>
                  <a:lnTo>
                    <a:pt x="320" y="81"/>
                  </a:lnTo>
                  <a:lnTo>
                    <a:pt x="320" y="80"/>
                  </a:lnTo>
                  <a:lnTo>
                    <a:pt x="321" y="80"/>
                  </a:lnTo>
                  <a:lnTo>
                    <a:pt x="321" y="79"/>
                  </a:lnTo>
                  <a:lnTo>
                    <a:pt x="322" y="79"/>
                  </a:lnTo>
                  <a:lnTo>
                    <a:pt x="322" y="79"/>
                  </a:lnTo>
                  <a:lnTo>
                    <a:pt x="323" y="78"/>
                  </a:lnTo>
                  <a:lnTo>
                    <a:pt x="323" y="78"/>
                  </a:lnTo>
                  <a:lnTo>
                    <a:pt x="324" y="77"/>
                  </a:lnTo>
                  <a:lnTo>
                    <a:pt x="324" y="77"/>
                  </a:lnTo>
                  <a:lnTo>
                    <a:pt x="325" y="76"/>
                  </a:lnTo>
                  <a:lnTo>
                    <a:pt x="325" y="76"/>
                  </a:lnTo>
                  <a:lnTo>
                    <a:pt x="326" y="75"/>
                  </a:lnTo>
                  <a:lnTo>
                    <a:pt x="326" y="75"/>
                  </a:lnTo>
                  <a:lnTo>
                    <a:pt x="327" y="75"/>
                  </a:lnTo>
                  <a:lnTo>
                    <a:pt x="327" y="74"/>
                  </a:lnTo>
                  <a:lnTo>
                    <a:pt x="327" y="74"/>
                  </a:lnTo>
                  <a:lnTo>
                    <a:pt x="328" y="73"/>
                  </a:lnTo>
                  <a:lnTo>
                    <a:pt x="328" y="73"/>
                  </a:lnTo>
                  <a:lnTo>
                    <a:pt x="329" y="72"/>
                  </a:lnTo>
                  <a:lnTo>
                    <a:pt x="329" y="72"/>
                  </a:lnTo>
                  <a:lnTo>
                    <a:pt x="330" y="71"/>
                  </a:lnTo>
                  <a:lnTo>
                    <a:pt x="330" y="71"/>
                  </a:lnTo>
                  <a:lnTo>
                    <a:pt x="331" y="70"/>
                  </a:lnTo>
                  <a:lnTo>
                    <a:pt x="331" y="70"/>
                  </a:lnTo>
                  <a:lnTo>
                    <a:pt x="332" y="70"/>
                  </a:lnTo>
                  <a:lnTo>
                    <a:pt x="332" y="69"/>
                  </a:lnTo>
                  <a:lnTo>
                    <a:pt x="333" y="69"/>
                  </a:lnTo>
                  <a:lnTo>
                    <a:pt x="333" y="68"/>
                  </a:lnTo>
                  <a:lnTo>
                    <a:pt x="334" y="68"/>
                  </a:lnTo>
                  <a:lnTo>
                    <a:pt x="334" y="67"/>
                  </a:lnTo>
                  <a:lnTo>
                    <a:pt x="335" y="67"/>
                  </a:lnTo>
                  <a:lnTo>
                    <a:pt x="335" y="66"/>
                  </a:lnTo>
                  <a:lnTo>
                    <a:pt x="336" y="66"/>
                  </a:lnTo>
                  <a:lnTo>
                    <a:pt x="336" y="66"/>
                  </a:lnTo>
                  <a:lnTo>
                    <a:pt x="337" y="65"/>
                  </a:lnTo>
                  <a:lnTo>
                    <a:pt x="337" y="65"/>
                  </a:lnTo>
                  <a:lnTo>
                    <a:pt x="338" y="64"/>
                  </a:lnTo>
                  <a:lnTo>
                    <a:pt x="338" y="64"/>
                  </a:lnTo>
                  <a:lnTo>
                    <a:pt x="339" y="63"/>
                  </a:lnTo>
                  <a:lnTo>
                    <a:pt x="339" y="63"/>
                  </a:lnTo>
                  <a:lnTo>
                    <a:pt x="340" y="62"/>
                  </a:lnTo>
                  <a:lnTo>
                    <a:pt x="340" y="62"/>
                  </a:lnTo>
                  <a:lnTo>
                    <a:pt x="341" y="61"/>
                  </a:lnTo>
                  <a:lnTo>
                    <a:pt x="341" y="61"/>
                  </a:lnTo>
                  <a:lnTo>
                    <a:pt x="341" y="60"/>
                  </a:lnTo>
                  <a:lnTo>
                    <a:pt x="342" y="60"/>
                  </a:lnTo>
                  <a:lnTo>
                    <a:pt x="342" y="59"/>
                  </a:lnTo>
                  <a:lnTo>
                    <a:pt x="343" y="59"/>
                  </a:lnTo>
                  <a:lnTo>
                    <a:pt x="343" y="58"/>
                  </a:lnTo>
                  <a:lnTo>
                    <a:pt x="344" y="58"/>
                  </a:lnTo>
                  <a:lnTo>
                    <a:pt x="344" y="57"/>
                  </a:lnTo>
                  <a:lnTo>
                    <a:pt x="345" y="57"/>
                  </a:lnTo>
                  <a:lnTo>
                    <a:pt x="345" y="57"/>
                  </a:lnTo>
                  <a:lnTo>
                    <a:pt x="346" y="56"/>
                  </a:lnTo>
                  <a:lnTo>
                    <a:pt x="346" y="56"/>
                  </a:lnTo>
                  <a:lnTo>
                    <a:pt x="347" y="55"/>
                  </a:lnTo>
                  <a:lnTo>
                    <a:pt x="347" y="55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1038" name="Freeform 270"/>
            <p:cNvSpPr>
              <a:spLocks noChangeAspect="1"/>
            </p:cNvSpPr>
            <p:nvPr/>
          </p:nvSpPr>
          <p:spPr bwMode="auto">
            <a:xfrm>
              <a:off x="3793" y="1175"/>
              <a:ext cx="143" cy="652"/>
            </a:xfrm>
            <a:custGeom>
              <a:avLst/>
              <a:gdLst/>
              <a:ahLst/>
              <a:cxnLst>
                <a:cxn ang="0">
                  <a:pos x="5" y="49"/>
                </a:cxn>
                <a:cxn ang="0">
                  <a:pos x="11" y="44"/>
                </a:cxn>
                <a:cxn ang="0">
                  <a:pos x="17" y="38"/>
                </a:cxn>
                <a:cxn ang="0">
                  <a:pos x="22" y="33"/>
                </a:cxn>
                <a:cxn ang="0">
                  <a:pos x="28" y="28"/>
                </a:cxn>
                <a:cxn ang="0">
                  <a:pos x="34" y="23"/>
                </a:cxn>
                <a:cxn ang="0">
                  <a:pos x="40" y="18"/>
                </a:cxn>
                <a:cxn ang="0">
                  <a:pos x="46" y="14"/>
                </a:cxn>
                <a:cxn ang="0">
                  <a:pos x="51" y="11"/>
                </a:cxn>
                <a:cxn ang="0">
                  <a:pos x="57" y="8"/>
                </a:cxn>
                <a:cxn ang="0">
                  <a:pos x="63" y="5"/>
                </a:cxn>
                <a:cxn ang="0">
                  <a:pos x="69" y="3"/>
                </a:cxn>
                <a:cxn ang="0">
                  <a:pos x="75" y="1"/>
                </a:cxn>
                <a:cxn ang="0">
                  <a:pos x="80" y="0"/>
                </a:cxn>
                <a:cxn ang="0">
                  <a:pos x="86" y="0"/>
                </a:cxn>
                <a:cxn ang="0">
                  <a:pos x="92" y="0"/>
                </a:cxn>
                <a:cxn ang="0">
                  <a:pos x="98" y="1"/>
                </a:cxn>
                <a:cxn ang="0">
                  <a:pos x="104" y="3"/>
                </a:cxn>
                <a:cxn ang="0">
                  <a:pos x="109" y="4"/>
                </a:cxn>
                <a:cxn ang="0">
                  <a:pos x="115" y="7"/>
                </a:cxn>
                <a:cxn ang="0">
                  <a:pos x="121" y="10"/>
                </a:cxn>
                <a:cxn ang="0">
                  <a:pos x="127" y="14"/>
                </a:cxn>
                <a:cxn ang="0">
                  <a:pos x="132" y="18"/>
                </a:cxn>
                <a:cxn ang="0">
                  <a:pos x="138" y="22"/>
                </a:cxn>
                <a:cxn ang="0">
                  <a:pos x="144" y="27"/>
                </a:cxn>
                <a:cxn ang="0">
                  <a:pos x="150" y="32"/>
                </a:cxn>
                <a:cxn ang="0">
                  <a:pos x="156" y="37"/>
                </a:cxn>
                <a:cxn ang="0">
                  <a:pos x="161" y="43"/>
                </a:cxn>
                <a:cxn ang="0">
                  <a:pos x="167" y="48"/>
                </a:cxn>
                <a:cxn ang="0">
                  <a:pos x="173" y="54"/>
                </a:cxn>
                <a:cxn ang="0">
                  <a:pos x="179" y="60"/>
                </a:cxn>
                <a:cxn ang="0">
                  <a:pos x="185" y="66"/>
                </a:cxn>
                <a:cxn ang="0">
                  <a:pos x="190" y="71"/>
                </a:cxn>
                <a:cxn ang="0">
                  <a:pos x="196" y="76"/>
                </a:cxn>
                <a:cxn ang="0">
                  <a:pos x="202" y="81"/>
                </a:cxn>
                <a:cxn ang="0">
                  <a:pos x="208" y="86"/>
                </a:cxn>
                <a:cxn ang="0">
                  <a:pos x="214" y="91"/>
                </a:cxn>
                <a:cxn ang="0">
                  <a:pos x="219" y="95"/>
                </a:cxn>
                <a:cxn ang="0">
                  <a:pos x="225" y="98"/>
                </a:cxn>
                <a:cxn ang="0">
                  <a:pos x="231" y="102"/>
                </a:cxn>
                <a:cxn ang="0">
                  <a:pos x="237" y="104"/>
                </a:cxn>
                <a:cxn ang="0">
                  <a:pos x="242" y="106"/>
                </a:cxn>
                <a:cxn ang="0">
                  <a:pos x="248" y="108"/>
                </a:cxn>
                <a:cxn ang="0">
                  <a:pos x="254" y="109"/>
                </a:cxn>
                <a:cxn ang="0">
                  <a:pos x="260" y="109"/>
                </a:cxn>
                <a:cxn ang="0">
                  <a:pos x="266" y="109"/>
                </a:cxn>
                <a:cxn ang="0">
                  <a:pos x="271" y="108"/>
                </a:cxn>
                <a:cxn ang="0">
                  <a:pos x="277" y="107"/>
                </a:cxn>
                <a:cxn ang="0">
                  <a:pos x="283" y="105"/>
                </a:cxn>
                <a:cxn ang="0">
                  <a:pos x="289" y="102"/>
                </a:cxn>
                <a:cxn ang="0">
                  <a:pos x="295" y="99"/>
                </a:cxn>
                <a:cxn ang="0">
                  <a:pos x="300" y="96"/>
                </a:cxn>
                <a:cxn ang="0">
                  <a:pos x="306" y="92"/>
                </a:cxn>
                <a:cxn ang="0">
                  <a:pos x="312" y="87"/>
                </a:cxn>
                <a:cxn ang="0">
                  <a:pos x="318" y="82"/>
                </a:cxn>
                <a:cxn ang="0">
                  <a:pos x="324" y="77"/>
                </a:cxn>
                <a:cxn ang="0">
                  <a:pos x="329" y="72"/>
                </a:cxn>
                <a:cxn ang="0">
                  <a:pos x="335" y="66"/>
                </a:cxn>
                <a:cxn ang="0">
                  <a:pos x="341" y="61"/>
                </a:cxn>
                <a:cxn ang="0">
                  <a:pos x="347" y="55"/>
                </a:cxn>
              </a:cxnLst>
              <a:rect l="0" t="0" r="r" b="b"/>
              <a:pathLst>
                <a:path w="347" h="109">
                  <a:moveTo>
                    <a:pt x="0" y="55"/>
                  </a:moveTo>
                  <a:lnTo>
                    <a:pt x="0" y="54"/>
                  </a:lnTo>
                  <a:lnTo>
                    <a:pt x="1" y="54"/>
                  </a:lnTo>
                  <a:lnTo>
                    <a:pt x="1" y="53"/>
                  </a:lnTo>
                  <a:lnTo>
                    <a:pt x="2" y="53"/>
                  </a:lnTo>
                  <a:lnTo>
                    <a:pt x="2" y="52"/>
                  </a:lnTo>
                  <a:lnTo>
                    <a:pt x="3" y="52"/>
                  </a:lnTo>
                  <a:lnTo>
                    <a:pt x="3" y="51"/>
                  </a:lnTo>
                  <a:lnTo>
                    <a:pt x="4" y="51"/>
                  </a:lnTo>
                  <a:lnTo>
                    <a:pt x="4" y="50"/>
                  </a:lnTo>
                  <a:lnTo>
                    <a:pt x="5" y="50"/>
                  </a:lnTo>
                  <a:lnTo>
                    <a:pt x="5" y="49"/>
                  </a:lnTo>
                  <a:lnTo>
                    <a:pt x="6" y="49"/>
                  </a:lnTo>
                  <a:lnTo>
                    <a:pt x="6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9" y="46"/>
                  </a:lnTo>
                  <a:lnTo>
                    <a:pt x="9" y="46"/>
                  </a:lnTo>
                  <a:lnTo>
                    <a:pt x="9" y="45"/>
                  </a:lnTo>
                  <a:lnTo>
                    <a:pt x="10" y="45"/>
                  </a:lnTo>
                  <a:lnTo>
                    <a:pt x="10" y="44"/>
                  </a:lnTo>
                  <a:lnTo>
                    <a:pt x="11" y="44"/>
                  </a:lnTo>
                  <a:lnTo>
                    <a:pt x="11" y="43"/>
                  </a:lnTo>
                  <a:lnTo>
                    <a:pt x="12" y="43"/>
                  </a:lnTo>
                  <a:lnTo>
                    <a:pt x="12" y="42"/>
                  </a:lnTo>
                  <a:lnTo>
                    <a:pt x="13" y="42"/>
                  </a:lnTo>
                  <a:lnTo>
                    <a:pt x="13" y="41"/>
                  </a:lnTo>
                  <a:lnTo>
                    <a:pt x="14" y="41"/>
                  </a:lnTo>
                  <a:lnTo>
                    <a:pt x="14" y="40"/>
                  </a:lnTo>
                  <a:lnTo>
                    <a:pt x="15" y="40"/>
                  </a:lnTo>
                  <a:lnTo>
                    <a:pt x="15" y="39"/>
                  </a:lnTo>
                  <a:lnTo>
                    <a:pt x="16" y="39"/>
                  </a:lnTo>
                  <a:lnTo>
                    <a:pt x="16" y="3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18" y="37"/>
                  </a:lnTo>
                  <a:lnTo>
                    <a:pt x="18" y="37"/>
                  </a:lnTo>
                  <a:lnTo>
                    <a:pt x="18" y="36"/>
                  </a:lnTo>
                  <a:lnTo>
                    <a:pt x="19" y="36"/>
                  </a:lnTo>
                  <a:lnTo>
                    <a:pt x="19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1" y="34"/>
                  </a:lnTo>
                  <a:lnTo>
                    <a:pt x="21" y="34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5" y="31"/>
                  </a:lnTo>
                  <a:lnTo>
                    <a:pt x="25" y="30"/>
                  </a:lnTo>
                  <a:lnTo>
                    <a:pt x="26" y="30"/>
                  </a:lnTo>
                  <a:lnTo>
                    <a:pt x="26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9" y="27"/>
                  </a:lnTo>
                  <a:lnTo>
                    <a:pt x="29" y="27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1" y="26"/>
                  </a:lnTo>
                  <a:lnTo>
                    <a:pt x="31" y="25"/>
                  </a:lnTo>
                  <a:lnTo>
                    <a:pt x="32" y="25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33" y="24"/>
                  </a:lnTo>
                  <a:lnTo>
                    <a:pt x="33" y="23"/>
                  </a:lnTo>
                  <a:lnTo>
                    <a:pt x="34" y="23"/>
                  </a:lnTo>
                  <a:lnTo>
                    <a:pt x="34" y="22"/>
                  </a:lnTo>
                  <a:lnTo>
                    <a:pt x="35" y="22"/>
                  </a:lnTo>
                  <a:lnTo>
                    <a:pt x="35" y="22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7" y="21"/>
                  </a:lnTo>
                  <a:lnTo>
                    <a:pt x="37" y="20"/>
                  </a:lnTo>
                  <a:lnTo>
                    <a:pt x="38" y="20"/>
                  </a:lnTo>
                  <a:lnTo>
                    <a:pt x="38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1" y="18"/>
                  </a:lnTo>
                  <a:lnTo>
                    <a:pt x="41" y="17"/>
                  </a:lnTo>
                  <a:lnTo>
                    <a:pt x="42" y="17"/>
                  </a:lnTo>
                  <a:lnTo>
                    <a:pt x="42" y="17"/>
                  </a:lnTo>
                  <a:lnTo>
                    <a:pt x="43" y="16"/>
                  </a:lnTo>
                  <a:lnTo>
                    <a:pt x="43" y="16"/>
                  </a:lnTo>
                  <a:lnTo>
                    <a:pt x="44" y="16"/>
                  </a:lnTo>
                  <a:lnTo>
                    <a:pt x="44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6" y="14"/>
                  </a:lnTo>
                  <a:lnTo>
                    <a:pt x="46" y="14"/>
                  </a:lnTo>
                  <a:lnTo>
                    <a:pt x="47" y="14"/>
                  </a:lnTo>
                  <a:lnTo>
                    <a:pt x="47" y="13"/>
                  </a:lnTo>
                  <a:lnTo>
                    <a:pt x="47" y="13"/>
                  </a:lnTo>
                  <a:lnTo>
                    <a:pt x="48" y="13"/>
                  </a:lnTo>
                  <a:lnTo>
                    <a:pt x="48" y="12"/>
                  </a:lnTo>
                  <a:lnTo>
                    <a:pt x="49" y="12"/>
                  </a:lnTo>
                  <a:lnTo>
                    <a:pt x="49" y="12"/>
                  </a:lnTo>
                  <a:lnTo>
                    <a:pt x="50" y="12"/>
                  </a:lnTo>
                  <a:lnTo>
                    <a:pt x="50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5" y="9"/>
                  </a:lnTo>
                  <a:lnTo>
                    <a:pt x="55" y="8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9" y="7"/>
                  </a:lnTo>
                  <a:lnTo>
                    <a:pt x="59" y="7"/>
                  </a:lnTo>
                  <a:lnTo>
                    <a:pt x="60" y="6"/>
                  </a:lnTo>
                  <a:lnTo>
                    <a:pt x="60" y="6"/>
                  </a:lnTo>
                  <a:lnTo>
                    <a:pt x="61" y="6"/>
                  </a:lnTo>
                  <a:lnTo>
                    <a:pt x="61" y="6"/>
                  </a:lnTo>
                  <a:lnTo>
                    <a:pt x="61" y="5"/>
                  </a:lnTo>
                  <a:lnTo>
                    <a:pt x="62" y="5"/>
                  </a:lnTo>
                  <a:lnTo>
                    <a:pt x="62" y="5"/>
                  </a:lnTo>
                  <a:lnTo>
                    <a:pt x="63" y="5"/>
                  </a:lnTo>
                  <a:lnTo>
                    <a:pt x="63" y="5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7" y="3"/>
                  </a:lnTo>
                  <a:lnTo>
                    <a:pt x="67" y="3"/>
                  </a:lnTo>
                  <a:lnTo>
                    <a:pt x="68" y="3"/>
                  </a:lnTo>
                  <a:lnTo>
                    <a:pt x="68" y="3"/>
                  </a:lnTo>
                  <a:lnTo>
                    <a:pt x="69" y="3"/>
                  </a:lnTo>
                  <a:lnTo>
                    <a:pt x="69" y="3"/>
                  </a:lnTo>
                  <a:lnTo>
                    <a:pt x="70" y="3"/>
                  </a:lnTo>
                  <a:lnTo>
                    <a:pt x="70" y="2"/>
                  </a:lnTo>
                  <a:lnTo>
                    <a:pt x="71" y="2"/>
                  </a:lnTo>
                  <a:lnTo>
                    <a:pt x="71" y="2"/>
                  </a:lnTo>
                  <a:lnTo>
                    <a:pt x="72" y="2"/>
                  </a:lnTo>
                  <a:lnTo>
                    <a:pt x="72" y="2"/>
                  </a:lnTo>
                  <a:lnTo>
                    <a:pt x="73" y="2"/>
                  </a:lnTo>
                  <a:lnTo>
                    <a:pt x="73" y="2"/>
                  </a:lnTo>
                  <a:lnTo>
                    <a:pt x="74" y="1"/>
                  </a:lnTo>
                  <a:lnTo>
                    <a:pt x="74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6" y="1"/>
                  </a:lnTo>
                  <a:lnTo>
                    <a:pt x="76" y="1"/>
                  </a:lnTo>
                  <a:lnTo>
                    <a:pt x="77" y="1"/>
                  </a:lnTo>
                  <a:lnTo>
                    <a:pt x="77" y="1"/>
                  </a:lnTo>
                  <a:lnTo>
                    <a:pt x="78" y="1"/>
                  </a:lnTo>
                  <a:lnTo>
                    <a:pt x="78" y="1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3" y="0"/>
                  </a:lnTo>
                  <a:lnTo>
                    <a:pt x="83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5" y="0"/>
                  </a:lnTo>
                  <a:lnTo>
                    <a:pt x="85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7" y="0"/>
                  </a:lnTo>
                  <a:lnTo>
                    <a:pt x="87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91" y="0"/>
                  </a:lnTo>
                  <a:lnTo>
                    <a:pt x="91" y="0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6" y="1"/>
                  </a:lnTo>
                  <a:lnTo>
                    <a:pt x="96" y="1"/>
                  </a:lnTo>
                  <a:lnTo>
                    <a:pt x="97" y="1"/>
                  </a:lnTo>
                  <a:lnTo>
                    <a:pt x="97" y="1"/>
                  </a:lnTo>
                  <a:lnTo>
                    <a:pt x="98" y="1"/>
                  </a:lnTo>
                  <a:lnTo>
                    <a:pt x="98" y="1"/>
                  </a:lnTo>
                  <a:lnTo>
                    <a:pt x="99" y="1"/>
                  </a:lnTo>
                  <a:lnTo>
                    <a:pt x="99" y="1"/>
                  </a:lnTo>
                  <a:lnTo>
                    <a:pt x="100" y="1"/>
                  </a:lnTo>
                  <a:lnTo>
                    <a:pt x="100" y="2"/>
                  </a:lnTo>
                  <a:lnTo>
                    <a:pt x="101" y="2"/>
                  </a:lnTo>
                  <a:lnTo>
                    <a:pt x="101" y="2"/>
                  </a:lnTo>
                  <a:lnTo>
                    <a:pt x="102" y="2"/>
                  </a:lnTo>
                  <a:lnTo>
                    <a:pt x="102" y="2"/>
                  </a:lnTo>
                  <a:lnTo>
                    <a:pt x="103" y="2"/>
                  </a:lnTo>
                  <a:lnTo>
                    <a:pt x="103" y="2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5" y="3"/>
                  </a:lnTo>
                  <a:lnTo>
                    <a:pt x="105" y="3"/>
                  </a:lnTo>
                  <a:lnTo>
                    <a:pt x="106" y="3"/>
                  </a:lnTo>
                  <a:lnTo>
                    <a:pt x="106" y="3"/>
                  </a:lnTo>
                  <a:lnTo>
                    <a:pt x="107" y="4"/>
                  </a:lnTo>
                  <a:lnTo>
                    <a:pt x="107" y="4"/>
                  </a:lnTo>
                  <a:lnTo>
                    <a:pt x="108" y="4"/>
                  </a:lnTo>
                  <a:lnTo>
                    <a:pt x="108" y="4"/>
                  </a:lnTo>
                  <a:lnTo>
                    <a:pt x="109" y="4"/>
                  </a:lnTo>
                  <a:lnTo>
                    <a:pt x="109" y="4"/>
                  </a:lnTo>
                  <a:lnTo>
                    <a:pt x="110" y="5"/>
                  </a:lnTo>
                  <a:lnTo>
                    <a:pt x="110" y="5"/>
                  </a:lnTo>
                  <a:lnTo>
                    <a:pt x="111" y="5"/>
                  </a:lnTo>
                  <a:lnTo>
                    <a:pt x="111" y="5"/>
                  </a:lnTo>
                  <a:lnTo>
                    <a:pt x="112" y="5"/>
                  </a:lnTo>
                  <a:lnTo>
                    <a:pt x="112" y="6"/>
                  </a:lnTo>
                  <a:lnTo>
                    <a:pt x="113" y="6"/>
                  </a:lnTo>
                  <a:lnTo>
                    <a:pt x="113" y="6"/>
                  </a:lnTo>
                  <a:lnTo>
                    <a:pt x="114" y="6"/>
                  </a:lnTo>
                  <a:lnTo>
                    <a:pt x="114" y="7"/>
                  </a:lnTo>
                  <a:lnTo>
                    <a:pt x="115" y="7"/>
                  </a:lnTo>
                  <a:lnTo>
                    <a:pt x="115" y="7"/>
                  </a:lnTo>
                  <a:lnTo>
                    <a:pt x="116" y="7"/>
                  </a:lnTo>
                  <a:lnTo>
                    <a:pt x="116" y="8"/>
                  </a:lnTo>
                  <a:lnTo>
                    <a:pt x="117" y="8"/>
                  </a:lnTo>
                  <a:lnTo>
                    <a:pt x="117" y="8"/>
                  </a:lnTo>
                  <a:lnTo>
                    <a:pt x="118" y="8"/>
                  </a:lnTo>
                  <a:lnTo>
                    <a:pt x="118" y="8"/>
                  </a:lnTo>
                  <a:lnTo>
                    <a:pt x="118" y="9"/>
                  </a:lnTo>
                  <a:lnTo>
                    <a:pt x="119" y="9"/>
                  </a:lnTo>
                  <a:lnTo>
                    <a:pt x="119" y="9"/>
                  </a:lnTo>
                  <a:lnTo>
                    <a:pt x="120" y="10"/>
                  </a:lnTo>
                  <a:lnTo>
                    <a:pt x="120" y="10"/>
                  </a:lnTo>
                  <a:lnTo>
                    <a:pt x="121" y="10"/>
                  </a:lnTo>
                  <a:lnTo>
                    <a:pt x="121" y="10"/>
                  </a:lnTo>
                  <a:lnTo>
                    <a:pt x="122" y="11"/>
                  </a:lnTo>
                  <a:lnTo>
                    <a:pt x="122" y="11"/>
                  </a:lnTo>
                  <a:lnTo>
                    <a:pt x="123" y="11"/>
                  </a:lnTo>
                  <a:lnTo>
                    <a:pt x="123" y="12"/>
                  </a:lnTo>
                  <a:lnTo>
                    <a:pt x="124" y="12"/>
                  </a:lnTo>
                  <a:lnTo>
                    <a:pt x="124" y="12"/>
                  </a:lnTo>
                  <a:lnTo>
                    <a:pt x="125" y="12"/>
                  </a:lnTo>
                  <a:lnTo>
                    <a:pt x="125" y="13"/>
                  </a:lnTo>
                  <a:lnTo>
                    <a:pt x="126" y="13"/>
                  </a:lnTo>
                  <a:lnTo>
                    <a:pt x="126" y="13"/>
                  </a:lnTo>
                  <a:lnTo>
                    <a:pt x="127" y="14"/>
                  </a:lnTo>
                  <a:lnTo>
                    <a:pt x="127" y="14"/>
                  </a:lnTo>
                  <a:lnTo>
                    <a:pt x="128" y="14"/>
                  </a:lnTo>
                  <a:lnTo>
                    <a:pt x="128" y="15"/>
                  </a:lnTo>
                  <a:lnTo>
                    <a:pt x="129" y="15"/>
                  </a:lnTo>
                  <a:lnTo>
                    <a:pt x="129" y="15"/>
                  </a:lnTo>
                  <a:lnTo>
                    <a:pt x="130" y="16"/>
                  </a:lnTo>
                  <a:lnTo>
                    <a:pt x="130" y="16"/>
                  </a:lnTo>
                  <a:lnTo>
                    <a:pt x="131" y="16"/>
                  </a:lnTo>
                  <a:lnTo>
                    <a:pt x="131" y="17"/>
                  </a:lnTo>
                  <a:lnTo>
                    <a:pt x="132" y="17"/>
                  </a:lnTo>
                  <a:lnTo>
                    <a:pt x="132" y="17"/>
                  </a:lnTo>
                  <a:lnTo>
                    <a:pt x="132" y="18"/>
                  </a:lnTo>
                  <a:lnTo>
                    <a:pt x="133" y="18"/>
                  </a:lnTo>
                  <a:lnTo>
                    <a:pt x="133" y="18"/>
                  </a:lnTo>
                  <a:lnTo>
                    <a:pt x="134" y="19"/>
                  </a:lnTo>
                  <a:lnTo>
                    <a:pt x="134" y="19"/>
                  </a:lnTo>
                  <a:lnTo>
                    <a:pt x="135" y="19"/>
                  </a:lnTo>
                  <a:lnTo>
                    <a:pt x="135" y="20"/>
                  </a:lnTo>
                  <a:lnTo>
                    <a:pt x="136" y="20"/>
                  </a:lnTo>
                  <a:lnTo>
                    <a:pt x="136" y="21"/>
                  </a:lnTo>
                  <a:lnTo>
                    <a:pt x="137" y="21"/>
                  </a:lnTo>
                  <a:lnTo>
                    <a:pt x="137" y="21"/>
                  </a:lnTo>
                  <a:lnTo>
                    <a:pt x="138" y="22"/>
                  </a:lnTo>
                  <a:lnTo>
                    <a:pt x="138" y="22"/>
                  </a:lnTo>
                  <a:lnTo>
                    <a:pt x="139" y="22"/>
                  </a:lnTo>
                  <a:lnTo>
                    <a:pt x="139" y="23"/>
                  </a:lnTo>
                  <a:lnTo>
                    <a:pt x="140" y="23"/>
                  </a:lnTo>
                  <a:lnTo>
                    <a:pt x="140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2" y="25"/>
                  </a:lnTo>
                  <a:lnTo>
                    <a:pt x="142" y="25"/>
                  </a:lnTo>
                  <a:lnTo>
                    <a:pt x="143" y="26"/>
                  </a:lnTo>
                  <a:lnTo>
                    <a:pt x="143" y="26"/>
                  </a:lnTo>
                  <a:lnTo>
                    <a:pt x="144" y="26"/>
                  </a:lnTo>
                  <a:lnTo>
                    <a:pt x="144" y="27"/>
                  </a:lnTo>
                  <a:lnTo>
                    <a:pt x="145" y="27"/>
                  </a:lnTo>
                  <a:lnTo>
                    <a:pt x="145" y="28"/>
                  </a:lnTo>
                  <a:lnTo>
                    <a:pt x="146" y="28"/>
                  </a:lnTo>
                  <a:lnTo>
                    <a:pt x="146" y="29"/>
                  </a:lnTo>
                  <a:lnTo>
                    <a:pt x="147" y="29"/>
                  </a:lnTo>
                  <a:lnTo>
                    <a:pt x="147" y="29"/>
                  </a:lnTo>
                  <a:lnTo>
                    <a:pt x="147" y="30"/>
                  </a:lnTo>
                  <a:lnTo>
                    <a:pt x="148" y="30"/>
                  </a:lnTo>
                  <a:lnTo>
                    <a:pt x="148" y="31"/>
                  </a:lnTo>
                  <a:lnTo>
                    <a:pt x="149" y="31"/>
                  </a:lnTo>
                  <a:lnTo>
                    <a:pt x="149" y="31"/>
                  </a:lnTo>
                  <a:lnTo>
                    <a:pt x="150" y="32"/>
                  </a:lnTo>
                  <a:lnTo>
                    <a:pt x="150" y="32"/>
                  </a:lnTo>
                  <a:lnTo>
                    <a:pt x="151" y="33"/>
                  </a:lnTo>
                  <a:lnTo>
                    <a:pt x="151" y="33"/>
                  </a:lnTo>
                  <a:lnTo>
                    <a:pt x="152" y="34"/>
                  </a:lnTo>
                  <a:lnTo>
                    <a:pt x="152" y="34"/>
                  </a:lnTo>
                  <a:lnTo>
                    <a:pt x="153" y="35"/>
                  </a:lnTo>
                  <a:lnTo>
                    <a:pt x="153" y="35"/>
                  </a:lnTo>
                  <a:lnTo>
                    <a:pt x="154" y="35"/>
                  </a:lnTo>
                  <a:lnTo>
                    <a:pt x="154" y="36"/>
                  </a:lnTo>
                  <a:lnTo>
                    <a:pt x="155" y="36"/>
                  </a:lnTo>
                  <a:lnTo>
                    <a:pt x="155" y="37"/>
                  </a:lnTo>
                  <a:lnTo>
                    <a:pt x="156" y="37"/>
                  </a:lnTo>
                  <a:lnTo>
                    <a:pt x="156" y="38"/>
                  </a:lnTo>
                  <a:lnTo>
                    <a:pt x="157" y="38"/>
                  </a:lnTo>
                  <a:lnTo>
                    <a:pt x="157" y="39"/>
                  </a:lnTo>
                  <a:lnTo>
                    <a:pt x="158" y="39"/>
                  </a:lnTo>
                  <a:lnTo>
                    <a:pt x="158" y="39"/>
                  </a:lnTo>
                  <a:lnTo>
                    <a:pt x="159" y="40"/>
                  </a:lnTo>
                  <a:lnTo>
                    <a:pt x="159" y="40"/>
                  </a:lnTo>
                  <a:lnTo>
                    <a:pt x="160" y="41"/>
                  </a:lnTo>
                  <a:lnTo>
                    <a:pt x="160" y="41"/>
                  </a:lnTo>
                  <a:lnTo>
                    <a:pt x="161" y="42"/>
                  </a:lnTo>
                  <a:lnTo>
                    <a:pt x="161" y="42"/>
                  </a:lnTo>
                  <a:lnTo>
                    <a:pt x="161" y="43"/>
                  </a:lnTo>
                  <a:lnTo>
                    <a:pt x="162" y="43"/>
                  </a:lnTo>
                  <a:lnTo>
                    <a:pt x="162" y="44"/>
                  </a:lnTo>
                  <a:lnTo>
                    <a:pt x="163" y="44"/>
                  </a:lnTo>
                  <a:lnTo>
                    <a:pt x="163" y="45"/>
                  </a:lnTo>
                  <a:lnTo>
                    <a:pt x="164" y="45"/>
                  </a:lnTo>
                  <a:lnTo>
                    <a:pt x="164" y="46"/>
                  </a:lnTo>
                  <a:lnTo>
                    <a:pt x="165" y="46"/>
                  </a:lnTo>
                  <a:lnTo>
                    <a:pt x="165" y="47"/>
                  </a:lnTo>
                  <a:lnTo>
                    <a:pt x="166" y="47"/>
                  </a:lnTo>
                  <a:lnTo>
                    <a:pt x="166" y="48"/>
                  </a:lnTo>
                  <a:lnTo>
                    <a:pt x="167" y="48"/>
                  </a:lnTo>
                  <a:lnTo>
                    <a:pt x="167" y="48"/>
                  </a:lnTo>
                  <a:lnTo>
                    <a:pt x="168" y="49"/>
                  </a:lnTo>
                  <a:lnTo>
                    <a:pt x="168" y="49"/>
                  </a:lnTo>
                  <a:lnTo>
                    <a:pt x="169" y="50"/>
                  </a:lnTo>
                  <a:lnTo>
                    <a:pt x="169" y="50"/>
                  </a:lnTo>
                  <a:lnTo>
                    <a:pt x="170" y="51"/>
                  </a:lnTo>
                  <a:lnTo>
                    <a:pt x="170" y="51"/>
                  </a:lnTo>
                  <a:lnTo>
                    <a:pt x="171" y="52"/>
                  </a:lnTo>
                  <a:lnTo>
                    <a:pt x="171" y="52"/>
                  </a:lnTo>
                  <a:lnTo>
                    <a:pt x="172" y="53"/>
                  </a:lnTo>
                  <a:lnTo>
                    <a:pt x="172" y="53"/>
                  </a:lnTo>
                  <a:lnTo>
                    <a:pt x="173" y="54"/>
                  </a:lnTo>
                  <a:lnTo>
                    <a:pt x="173" y="54"/>
                  </a:lnTo>
                  <a:lnTo>
                    <a:pt x="174" y="55"/>
                  </a:lnTo>
                  <a:lnTo>
                    <a:pt x="174" y="55"/>
                  </a:lnTo>
                  <a:lnTo>
                    <a:pt x="175" y="56"/>
                  </a:lnTo>
                  <a:lnTo>
                    <a:pt x="175" y="56"/>
                  </a:lnTo>
                  <a:lnTo>
                    <a:pt x="175" y="57"/>
                  </a:lnTo>
                  <a:lnTo>
                    <a:pt x="176" y="57"/>
                  </a:lnTo>
                  <a:lnTo>
                    <a:pt x="176" y="57"/>
                  </a:lnTo>
                  <a:lnTo>
                    <a:pt x="177" y="58"/>
                  </a:lnTo>
                  <a:lnTo>
                    <a:pt x="177" y="58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9" y="60"/>
                  </a:lnTo>
                  <a:lnTo>
                    <a:pt x="179" y="60"/>
                  </a:lnTo>
                  <a:lnTo>
                    <a:pt x="180" y="61"/>
                  </a:lnTo>
                  <a:lnTo>
                    <a:pt x="180" y="61"/>
                  </a:lnTo>
                  <a:lnTo>
                    <a:pt x="181" y="62"/>
                  </a:lnTo>
                  <a:lnTo>
                    <a:pt x="181" y="62"/>
                  </a:lnTo>
                  <a:lnTo>
                    <a:pt x="182" y="63"/>
                  </a:lnTo>
                  <a:lnTo>
                    <a:pt x="182" y="63"/>
                  </a:lnTo>
                  <a:lnTo>
                    <a:pt x="183" y="64"/>
                  </a:lnTo>
                  <a:lnTo>
                    <a:pt x="183" y="64"/>
                  </a:lnTo>
                  <a:lnTo>
                    <a:pt x="184" y="65"/>
                  </a:lnTo>
                  <a:lnTo>
                    <a:pt x="184" y="65"/>
                  </a:lnTo>
                  <a:lnTo>
                    <a:pt x="185" y="66"/>
                  </a:lnTo>
                  <a:lnTo>
                    <a:pt x="185" y="66"/>
                  </a:lnTo>
                  <a:lnTo>
                    <a:pt x="186" y="66"/>
                  </a:lnTo>
                  <a:lnTo>
                    <a:pt x="186" y="67"/>
                  </a:lnTo>
                  <a:lnTo>
                    <a:pt x="187" y="67"/>
                  </a:lnTo>
                  <a:lnTo>
                    <a:pt x="187" y="68"/>
                  </a:lnTo>
                  <a:lnTo>
                    <a:pt x="188" y="68"/>
                  </a:lnTo>
                  <a:lnTo>
                    <a:pt x="188" y="69"/>
                  </a:lnTo>
                  <a:lnTo>
                    <a:pt x="189" y="69"/>
                  </a:lnTo>
                  <a:lnTo>
                    <a:pt x="189" y="70"/>
                  </a:lnTo>
                  <a:lnTo>
                    <a:pt x="189" y="70"/>
                  </a:lnTo>
                  <a:lnTo>
                    <a:pt x="190" y="70"/>
                  </a:lnTo>
                  <a:lnTo>
                    <a:pt x="190" y="71"/>
                  </a:lnTo>
                  <a:lnTo>
                    <a:pt x="191" y="71"/>
                  </a:lnTo>
                  <a:lnTo>
                    <a:pt x="191" y="72"/>
                  </a:lnTo>
                  <a:lnTo>
                    <a:pt x="192" y="72"/>
                  </a:lnTo>
                  <a:lnTo>
                    <a:pt x="192" y="73"/>
                  </a:lnTo>
                  <a:lnTo>
                    <a:pt x="193" y="73"/>
                  </a:lnTo>
                  <a:lnTo>
                    <a:pt x="193" y="74"/>
                  </a:lnTo>
                  <a:lnTo>
                    <a:pt x="194" y="74"/>
                  </a:lnTo>
                  <a:lnTo>
                    <a:pt x="194" y="75"/>
                  </a:lnTo>
                  <a:lnTo>
                    <a:pt x="195" y="75"/>
                  </a:lnTo>
                  <a:lnTo>
                    <a:pt x="195" y="75"/>
                  </a:lnTo>
                  <a:lnTo>
                    <a:pt x="196" y="76"/>
                  </a:lnTo>
                  <a:lnTo>
                    <a:pt x="196" y="76"/>
                  </a:lnTo>
                  <a:lnTo>
                    <a:pt x="197" y="77"/>
                  </a:lnTo>
                  <a:lnTo>
                    <a:pt x="197" y="77"/>
                  </a:lnTo>
                  <a:lnTo>
                    <a:pt x="198" y="78"/>
                  </a:lnTo>
                  <a:lnTo>
                    <a:pt x="198" y="78"/>
                  </a:lnTo>
                  <a:lnTo>
                    <a:pt x="199" y="79"/>
                  </a:lnTo>
                  <a:lnTo>
                    <a:pt x="199" y="79"/>
                  </a:lnTo>
                  <a:lnTo>
                    <a:pt x="200" y="79"/>
                  </a:lnTo>
                  <a:lnTo>
                    <a:pt x="200" y="80"/>
                  </a:lnTo>
                  <a:lnTo>
                    <a:pt x="201" y="80"/>
                  </a:lnTo>
                  <a:lnTo>
                    <a:pt x="201" y="81"/>
                  </a:lnTo>
                  <a:lnTo>
                    <a:pt x="202" y="81"/>
                  </a:lnTo>
                  <a:lnTo>
                    <a:pt x="202" y="81"/>
                  </a:lnTo>
                  <a:lnTo>
                    <a:pt x="203" y="82"/>
                  </a:lnTo>
                  <a:lnTo>
                    <a:pt x="203" y="82"/>
                  </a:lnTo>
                  <a:lnTo>
                    <a:pt x="204" y="83"/>
                  </a:lnTo>
                  <a:lnTo>
                    <a:pt x="204" y="83"/>
                  </a:lnTo>
                  <a:lnTo>
                    <a:pt x="204" y="84"/>
                  </a:lnTo>
                  <a:lnTo>
                    <a:pt x="205" y="84"/>
                  </a:lnTo>
                  <a:lnTo>
                    <a:pt x="205" y="84"/>
                  </a:lnTo>
                  <a:lnTo>
                    <a:pt x="206" y="85"/>
                  </a:lnTo>
                  <a:lnTo>
                    <a:pt x="206" y="85"/>
                  </a:lnTo>
                  <a:lnTo>
                    <a:pt x="207" y="86"/>
                  </a:lnTo>
                  <a:lnTo>
                    <a:pt x="207" y="86"/>
                  </a:lnTo>
                  <a:lnTo>
                    <a:pt x="208" y="86"/>
                  </a:lnTo>
                  <a:lnTo>
                    <a:pt x="208" y="87"/>
                  </a:lnTo>
                  <a:lnTo>
                    <a:pt x="209" y="87"/>
                  </a:lnTo>
                  <a:lnTo>
                    <a:pt x="209" y="88"/>
                  </a:lnTo>
                  <a:lnTo>
                    <a:pt x="210" y="88"/>
                  </a:lnTo>
                  <a:lnTo>
                    <a:pt x="210" y="88"/>
                  </a:lnTo>
                  <a:lnTo>
                    <a:pt x="211" y="89"/>
                  </a:lnTo>
                  <a:lnTo>
                    <a:pt x="211" y="89"/>
                  </a:lnTo>
                  <a:lnTo>
                    <a:pt x="212" y="89"/>
                  </a:lnTo>
                  <a:lnTo>
                    <a:pt x="212" y="90"/>
                  </a:lnTo>
                  <a:lnTo>
                    <a:pt x="213" y="90"/>
                  </a:lnTo>
                  <a:lnTo>
                    <a:pt x="213" y="90"/>
                  </a:lnTo>
                  <a:lnTo>
                    <a:pt x="214" y="91"/>
                  </a:lnTo>
                  <a:lnTo>
                    <a:pt x="214" y="91"/>
                  </a:lnTo>
                  <a:lnTo>
                    <a:pt x="215" y="92"/>
                  </a:lnTo>
                  <a:lnTo>
                    <a:pt x="215" y="92"/>
                  </a:lnTo>
                  <a:lnTo>
                    <a:pt x="216" y="92"/>
                  </a:lnTo>
                  <a:lnTo>
                    <a:pt x="216" y="93"/>
                  </a:lnTo>
                  <a:lnTo>
                    <a:pt x="217" y="93"/>
                  </a:lnTo>
                  <a:lnTo>
                    <a:pt x="217" y="93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9" y="95"/>
                  </a:lnTo>
                  <a:lnTo>
                    <a:pt x="219" y="95"/>
                  </a:lnTo>
                  <a:lnTo>
                    <a:pt x="220" y="95"/>
                  </a:lnTo>
                  <a:lnTo>
                    <a:pt x="220" y="96"/>
                  </a:lnTo>
                  <a:lnTo>
                    <a:pt x="221" y="96"/>
                  </a:lnTo>
                  <a:lnTo>
                    <a:pt x="221" y="96"/>
                  </a:lnTo>
                  <a:lnTo>
                    <a:pt x="222" y="96"/>
                  </a:lnTo>
                  <a:lnTo>
                    <a:pt x="222" y="97"/>
                  </a:lnTo>
                  <a:lnTo>
                    <a:pt x="223" y="97"/>
                  </a:lnTo>
                  <a:lnTo>
                    <a:pt x="223" y="97"/>
                  </a:lnTo>
                  <a:lnTo>
                    <a:pt x="224" y="98"/>
                  </a:lnTo>
                  <a:lnTo>
                    <a:pt x="224" y="98"/>
                  </a:lnTo>
                  <a:lnTo>
                    <a:pt x="225" y="98"/>
                  </a:lnTo>
                  <a:lnTo>
                    <a:pt x="225" y="98"/>
                  </a:lnTo>
                  <a:lnTo>
                    <a:pt x="226" y="99"/>
                  </a:lnTo>
                  <a:lnTo>
                    <a:pt x="226" y="99"/>
                  </a:lnTo>
                  <a:lnTo>
                    <a:pt x="227" y="99"/>
                  </a:lnTo>
                  <a:lnTo>
                    <a:pt x="227" y="100"/>
                  </a:lnTo>
                  <a:lnTo>
                    <a:pt x="228" y="100"/>
                  </a:lnTo>
                  <a:lnTo>
                    <a:pt x="228" y="100"/>
                  </a:lnTo>
                  <a:lnTo>
                    <a:pt x="229" y="100"/>
                  </a:lnTo>
                  <a:lnTo>
                    <a:pt x="229" y="101"/>
                  </a:lnTo>
                  <a:lnTo>
                    <a:pt x="230" y="101"/>
                  </a:lnTo>
                  <a:lnTo>
                    <a:pt x="230" y="101"/>
                  </a:lnTo>
                  <a:lnTo>
                    <a:pt x="231" y="101"/>
                  </a:lnTo>
                  <a:lnTo>
                    <a:pt x="231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3" y="103"/>
                  </a:lnTo>
                  <a:lnTo>
                    <a:pt x="233" y="103"/>
                  </a:lnTo>
                  <a:lnTo>
                    <a:pt x="234" y="103"/>
                  </a:lnTo>
                  <a:lnTo>
                    <a:pt x="234" y="103"/>
                  </a:lnTo>
                  <a:lnTo>
                    <a:pt x="235" y="103"/>
                  </a:lnTo>
                  <a:lnTo>
                    <a:pt x="235" y="104"/>
                  </a:lnTo>
                  <a:lnTo>
                    <a:pt x="236" y="104"/>
                  </a:lnTo>
                  <a:lnTo>
                    <a:pt x="236" y="104"/>
                  </a:lnTo>
                  <a:lnTo>
                    <a:pt x="237" y="104"/>
                  </a:lnTo>
                  <a:lnTo>
                    <a:pt x="237" y="105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39" y="105"/>
                  </a:lnTo>
                  <a:lnTo>
                    <a:pt x="239" y="105"/>
                  </a:lnTo>
                  <a:lnTo>
                    <a:pt x="240" y="105"/>
                  </a:lnTo>
                  <a:lnTo>
                    <a:pt x="240" y="106"/>
                  </a:lnTo>
                  <a:lnTo>
                    <a:pt x="241" y="106"/>
                  </a:lnTo>
                  <a:lnTo>
                    <a:pt x="241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3" y="106"/>
                  </a:lnTo>
                  <a:lnTo>
                    <a:pt x="243" y="107"/>
                  </a:lnTo>
                  <a:lnTo>
                    <a:pt x="244" y="107"/>
                  </a:lnTo>
                  <a:lnTo>
                    <a:pt x="244" y="107"/>
                  </a:lnTo>
                  <a:lnTo>
                    <a:pt x="245" y="107"/>
                  </a:lnTo>
                  <a:lnTo>
                    <a:pt x="245" y="107"/>
                  </a:lnTo>
                  <a:lnTo>
                    <a:pt x="246" y="107"/>
                  </a:lnTo>
                  <a:lnTo>
                    <a:pt x="246" y="107"/>
                  </a:lnTo>
                  <a:lnTo>
                    <a:pt x="247" y="108"/>
                  </a:lnTo>
                  <a:lnTo>
                    <a:pt x="247" y="108"/>
                  </a:lnTo>
                  <a:lnTo>
                    <a:pt x="248" y="108"/>
                  </a:lnTo>
                  <a:lnTo>
                    <a:pt x="248" y="108"/>
                  </a:lnTo>
                  <a:lnTo>
                    <a:pt x="249" y="108"/>
                  </a:lnTo>
                  <a:lnTo>
                    <a:pt x="249" y="108"/>
                  </a:lnTo>
                  <a:lnTo>
                    <a:pt x="250" y="108"/>
                  </a:lnTo>
                  <a:lnTo>
                    <a:pt x="250" y="108"/>
                  </a:lnTo>
                  <a:lnTo>
                    <a:pt x="251" y="108"/>
                  </a:lnTo>
                  <a:lnTo>
                    <a:pt x="251" y="108"/>
                  </a:lnTo>
                  <a:lnTo>
                    <a:pt x="252" y="109"/>
                  </a:lnTo>
                  <a:lnTo>
                    <a:pt x="252" y="109"/>
                  </a:lnTo>
                  <a:lnTo>
                    <a:pt x="253" y="109"/>
                  </a:lnTo>
                  <a:lnTo>
                    <a:pt x="253" y="109"/>
                  </a:lnTo>
                  <a:lnTo>
                    <a:pt x="254" y="109"/>
                  </a:lnTo>
                  <a:lnTo>
                    <a:pt x="254" y="109"/>
                  </a:lnTo>
                  <a:lnTo>
                    <a:pt x="255" y="109"/>
                  </a:lnTo>
                  <a:lnTo>
                    <a:pt x="255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7" y="109"/>
                  </a:lnTo>
                  <a:lnTo>
                    <a:pt x="257" y="109"/>
                  </a:lnTo>
                  <a:lnTo>
                    <a:pt x="258" y="109"/>
                  </a:lnTo>
                  <a:lnTo>
                    <a:pt x="258" y="109"/>
                  </a:lnTo>
                  <a:lnTo>
                    <a:pt x="259" y="109"/>
                  </a:lnTo>
                  <a:lnTo>
                    <a:pt x="259" y="109"/>
                  </a:lnTo>
                  <a:lnTo>
                    <a:pt x="260" y="109"/>
                  </a:lnTo>
                  <a:lnTo>
                    <a:pt x="260" y="109"/>
                  </a:lnTo>
                  <a:lnTo>
                    <a:pt x="261" y="109"/>
                  </a:lnTo>
                  <a:lnTo>
                    <a:pt x="261" y="109"/>
                  </a:lnTo>
                  <a:lnTo>
                    <a:pt x="262" y="109"/>
                  </a:lnTo>
                  <a:lnTo>
                    <a:pt x="262" y="109"/>
                  </a:lnTo>
                  <a:lnTo>
                    <a:pt x="263" y="109"/>
                  </a:lnTo>
                  <a:lnTo>
                    <a:pt x="263" y="109"/>
                  </a:lnTo>
                  <a:lnTo>
                    <a:pt x="264" y="109"/>
                  </a:lnTo>
                  <a:lnTo>
                    <a:pt x="264" y="109"/>
                  </a:lnTo>
                  <a:lnTo>
                    <a:pt x="265" y="109"/>
                  </a:lnTo>
                  <a:lnTo>
                    <a:pt x="265" y="109"/>
                  </a:lnTo>
                  <a:lnTo>
                    <a:pt x="266" y="109"/>
                  </a:lnTo>
                  <a:lnTo>
                    <a:pt x="266" y="109"/>
                  </a:lnTo>
                  <a:lnTo>
                    <a:pt x="267" y="109"/>
                  </a:lnTo>
                  <a:lnTo>
                    <a:pt x="267" y="109"/>
                  </a:lnTo>
                  <a:lnTo>
                    <a:pt x="268" y="109"/>
                  </a:lnTo>
                  <a:lnTo>
                    <a:pt x="268" y="109"/>
                  </a:lnTo>
                  <a:lnTo>
                    <a:pt x="269" y="109"/>
                  </a:lnTo>
                  <a:lnTo>
                    <a:pt x="269" y="109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1" y="108"/>
                  </a:lnTo>
                  <a:lnTo>
                    <a:pt x="271" y="108"/>
                  </a:lnTo>
                  <a:lnTo>
                    <a:pt x="272" y="108"/>
                  </a:lnTo>
                  <a:lnTo>
                    <a:pt x="272" y="108"/>
                  </a:lnTo>
                  <a:lnTo>
                    <a:pt x="273" y="108"/>
                  </a:lnTo>
                  <a:lnTo>
                    <a:pt x="273" y="108"/>
                  </a:lnTo>
                  <a:lnTo>
                    <a:pt x="274" y="108"/>
                  </a:lnTo>
                  <a:lnTo>
                    <a:pt x="274" y="107"/>
                  </a:lnTo>
                  <a:lnTo>
                    <a:pt x="275" y="107"/>
                  </a:lnTo>
                  <a:lnTo>
                    <a:pt x="275" y="107"/>
                  </a:lnTo>
                  <a:lnTo>
                    <a:pt x="276" y="107"/>
                  </a:lnTo>
                  <a:lnTo>
                    <a:pt x="276" y="107"/>
                  </a:lnTo>
                  <a:lnTo>
                    <a:pt x="277" y="107"/>
                  </a:lnTo>
                  <a:lnTo>
                    <a:pt x="277" y="107"/>
                  </a:lnTo>
                  <a:lnTo>
                    <a:pt x="278" y="106"/>
                  </a:lnTo>
                  <a:lnTo>
                    <a:pt x="278" y="106"/>
                  </a:lnTo>
                  <a:lnTo>
                    <a:pt x="279" y="106"/>
                  </a:lnTo>
                  <a:lnTo>
                    <a:pt x="279" y="106"/>
                  </a:lnTo>
                  <a:lnTo>
                    <a:pt x="280" y="106"/>
                  </a:lnTo>
                  <a:lnTo>
                    <a:pt x="280" y="106"/>
                  </a:lnTo>
                  <a:lnTo>
                    <a:pt x="281" y="106"/>
                  </a:lnTo>
                  <a:lnTo>
                    <a:pt x="281" y="105"/>
                  </a:lnTo>
                  <a:lnTo>
                    <a:pt x="282" y="105"/>
                  </a:lnTo>
                  <a:lnTo>
                    <a:pt x="282" y="105"/>
                  </a:lnTo>
                  <a:lnTo>
                    <a:pt x="283" y="105"/>
                  </a:lnTo>
                  <a:lnTo>
                    <a:pt x="283" y="105"/>
                  </a:lnTo>
                  <a:lnTo>
                    <a:pt x="284" y="105"/>
                  </a:lnTo>
                  <a:lnTo>
                    <a:pt x="284" y="104"/>
                  </a:lnTo>
                  <a:lnTo>
                    <a:pt x="284" y="104"/>
                  </a:lnTo>
                  <a:lnTo>
                    <a:pt x="285" y="104"/>
                  </a:lnTo>
                  <a:lnTo>
                    <a:pt x="285" y="104"/>
                  </a:lnTo>
                  <a:lnTo>
                    <a:pt x="286" y="103"/>
                  </a:lnTo>
                  <a:lnTo>
                    <a:pt x="286" y="103"/>
                  </a:lnTo>
                  <a:lnTo>
                    <a:pt x="287" y="103"/>
                  </a:lnTo>
                  <a:lnTo>
                    <a:pt x="287" y="103"/>
                  </a:lnTo>
                  <a:lnTo>
                    <a:pt x="288" y="103"/>
                  </a:lnTo>
                  <a:lnTo>
                    <a:pt x="288" y="102"/>
                  </a:lnTo>
                  <a:lnTo>
                    <a:pt x="289" y="102"/>
                  </a:lnTo>
                  <a:lnTo>
                    <a:pt x="289" y="102"/>
                  </a:lnTo>
                  <a:lnTo>
                    <a:pt x="290" y="102"/>
                  </a:lnTo>
                  <a:lnTo>
                    <a:pt x="290" y="101"/>
                  </a:lnTo>
                  <a:lnTo>
                    <a:pt x="291" y="101"/>
                  </a:lnTo>
                  <a:lnTo>
                    <a:pt x="291" y="101"/>
                  </a:lnTo>
                  <a:lnTo>
                    <a:pt x="292" y="101"/>
                  </a:lnTo>
                  <a:lnTo>
                    <a:pt x="292" y="100"/>
                  </a:lnTo>
                  <a:lnTo>
                    <a:pt x="293" y="100"/>
                  </a:lnTo>
                  <a:lnTo>
                    <a:pt x="293" y="100"/>
                  </a:lnTo>
                  <a:lnTo>
                    <a:pt x="294" y="100"/>
                  </a:lnTo>
                  <a:lnTo>
                    <a:pt x="294" y="99"/>
                  </a:lnTo>
                  <a:lnTo>
                    <a:pt x="295" y="99"/>
                  </a:lnTo>
                  <a:lnTo>
                    <a:pt x="295" y="99"/>
                  </a:lnTo>
                  <a:lnTo>
                    <a:pt x="296" y="98"/>
                  </a:lnTo>
                  <a:lnTo>
                    <a:pt x="296" y="98"/>
                  </a:lnTo>
                  <a:lnTo>
                    <a:pt x="297" y="98"/>
                  </a:lnTo>
                  <a:lnTo>
                    <a:pt x="297" y="98"/>
                  </a:lnTo>
                  <a:lnTo>
                    <a:pt x="298" y="97"/>
                  </a:lnTo>
                  <a:lnTo>
                    <a:pt x="298" y="97"/>
                  </a:lnTo>
                  <a:lnTo>
                    <a:pt x="299" y="97"/>
                  </a:lnTo>
                  <a:lnTo>
                    <a:pt x="299" y="96"/>
                  </a:lnTo>
                  <a:lnTo>
                    <a:pt x="299" y="96"/>
                  </a:lnTo>
                  <a:lnTo>
                    <a:pt x="300" y="96"/>
                  </a:lnTo>
                  <a:lnTo>
                    <a:pt x="300" y="96"/>
                  </a:lnTo>
                  <a:lnTo>
                    <a:pt x="301" y="95"/>
                  </a:lnTo>
                  <a:lnTo>
                    <a:pt x="301" y="95"/>
                  </a:lnTo>
                  <a:lnTo>
                    <a:pt x="302" y="95"/>
                  </a:lnTo>
                  <a:lnTo>
                    <a:pt x="302" y="94"/>
                  </a:lnTo>
                  <a:lnTo>
                    <a:pt x="303" y="94"/>
                  </a:lnTo>
                  <a:lnTo>
                    <a:pt x="303" y="94"/>
                  </a:lnTo>
                  <a:lnTo>
                    <a:pt x="304" y="93"/>
                  </a:lnTo>
                  <a:lnTo>
                    <a:pt x="304" y="93"/>
                  </a:lnTo>
                  <a:lnTo>
                    <a:pt x="305" y="93"/>
                  </a:lnTo>
                  <a:lnTo>
                    <a:pt x="305" y="92"/>
                  </a:lnTo>
                  <a:lnTo>
                    <a:pt x="306" y="92"/>
                  </a:lnTo>
                  <a:lnTo>
                    <a:pt x="306" y="92"/>
                  </a:lnTo>
                  <a:lnTo>
                    <a:pt x="307" y="91"/>
                  </a:lnTo>
                  <a:lnTo>
                    <a:pt x="307" y="91"/>
                  </a:lnTo>
                  <a:lnTo>
                    <a:pt x="308" y="90"/>
                  </a:lnTo>
                  <a:lnTo>
                    <a:pt x="308" y="90"/>
                  </a:lnTo>
                  <a:lnTo>
                    <a:pt x="309" y="90"/>
                  </a:lnTo>
                  <a:lnTo>
                    <a:pt x="309" y="89"/>
                  </a:lnTo>
                  <a:lnTo>
                    <a:pt x="310" y="89"/>
                  </a:lnTo>
                  <a:lnTo>
                    <a:pt x="310" y="89"/>
                  </a:lnTo>
                  <a:lnTo>
                    <a:pt x="311" y="88"/>
                  </a:lnTo>
                  <a:lnTo>
                    <a:pt x="311" y="88"/>
                  </a:lnTo>
                  <a:lnTo>
                    <a:pt x="312" y="88"/>
                  </a:lnTo>
                  <a:lnTo>
                    <a:pt x="312" y="87"/>
                  </a:lnTo>
                  <a:lnTo>
                    <a:pt x="313" y="87"/>
                  </a:lnTo>
                  <a:lnTo>
                    <a:pt x="313" y="86"/>
                  </a:lnTo>
                  <a:lnTo>
                    <a:pt x="313" y="86"/>
                  </a:lnTo>
                  <a:lnTo>
                    <a:pt x="314" y="86"/>
                  </a:lnTo>
                  <a:lnTo>
                    <a:pt x="314" y="85"/>
                  </a:lnTo>
                  <a:lnTo>
                    <a:pt x="315" y="85"/>
                  </a:lnTo>
                  <a:lnTo>
                    <a:pt x="315" y="84"/>
                  </a:lnTo>
                  <a:lnTo>
                    <a:pt x="316" y="84"/>
                  </a:lnTo>
                  <a:lnTo>
                    <a:pt x="316" y="84"/>
                  </a:lnTo>
                  <a:lnTo>
                    <a:pt x="317" y="83"/>
                  </a:lnTo>
                  <a:lnTo>
                    <a:pt x="317" y="83"/>
                  </a:lnTo>
                  <a:lnTo>
                    <a:pt x="318" y="82"/>
                  </a:lnTo>
                  <a:lnTo>
                    <a:pt x="318" y="82"/>
                  </a:lnTo>
                  <a:lnTo>
                    <a:pt x="319" y="81"/>
                  </a:lnTo>
                  <a:lnTo>
                    <a:pt x="319" y="81"/>
                  </a:lnTo>
                  <a:lnTo>
                    <a:pt x="320" y="81"/>
                  </a:lnTo>
                  <a:lnTo>
                    <a:pt x="320" y="80"/>
                  </a:lnTo>
                  <a:lnTo>
                    <a:pt x="321" y="80"/>
                  </a:lnTo>
                  <a:lnTo>
                    <a:pt x="321" y="79"/>
                  </a:lnTo>
                  <a:lnTo>
                    <a:pt x="322" y="79"/>
                  </a:lnTo>
                  <a:lnTo>
                    <a:pt x="322" y="79"/>
                  </a:lnTo>
                  <a:lnTo>
                    <a:pt x="323" y="78"/>
                  </a:lnTo>
                  <a:lnTo>
                    <a:pt x="323" y="78"/>
                  </a:lnTo>
                  <a:lnTo>
                    <a:pt x="324" y="77"/>
                  </a:lnTo>
                  <a:lnTo>
                    <a:pt x="324" y="77"/>
                  </a:lnTo>
                  <a:lnTo>
                    <a:pt x="325" y="76"/>
                  </a:lnTo>
                  <a:lnTo>
                    <a:pt x="325" y="76"/>
                  </a:lnTo>
                  <a:lnTo>
                    <a:pt x="326" y="75"/>
                  </a:lnTo>
                  <a:lnTo>
                    <a:pt x="326" y="75"/>
                  </a:lnTo>
                  <a:lnTo>
                    <a:pt x="327" y="75"/>
                  </a:lnTo>
                  <a:lnTo>
                    <a:pt x="327" y="74"/>
                  </a:lnTo>
                  <a:lnTo>
                    <a:pt x="327" y="74"/>
                  </a:lnTo>
                  <a:lnTo>
                    <a:pt x="328" y="73"/>
                  </a:lnTo>
                  <a:lnTo>
                    <a:pt x="328" y="73"/>
                  </a:lnTo>
                  <a:lnTo>
                    <a:pt x="329" y="72"/>
                  </a:lnTo>
                  <a:lnTo>
                    <a:pt x="329" y="72"/>
                  </a:lnTo>
                  <a:lnTo>
                    <a:pt x="330" y="71"/>
                  </a:lnTo>
                  <a:lnTo>
                    <a:pt x="330" y="71"/>
                  </a:lnTo>
                  <a:lnTo>
                    <a:pt x="331" y="70"/>
                  </a:lnTo>
                  <a:lnTo>
                    <a:pt x="331" y="70"/>
                  </a:lnTo>
                  <a:lnTo>
                    <a:pt x="332" y="70"/>
                  </a:lnTo>
                  <a:lnTo>
                    <a:pt x="332" y="69"/>
                  </a:lnTo>
                  <a:lnTo>
                    <a:pt x="333" y="69"/>
                  </a:lnTo>
                  <a:lnTo>
                    <a:pt x="333" y="68"/>
                  </a:lnTo>
                  <a:lnTo>
                    <a:pt x="334" y="68"/>
                  </a:lnTo>
                  <a:lnTo>
                    <a:pt x="334" y="67"/>
                  </a:lnTo>
                  <a:lnTo>
                    <a:pt x="335" y="67"/>
                  </a:lnTo>
                  <a:lnTo>
                    <a:pt x="335" y="66"/>
                  </a:lnTo>
                  <a:lnTo>
                    <a:pt x="336" y="66"/>
                  </a:lnTo>
                  <a:lnTo>
                    <a:pt x="336" y="66"/>
                  </a:lnTo>
                  <a:lnTo>
                    <a:pt x="337" y="65"/>
                  </a:lnTo>
                  <a:lnTo>
                    <a:pt x="337" y="65"/>
                  </a:lnTo>
                  <a:lnTo>
                    <a:pt x="338" y="64"/>
                  </a:lnTo>
                  <a:lnTo>
                    <a:pt x="338" y="64"/>
                  </a:lnTo>
                  <a:lnTo>
                    <a:pt x="339" y="63"/>
                  </a:lnTo>
                  <a:lnTo>
                    <a:pt x="339" y="63"/>
                  </a:lnTo>
                  <a:lnTo>
                    <a:pt x="340" y="62"/>
                  </a:lnTo>
                  <a:lnTo>
                    <a:pt x="340" y="62"/>
                  </a:lnTo>
                  <a:lnTo>
                    <a:pt x="341" y="61"/>
                  </a:lnTo>
                  <a:lnTo>
                    <a:pt x="341" y="61"/>
                  </a:lnTo>
                  <a:lnTo>
                    <a:pt x="341" y="60"/>
                  </a:lnTo>
                  <a:lnTo>
                    <a:pt x="342" y="60"/>
                  </a:lnTo>
                  <a:lnTo>
                    <a:pt x="342" y="59"/>
                  </a:lnTo>
                  <a:lnTo>
                    <a:pt x="343" y="59"/>
                  </a:lnTo>
                  <a:lnTo>
                    <a:pt x="343" y="58"/>
                  </a:lnTo>
                  <a:lnTo>
                    <a:pt x="344" y="58"/>
                  </a:lnTo>
                  <a:lnTo>
                    <a:pt x="344" y="57"/>
                  </a:lnTo>
                  <a:lnTo>
                    <a:pt x="345" y="57"/>
                  </a:lnTo>
                  <a:lnTo>
                    <a:pt x="345" y="57"/>
                  </a:lnTo>
                  <a:lnTo>
                    <a:pt x="346" y="56"/>
                  </a:lnTo>
                  <a:lnTo>
                    <a:pt x="346" y="56"/>
                  </a:lnTo>
                  <a:lnTo>
                    <a:pt x="347" y="55"/>
                  </a:lnTo>
                  <a:lnTo>
                    <a:pt x="347" y="55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1039" name="Freeform 271"/>
            <p:cNvSpPr>
              <a:spLocks noChangeAspect="1"/>
            </p:cNvSpPr>
            <p:nvPr/>
          </p:nvSpPr>
          <p:spPr bwMode="auto">
            <a:xfrm>
              <a:off x="3936" y="1175"/>
              <a:ext cx="143" cy="652"/>
            </a:xfrm>
            <a:custGeom>
              <a:avLst/>
              <a:gdLst/>
              <a:ahLst/>
              <a:cxnLst>
                <a:cxn ang="0">
                  <a:pos x="5" y="49"/>
                </a:cxn>
                <a:cxn ang="0">
                  <a:pos x="11" y="44"/>
                </a:cxn>
                <a:cxn ang="0">
                  <a:pos x="17" y="38"/>
                </a:cxn>
                <a:cxn ang="0">
                  <a:pos x="22" y="33"/>
                </a:cxn>
                <a:cxn ang="0">
                  <a:pos x="28" y="28"/>
                </a:cxn>
                <a:cxn ang="0">
                  <a:pos x="34" y="23"/>
                </a:cxn>
                <a:cxn ang="0">
                  <a:pos x="40" y="18"/>
                </a:cxn>
                <a:cxn ang="0">
                  <a:pos x="46" y="14"/>
                </a:cxn>
                <a:cxn ang="0">
                  <a:pos x="51" y="11"/>
                </a:cxn>
                <a:cxn ang="0">
                  <a:pos x="57" y="8"/>
                </a:cxn>
                <a:cxn ang="0">
                  <a:pos x="63" y="5"/>
                </a:cxn>
                <a:cxn ang="0">
                  <a:pos x="69" y="3"/>
                </a:cxn>
                <a:cxn ang="0">
                  <a:pos x="75" y="1"/>
                </a:cxn>
                <a:cxn ang="0">
                  <a:pos x="80" y="0"/>
                </a:cxn>
                <a:cxn ang="0">
                  <a:pos x="86" y="0"/>
                </a:cxn>
                <a:cxn ang="0">
                  <a:pos x="92" y="0"/>
                </a:cxn>
                <a:cxn ang="0">
                  <a:pos x="98" y="1"/>
                </a:cxn>
                <a:cxn ang="0">
                  <a:pos x="104" y="3"/>
                </a:cxn>
                <a:cxn ang="0">
                  <a:pos x="109" y="4"/>
                </a:cxn>
                <a:cxn ang="0">
                  <a:pos x="115" y="7"/>
                </a:cxn>
                <a:cxn ang="0">
                  <a:pos x="121" y="10"/>
                </a:cxn>
                <a:cxn ang="0">
                  <a:pos x="127" y="14"/>
                </a:cxn>
                <a:cxn ang="0">
                  <a:pos x="132" y="18"/>
                </a:cxn>
                <a:cxn ang="0">
                  <a:pos x="138" y="22"/>
                </a:cxn>
                <a:cxn ang="0">
                  <a:pos x="144" y="27"/>
                </a:cxn>
                <a:cxn ang="0">
                  <a:pos x="150" y="32"/>
                </a:cxn>
                <a:cxn ang="0">
                  <a:pos x="156" y="37"/>
                </a:cxn>
                <a:cxn ang="0">
                  <a:pos x="161" y="43"/>
                </a:cxn>
                <a:cxn ang="0">
                  <a:pos x="167" y="48"/>
                </a:cxn>
                <a:cxn ang="0">
                  <a:pos x="173" y="54"/>
                </a:cxn>
                <a:cxn ang="0">
                  <a:pos x="179" y="60"/>
                </a:cxn>
                <a:cxn ang="0">
                  <a:pos x="185" y="66"/>
                </a:cxn>
                <a:cxn ang="0">
                  <a:pos x="190" y="71"/>
                </a:cxn>
                <a:cxn ang="0">
                  <a:pos x="196" y="76"/>
                </a:cxn>
                <a:cxn ang="0">
                  <a:pos x="202" y="81"/>
                </a:cxn>
                <a:cxn ang="0">
                  <a:pos x="208" y="86"/>
                </a:cxn>
                <a:cxn ang="0">
                  <a:pos x="214" y="91"/>
                </a:cxn>
                <a:cxn ang="0">
                  <a:pos x="219" y="95"/>
                </a:cxn>
                <a:cxn ang="0">
                  <a:pos x="225" y="98"/>
                </a:cxn>
                <a:cxn ang="0">
                  <a:pos x="231" y="102"/>
                </a:cxn>
                <a:cxn ang="0">
                  <a:pos x="237" y="104"/>
                </a:cxn>
                <a:cxn ang="0">
                  <a:pos x="242" y="106"/>
                </a:cxn>
                <a:cxn ang="0">
                  <a:pos x="248" y="108"/>
                </a:cxn>
                <a:cxn ang="0">
                  <a:pos x="254" y="109"/>
                </a:cxn>
                <a:cxn ang="0">
                  <a:pos x="260" y="109"/>
                </a:cxn>
                <a:cxn ang="0">
                  <a:pos x="266" y="109"/>
                </a:cxn>
                <a:cxn ang="0">
                  <a:pos x="271" y="108"/>
                </a:cxn>
                <a:cxn ang="0">
                  <a:pos x="277" y="107"/>
                </a:cxn>
                <a:cxn ang="0">
                  <a:pos x="283" y="105"/>
                </a:cxn>
                <a:cxn ang="0">
                  <a:pos x="289" y="102"/>
                </a:cxn>
                <a:cxn ang="0">
                  <a:pos x="295" y="99"/>
                </a:cxn>
                <a:cxn ang="0">
                  <a:pos x="300" y="96"/>
                </a:cxn>
                <a:cxn ang="0">
                  <a:pos x="306" y="92"/>
                </a:cxn>
                <a:cxn ang="0">
                  <a:pos x="312" y="87"/>
                </a:cxn>
                <a:cxn ang="0">
                  <a:pos x="318" y="82"/>
                </a:cxn>
                <a:cxn ang="0">
                  <a:pos x="324" y="77"/>
                </a:cxn>
                <a:cxn ang="0">
                  <a:pos x="329" y="72"/>
                </a:cxn>
                <a:cxn ang="0">
                  <a:pos x="335" y="66"/>
                </a:cxn>
                <a:cxn ang="0">
                  <a:pos x="341" y="61"/>
                </a:cxn>
                <a:cxn ang="0">
                  <a:pos x="347" y="55"/>
                </a:cxn>
              </a:cxnLst>
              <a:rect l="0" t="0" r="r" b="b"/>
              <a:pathLst>
                <a:path w="347" h="109">
                  <a:moveTo>
                    <a:pt x="0" y="55"/>
                  </a:moveTo>
                  <a:lnTo>
                    <a:pt x="0" y="54"/>
                  </a:lnTo>
                  <a:lnTo>
                    <a:pt x="1" y="54"/>
                  </a:lnTo>
                  <a:lnTo>
                    <a:pt x="1" y="53"/>
                  </a:lnTo>
                  <a:lnTo>
                    <a:pt x="2" y="53"/>
                  </a:lnTo>
                  <a:lnTo>
                    <a:pt x="2" y="52"/>
                  </a:lnTo>
                  <a:lnTo>
                    <a:pt x="3" y="52"/>
                  </a:lnTo>
                  <a:lnTo>
                    <a:pt x="3" y="51"/>
                  </a:lnTo>
                  <a:lnTo>
                    <a:pt x="4" y="51"/>
                  </a:lnTo>
                  <a:lnTo>
                    <a:pt x="4" y="50"/>
                  </a:lnTo>
                  <a:lnTo>
                    <a:pt x="5" y="50"/>
                  </a:lnTo>
                  <a:lnTo>
                    <a:pt x="5" y="49"/>
                  </a:lnTo>
                  <a:lnTo>
                    <a:pt x="6" y="49"/>
                  </a:lnTo>
                  <a:lnTo>
                    <a:pt x="6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9" y="46"/>
                  </a:lnTo>
                  <a:lnTo>
                    <a:pt x="9" y="46"/>
                  </a:lnTo>
                  <a:lnTo>
                    <a:pt x="9" y="45"/>
                  </a:lnTo>
                  <a:lnTo>
                    <a:pt x="10" y="45"/>
                  </a:lnTo>
                  <a:lnTo>
                    <a:pt x="10" y="44"/>
                  </a:lnTo>
                  <a:lnTo>
                    <a:pt x="11" y="44"/>
                  </a:lnTo>
                  <a:lnTo>
                    <a:pt x="11" y="43"/>
                  </a:lnTo>
                  <a:lnTo>
                    <a:pt x="12" y="43"/>
                  </a:lnTo>
                  <a:lnTo>
                    <a:pt x="12" y="42"/>
                  </a:lnTo>
                  <a:lnTo>
                    <a:pt x="13" y="42"/>
                  </a:lnTo>
                  <a:lnTo>
                    <a:pt x="13" y="41"/>
                  </a:lnTo>
                  <a:lnTo>
                    <a:pt x="14" y="41"/>
                  </a:lnTo>
                  <a:lnTo>
                    <a:pt x="14" y="40"/>
                  </a:lnTo>
                  <a:lnTo>
                    <a:pt x="15" y="40"/>
                  </a:lnTo>
                  <a:lnTo>
                    <a:pt x="15" y="39"/>
                  </a:lnTo>
                  <a:lnTo>
                    <a:pt x="16" y="39"/>
                  </a:lnTo>
                  <a:lnTo>
                    <a:pt x="16" y="3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18" y="37"/>
                  </a:lnTo>
                  <a:lnTo>
                    <a:pt x="18" y="37"/>
                  </a:lnTo>
                  <a:lnTo>
                    <a:pt x="18" y="36"/>
                  </a:lnTo>
                  <a:lnTo>
                    <a:pt x="19" y="36"/>
                  </a:lnTo>
                  <a:lnTo>
                    <a:pt x="19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1" y="34"/>
                  </a:lnTo>
                  <a:lnTo>
                    <a:pt x="21" y="34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5" y="31"/>
                  </a:lnTo>
                  <a:lnTo>
                    <a:pt x="25" y="30"/>
                  </a:lnTo>
                  <a:lnTo>
                    <a:pt x="26" y="30"/>
                  </a:lnTo>
                  <a:lnTo>
                    <a:pt x="26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9" y="27"/>
                  </a:lnTo>
                  <a:lnTo>
                    <a:pt x="29" y="27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1" y="26"/>
                  </a:lnTo>
                  <a:lnTo>
                    <a:pt x="31" y="25"/>
                  </a:lnTo>
                  <a:lnTo>
                    <a:pt x="32" y="25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33" y="24"/>
                  </a:lnTo>
                  <a:lnTo>
                    <a:pt x="33" y="23"/>
                  </a:lnTo>
                  <a:lnTo>
                    <a:pt x="34" y="23"/>
                  </a:lnTo>
                  <a:lnTo>
                    <a:pt x="34" y="22"/>
                  </a:lnTo>
                  <a:lnTo>
                    <a:pt x="35" y="22"/>
                  </a:lnTo>
                  <a:lnTo>
                    <a:pt x="35" y="22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7" y="21"/>
                  </a:lnTo>
                  <a:lnTo>
                    <a:pt x="37" y="20"/>
                  </a:lnTo>
                  <a:lnTo>
                    <a:pt x="38" y="20"/>
                  </a:lnTo>
                  <a:lnTo>
                    <a:pt x="38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1" y="18"/>
                  </a:lnTo>
                  <a:lnTo>
                    <a:pt x="41" y="17"/>
                  </a:lnTo>
                  <a:lnTo>
                    <a:pt x="42" y="17"/>
                  </a:lnTo>
                  <a:lnTo>
                    <a:pt x="42" y="17"/>
                  </a:lnTo>
                  <a:lnTo>
                    <a:pt x="43" y="16"/>
                  </a:lnTo>
                  <a:lnTo>
                    <a:pt x="43" y="16"/>
                  </a:lnTo>
                  <a:lnTo>
                    <a:pt x="44" y="16"/>
                  </a:lnTo>
                  <a:lnTo>
                    <a:pt x="44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6" y="14"/>
                  </a:lnTo>
                  <a:lnTo>
                    <a:pt x="46" y="14"/>
                  </a:lnTo>
                  <a:lnTo>
                    <a:pt x="47" y="14"/>
                  </a:lnTo>
                  <a:lnTo>
                    <a:pt x="47" y="13"/>
                  </a:lnTo>
                  <a:lnTo>
                    <a:pt x="47" y="13"/>
                  </a:lnTo>
                  <a:lnTo>
                    <a:pt x="48" y="13"/>
                  </a:lnTo>
                  <a:lnTo>
                    <a:pt x="48" y="12"/>
                  </a:lnTo>
                  <a:lnTo>
                    <a:pt x="49" y="12"/>
                  </a:lnTo>
                  <a:lnTo>
                    <a:pt x="49" y="12"/>
                  </a:lnTo>
                  <a:lnTo>
                    <a:pt x="50" y="12"/>
                  </a:lnTo>
                  <a:lnTo>
                    <a:pt x="50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5" y="9"/>
                  </a:lnTo>
                  <a:lnTo>
                    <a:pt x="55" y="8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9" y="7"/>
                  </a:lnTo>
                  <a:lnTo>
                    <a:pt x="59" y="7"/>
                  </a:lnTo>
                  <a:lnTo>
                    <a:pt x="60" y="6"/>
                  </a:lnTo>
                  <a:lnTo>
                    <a:pt x="60" y="6"/>
                  </a:lnTo>
                  <a:lnTo>
                    <a:pt x="61" y="6"/>
                  </a:lnTo>
                  <a:lnTo>
                    <a:pt x="61" y="6"/>
                  </a:lnTo>
                  <a:lnTo>
                    <a:pt x="61" y="5"/>
                  </a:lnTo>
                  <a:lnTo>
                    <a:pt x="62" y="5"/>
                  </a:lnTo>
                  <a:lnTo>
                    <a:pt x="62" y="5"/>
                  </a:lnTo>
                  <a:lnTo>
                    <a:pt x="63" y="5"/>
                  </a:lnTo>
                  <a:lnTo>
                    <a:pt x="63" y="5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7" y="3"/>
                  </a:lnTo>
                  <a:lnTo>
                    <a:pt x="67" y="3"/>
                  </a:lnTo>
                  <a:lnTo>
                    <a:pt x="68" y="3"/>
                  </a:lnTo>
                  <a:lnTo>
                    <a:pt x="68" y="3"/>
                  </a:lnTo>
                  <a:lnTo>
                    <a:pt x="69" y="3"/>
                  </a:lnTo>
                  <a:lnTo>
                    <a:pt x="69" y="3"/>
                  </a:lnTo>
                  <a:lnTo>
                    <a:pt x="70" y="3"/>
                  </a:lnTo>
                  <a:lnTo>
                    <a:pt x="70" y="2"/>
                  </a:lnTo>
                  <a:lnTo>
                    <a:pt x="71" y="2"/>
                  </a:lnTo>
                  <a:lnTo>
                    <a:pt x="71" y="2"/>
                  </a:lnTo>
                  <a:lnTo>
                    <a:pt x="72" y="2"/>
                  </a:lnTo>
                  <a:lnTo>
                    <a:pt x="72" y="2"/>
                  </a:lnTo>
                  <a:lnTo>
                    <a:pt x="73" y="2"/>
                  </a:lnTo>
                  <a:lnTo>
                    <a:pt x="73" y="2"/>
                  </a:lnTo>
                  <a:lnTo>
                    <a:pt x="74" y="1"/>
                  </a:lnTo>
                  <a:lnTo>
                    <a:pt x="74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6" y="1"/>
                  </a:lnTo>
                  <a:lnTo>
                    <a:pt x="76" y="1"/>
                  </a:lnTo>
                  <a:lnTo>
                    <a:pt x="77" y="1"/>
                  </a:lnTo>
                  <a:lnTo>
                    <a:pt x="77" y="1"/>
                  </a:lnTo>
                  <a:lnTo>
                    <a:pt x="78" y="1"/>
                  </a:lnTo>
                  <a:lnTo>
                    <a:pt x="78" y="1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3" y="0"/>
                  </a:lnTo>
                  <a:lnTo>
                    <a:pt x="83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5" y="0"/>
                  </a:lnTo>
                  <a:lnTo>
                    <a:pt x="85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7" y="0"/>
                  </a:lnTo>
                  <a:lnTo>
                    <a:pt x="87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91" y="0"/>
                  </a:lnTo>
                  <a:lnTo>
                    <a:pt x="91" y="0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6" y="1"/>
                  </a:lnTo>
                  <a:lnTo>
                    <a:pt x="96" y="1"/>
                  </a:lnTo>
                  <a:lnTo>
                    <a:pt x="97" y="1"/>
                  </a:lnTo>
                  <a:lnTo>
                    <a:pt x="97" y="1"/>
                  </a:lnTo>
                  <a:lnTo>
                    <a:pt x="98" y="1"/>
                  </a:lnTo>
                  <a:lnTo>
                    <a:pt x="98" y="1"/>
                  </a:lnTo>
                  <a:lnTo>
                    <a:pt x="99" y="1"/>
                  </a:lnTo>
                  <a:lnTo>
                    <a:pt x="99" y="1"/>
                  </a:lnTo>
                  <a:lnTo>
                    <a:pt x="100" y="1"/>
                  </a:lnTo>
                  <a:lnTo>
                    <a:pt x="100" y="2"/>
                  </a:lnTo>
                  <a:lnTo>
                    <a:pt x="101" y="2"/>
                  </a:lnTo>
                  <a:lnTo>
                    <a:pt x="101" y="2"/>
                  </a:lnTo>
                  <a:lnTo>
                    <a:pt x="102" y="2"/>
                  </a:lnTo>
                  <a:lnTo>
                    <a:pt x="102" y="2"/>
                  </a:lnTo>
                  <a:lnTo>
                    <a:pt x="103" y="2"/>
                  </a:lnTo>
                  <a:lnTo>
                    <a:pt x="103" y="2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5" y="3"/>
                  </a:lnTo>
                  <a:lnTo>
                    <a:pt x="105" y="3"/>
                  </a:lnTo>
                  <a:lnTo>
                    <a:pt x="106" y="3"/>
                  </a:lnTo>
                  <a:lnTo>
                    <a:pt x="106" y="3"/>
                  </a:lnTo>
                  <a:lnTo>
                    <a:pt x="107" y="4"/>
                  </a:lnTo>
                  <a:lnTo>
                    <a:pt x="107" y="4"/>
                  </a:lnTo>
                  <a:lnTo>
                    <a:pt x="108" y="4"/>
                  </a:lnTo>
                  <a:lnTo>
                    <a:pt x="108" y="4"/>
                  </a:lnTo>
                  <a:lnTo>
                    <a:pt x="109" y="4"/>
                  </a:lnTo>
                  <a:lnTo>
                    <a:pt x="109" y="4"/>
                  </a:lnTo>
                  <a:lnTo>
                    <a:pt x="110" y="5"/>
                  </a:lnTo>
                  <a:lnTo>
                    <a:pt x="110" y="5"/>
                  </a:lnTo>
                  <a:lnTo>
                    <a:pt x="111" y="5"/>
                  </a:lnTo>
                  <a:lnTo>
                    <a:pt x="111" y="5"/>
                  </a:lnTo>
                  <a:lnTo>
                    <a:pt x="112" y="5"/>
                  </a:lnTo>
                  <a:lnTo>
                    <a:pt x="112" y="6"/>
                  </a:lnTo>
                  <a:lnTo>
                    <a:pt x="113" y="6"/>
                  </a:lnTo>
                  <a:lnTo>
                    <a:pt x="113" y="6"/>
                  </a:lnTo>
                  <a:lnTo>
                    <a:pt x="114" y="6"/>
                  </a:lnTo>
                  <a:lnTo>
                    <a:pt x="114" y="7"/>
                  </a:lnTo>
                  <a:lnTo>
                    <a:pt x="115" y="7"/>
                  </a:lnTo>
                  <a:lnTo>
                    <a:pt x="115" y="7"/>
                  </a:lnTo>
                  <a:lnTo>
                    <a:pt x="116" y="7"/>
                  </a:lnTo>
                  <a:lnTo>
                    <a:pt x="116" y="8"/>
                  </a:lnTo>
                  <a:lnTo>
                    <a:pt x="117" y="8"/>
                  </a:lnTo>
                  <a:lnTo>
                    <a:pt x="117" y="8"/>
                  </a:lnTo>
                  <a:lnTo>
                    <a:pt x="118" y="8"/>
                  </a:lnTo>
                  <a:lnTo>
                    <a:pt x="118" y="8"/>
                  </a:lnTo>
                  <a:lnTo>
                    <a:pt x="118" y="9"/>
                  </a:lnTo>
                  <a:lnTo>
                    <a:pt x="119" y="9"/>
                  </a:lnTo>
                  <a:lnTo>
                    <a:pt x="119" y="9"/>
                  </a:lnTo>
                  <a:lnTo>
                    <a:pt x="120" y="10"/>
                  </a:lnTo>
                  <a:lnTo>
                    <a:pt x="120" y="10"/>
                  </a:lnTo>
                  <a:lnTo>
                    <a:pt x="121" y="10"/>
                  </a:lnTo>
                  <a:lnTo>
                    <a:pt x="121" y="10"/>
                  </a:lnTo>
                  <a:lnTo>
                    <a:pt x="122" y="11"/>
                  </a:lnTo>
                  <a:lnTo>
                    <a:pt x="122" y="11"/>
                  </a:lnTo>
                  <a:lnTo>
                    <a:pt x="123" y="11"/>
                  </a:lnTo>
                  <a:lnTo>
                    <a:pt x="123" y="12"/>
                  </a:lnTo>
                  <a:lnTo>
                    <a:pt x="124" y="12"/>
                  </a:lnTo>
                  <a:lnTo>
                    <a:pt x="124" y="12"/>
                  </a:lnTo>
                  <a:lnTo>
                    <a:pt x="125" y="12"/>
                  </a:lnTo>
                  <a:lnTo>
                    <a:pt x="125" y="13"/>
                  </a:lnTo>
                  <a:lnTo>
                    <a:pt x="126" y="13"/>
                  </a:lnTo>
                  <a:lnTo>
                    <a:pt x="126" y="13"/>
                  </a:lnTo>
                  <a:lnTo>
                    <a:pt x="127" y="14"/>
                  </a:lnTo>
                  <a:lnTo>
                    <a:pt x="127" y="14"/>
                  </a:lnTo>
                  <a:lnTo>
                    <a:pt x="128" y="14"/>
                  </a:lnTo>
                  <a:lnTo>
                    <a:pt x="128" y="15"/>
                  </a:lnTo>
                  <a:lnTo>
                    <a:pt x="129" y="15"/>
                  </a:lnTo>
                  <a:lnTo>
                    <a:pt x="129" y="15"/>
                  </a:lnTo>
                  <a:lnTo>
                    <a:pt x="130" y="16"/>
                  </a:lnTo>
                  <a:lnTo>
                    <a:pt x="130" y="16"/>
                  </a:lnTo>
                  <a:lnTo>
                    <a:pt x="131" y="16"/>
                  </a:lnTo>
                  <a:lnTo>
                    <a:pt x="131" y="17"/>
                  </a:lnTo>
                  <a:lnTo>
                    <a:pt x="132" y="17"/>
                  </a:lnTo>
                  <a:lnTo>
                    <a:pt x="132" y="17"/>
                  </a:lnTo>
                  <a:lnTo>
                    <a:pt x="132" y="18"/>
                  </a:lnTo>
                  <a:lnTo>
                    <a:pt x="133" y="18"/>
                  </a:lnTo>
                  <a:lnTo>
                    <a:pt x="133" y="18"/>
                  </a:lnTo>
                  <a:lnTo>
                    <a:pt x="134" y="19"/>
                  </a:lnTo>
                  <a:lnTo>
                    <a:pt x="134" y="19"/>
                  </a:lnTo>
                  <a:lnTo>
                    <a:pt x="135" y="19"/>
                  </a:lnTo>
                  <a:lnTo>
                    <a:pt x="135" y="20"/>
                  </a:lnTo>
                  <a:lnTo>
                    <a:pt x="136" y="20"/>
                  </a:lnTo>
                  <a:lnTo>
                    <a:pt x="136" y="21"/>
                  </a:lnTo>
                  <a:lnTo>
                    <a:pt x="137" y="21"/>
                  </a:lnTo>
                  <a:lnTo>
                    <a:pt x="137" y="21"/>
                  </a:lnTo>
                  <a:lnTo>
                    <a:pt x="138" y="22"/>
                  </a:lnTo>
                  <a:lnTo>
                    <a:pt x="138" y="22"/>
                  </a:lnTo>
                  <a:lnTo>
                    <a:pt x="139" y="22"/>
                  </a:lnTo>
                  <a:lnTo>
                    <a:pt x="139" y="23"/>
                  </a:lnTo>
                  <a:lnTo>
                    <a:pt x="140" y="23"/>
                  </a:lnTo>
                  <a:lnTo>
                    <a:pt x="140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2" y="25"/>
                  </a:lnTo>
                  <a:lnTo>
                    <a:pt x="142" y="25"/>
                  </a:lnTo>
                  <a:lnTo>
                    <a:pt x="143" y="26"/>
                  </a:lnTo>
                  <a:lnTo>
                    <a:pt x="143" y="26"/>
                  </a:lnTo>
                  <a:lnTo>
                    <a:pt x="144" y="26"/>
                  </a:lnTo>
                  <a:lnTo>
                    <a:pt x="144" y="27"/>
                  </a:lnTo>
                  <a:lnTo>
                    <a:pt x="145" y="27"/>
                  </a:lnTo>
                  <a:lnTo>
                    <a:pt x="145" y="28"/>
                  </a:lnTo>
                  <a:lnTo>
                    <a:pt x="146" y="28"/>
                  </a:lnTo>
                  <a:lnTo>
                    <a:pt x="146" y="29"/>
                  </a:lnTo>
                  <a:lnTo>
                    <a:pt x="147" y="29"/>
                  </a:lnTo>
                  <a:lnTo>
                    <a:pt x="147" y="29"/>
                  </a:lnTo>
                  <a:lnTo>
                    <a:pt x="147" y="30"/>
                  </a:lnTo>
                  <a:lnTo>
                    <a:pt x="148" y="30"/>
                  </a:lnTo>
                  <a:lnTo>
                    <a:pt x="148" y="31"/>
                  </a:lnTo>
                  <a:lnTo>
                    <a:pt x="149" y="31"/>
                  </a:lnTo>
                  <a:lnTo>
                    <a:pt x="149" y="31"/>
                  </a:lnTo>
                  <a:lnTo>
                    <a:pt x="150" y="32"/>
                  </a:lnTo>
                  <a:lnTo>
                    <a:pt x="150" y="32"/>
                  </a:lnTo>
                  <a:lnTo>
                    <a:pt x="151" y="33"/>
                  </a:lnTo>
                  <a:lnTo>
                    <a:pt x="151" y="33"/>
                  </a:lnTo>
                  <a:lnTo>
                    <a:pt x="152" y="34"/>
                  </a:lnTo>
                  <a:lnTo>
                    <a:pt x="152" y="34"/>
                  </a:lnTo>
                  <a:lnTo>
                    <a:pt x="153" y="35"/>
                  </a:lnTo>
                  <a:lnTo>
                    <a:pt x="153" y="35"/>
                  </a:lnTo>
                  <a:lnTo>
                    <a:pt x="154" y="35"/>
                  </a:lnTo>
                  <a:lnTo>
                    <a:pt x="154" y="36"/>
                  </a:lnTo>
                  <a:lnTo>
                    <a:pt x="155" y="36"/>
                  </a:lnTo>
                  <a:lnTo>
                    <a:pt x="155" y="37"/>
                  </a:lnTo>
                  <a:lnTo>
                    <a:pt x="156" y="37"/>
                  </a:lnTo>
                  <a:lnTo>
                    <a:pt x="156" y="38"/>
                  </a:lnTo>
                  <a:lnTo>
                    <a:pt x="157" y="38"/>
                  </a:lnTo>
                  <a:lnTo>
                    <a:pt x="157" y="39"/>
                  </a:lnTo>
                  <a:lnTo>
                    <a:pt x="158" y="39"/>
                  </a:lnTo>
                  <a:lnTo>
                    <a:pt x="158" y="39"/>
                  </a:lnTo>
                  <a:lnTo>
                    <a:pt x="159" y="40"/>
                  </a:lnTo>
                  <a:lnTo>
                    <a:pt x="159" y="40"/>
                  </a:lnTo>
                  <a:lnTo>
                    <a:pt x="160" y="41"/>
                  </a:lnTo>
                  <a:lnTo>
                    <a:pt x="160" y="41"/>
                  </a:lnTo>
                  <a:lnTo>
                    <a:pt x="161" y="42"/>
                  </a:lnTo>
                  <a:lnTo>
                    <a:pt x="161" y="42"/>
                  </a:lnTo>
                  <a:lnTo>
                    <a:pt x="161" y="43"/>
                  </a:lnTo>
                  <a:lnTo>
                    <a:pt x="162" y="43"/>
                  </a:lnTo>
                  <a:lnTo>
                    <a:pt x="162" y="44"/>
                  </a:lnTo>
                  <a:lnTo>
                    <a:pt x="163" y="44"/>
                  </a:lnTo>
                  <a:lnTo>
                    <a:pt x="163" y="45"/>
                  </a:lnTo>
                  <a:lnTo>
                    <a:pt x="164" y="45"/>
                  </a:lnTo>
                  <a:lnTo>
                    <a:pt x="164" y="46"/>
                  </a:lnTo>
                  <a:lnTo>
                    <a:pt x="165" y="46"/>
                  </a:lnTo>
                  <a:lnTo>
                    <a:pt x="165" y="47"/>
                  </a:lnTo>
                  <a:lnTo>
                    <a:pt x="166" y="47"/>
                  </a:lnTo>
                  <a:lnTo>
                    <a:pt x="166" y="48"/>
                  </a:lnTo>
                  <a:lnTo>
                    <a:pt x="167" y="48"/>
                  </a:lnTo>
                  <a:lnTo>
                    <a:pt x="167" y="48"/>
                  </a:lnTo>
                  <a:lnTo>
                    <a:pt x="168" y="49"/>
                  </a:lnTo>
                  <a:lnTo>
                    <a:pt x="168" y="49"/>
                  </a:lnTo>
                  <a:lnTo>
                    <a:pt x="169" y="50"/>
                  </a:lnTo>
                  <a:lnTo>
                    <a:pt x="169" y="50"/>
                  </a:lnTo>
                  <a:lnTo>
                    <a:pt x="170" y="51"/>
                  </a:lnTo>
                  <a:lnTo>
                    <a:pt x="170" y="51"/>
                  </a:lnTo>
                  <a:lnTo>
                    <a:pt x="171" y="52"/>
                  </a:lnTo>
                  <a:lnTo>
                    <a:pt x="171" y="52"/>
                  </a:lnTo>
                  <a:lnTo>
                    <a:pt x="172" y="53"/>
                  </a:lnTo>
                  <a:lnTo>
                    <a:pt x="172" y="53"/>
                  </a:lnTo>
                  <a:lnTo>
                    <a:pt x="173" y="54"/>
                  </a:lnTo>
                  <a:lnTo>
                    <a:pt x="173" y="54"/>
                  </a:lnTo>
                  <a:lnTo>
                    <a:pt x="174" y="55"/>
                  </a:lnTo>
                  <a:lnTo>
                    <a:pt x="174" y="55"/>
                  </a:lnTo>
                  <a:lnTo>
                    <a:pt x="175" y="56"/>
                  </a:lnTo>
                  <a:lnTo>
                    <a:pt x="175" y="56"/>
                  </a:lnTo>
                  <a:lnTo>
                    <a:pt x="175" y="57"/>
                  </a:lnTo>
                  <a:lnTo>
                    <a:pt x="176" y="57"/>
                  </a:lnTo>
                  <a:lnTo>
                    <a:pt x="176" y="57"/>
                  </a:lnTo>
                  <a:lnTo>
                    <a:pt x="177" y="58"/>
                  </a:lnTo>
                  <a:lnTo>
                    <a:pt x="177" y="58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9" y="60"/>
                  </a:lnTo>
                  <a:lnTo>
                    <a:pt x="179" y="60"/>
                  </a:lnTo>
                  <a:lnTo>
                    <a:pt x="180" y="61"/>
                  </a:lnTo>
                  <a:lnTo>
                    <a:pt x="180" y="61"/>
                  </a:lnTo>
                  <a:lnTo>
                    <a:pt x="181" y="62"/>
                  </a:lnTo>
                  <a:lnTo>
                    <a:pt x="181" y="62"/>
                  </a:lnTo>
                  <a:lnTo>
                    <a:pt x="182" y="63"/>
                  </a:lnTo>
                  <a:lnTo>
                    <a:pt x="182" y="63"/>
                  </a:lnTo>
                  <a:lnTo>
                    <a:pt x="183" y="64"/>
                  </a:lnTo>
                  <a:lnTo>
                    <a:pt x="183" y="64"/>
                  </a:lnTo>
                  <a:lnTo>
                    <a:pt x="184" y="65"/>
                  </a:lnTo>
                  <a:lnTo>
                    <a:pt x="184" y="65"/>
                  </a:lnTo>
                  <a:lnTo>
                    <a:pt x="185" y="66"/>
                  </a:lnTo>
                  <a:lnTo>
                    <a:pt x="185" y="66"/>
                  </a:lnTo>
                  <a:lnTo>
                    <a:pt x="186" y="66"/>
                  </a:lnTo>
                  <a:lnTo>
                    <a:pt x="186" y="67"/>
                  </a:lnTo>
                  <a:lnTo>
                    <a:pt x="187" y="67"/>
                  </a:lnTo>
                  <a:lnTo>
                    <a:pt x="187" y="68"/>
                  </a:lnTo>
                  <a:lnTo>
                    <a:pt x="188" y="68"/>
                  </a:lnTo>
                  <a:lnTo>
                    <a:pt x="188" y="69"/>
                  </a:lnTo>
                  <a:lnTo>
                    <a:pt x="189" y="69"/>
                  </a:lnTo>
                  <a:lnTo>
                    <a:pt x="189" y="70"/>
                  </a:lnTo>
                  <a:lnTo>
                    <a:pt x="189" y="70"/>
                  </a:lnTo>
                  <a:lnTo>
                    <a:pt x="190" y="70"/>
                  </a:lnTo>
                  <a:lnTo>
                    <a:pt x="190" y="71"/>
                  </a:lnTo>
                  <a:lnTo>
                    <a:pt x="191" y="71"/>
                  </a:lnTo>
                  <a:lnTo>
                    <a:pt x="191" y="72"/>
                  </a:lnTo>
                  <a:lnTo>
                    <a:pt x="192" y="72"/>
                  </a:lnTo>
                  <a:lnTo>
                    <a:pt x="192" y="73"/>
                  </a:lnTo>
                  <a:lnTo>
                    <a:pt x="193" y="73"/>
                  </a:lnTo>
                  <a:lnTo>
                    <a:pt x="193" y="74"/>
                  </a:lnTo>
                  <a:lnTo>
                    <a:pt x="194" y="74"/>
                  </a:lnTo>
                  <a:lnTo>
                    <a:pt x="194" y="75"/>
                  </a:lnTo>
                  <a:lnTo>
                    <a:pt x="195" y="75"/>
                  </a:lnTo>
                  <a:lnTo>
                    <a:pt x="195" y="75"/>
                  </a:lnTo>
                  <a:lnTo>
                    <a:pt x="196" y="76"/>
                  </a:lnTo>
                  <a:lnTo>
                    <a:pt x="196" y="76"/>
                  </a:lnTo>
                  <a:lnTo>
                    <a:pt x="197" y="77"/>
                  </a:lnTo>
                  <a:lnTo>
                    <a:pt x="197" y="77"/>
                  </a:lnTo>
                  <a:lnTo>
                    <a:pt x="198" y="78"/>
                  </a:lnTo>
                  <a:lnTo>
                    <a:pt x="198" y="78"/>
                  </a:lnTo>
                  <a:lnTo>
                    <a:pt x="199" y="79"/>
                  </a:lnTo>
                  <a:lnTo>
                    <a:pt x="199" y="79"/>
                  </a:lnTo>
                  <a:lnTo>
                    <a:pt x="200" y="79"/>
                  </a:lnTo>
                  <a:lnTo>
                    <a:pt x="200" y="80"/>
                  </a:lnTo>
                  <a:lnTo>
                    <a:pt x="201" y="80"/>
                  </a:lnTo>
                  <a:lnTo>
                    <a:pt x="201" y="81"/>
                  </a:lnTo>
                  <a:lnTo>
                    <a:pt x="202" y="81"/>
                  </a:lnTo>
                  <a:lnTo>
                    <a:pt x="202" y="81"/>
                  </a:lnTo>
                  <a:lnTo>
                    <a:pt x="203" y="82"/>
                  </a:lnTo>
                  <a:lnTo>
                    <a:pt x="203" y="82"/>
                  </a:lnTo>
                  <a:lnTo>
                    <a:pt x="204" y="83"/>
                  </a:lnTo>
                  <a:lnTo>
                    <a:pt x="204" y="83"/>
                  </a:lnTo>
                  <a:lnTo>
                    <a:pt x="204" y="84"/>
                  </a:lnTo>
                  <a:lnTo>
                    <a:pt x="205" y="84"/>
                  </a:lnTo>
                  <a:lnTo>
                    <a:pt x="205" y="84"/>
                  </a:lnTo>
                  <a:lnTo>
                    <a:pt x="206" y="85"/>
                  </a:lnTo>
                  <a:lnTo>
                    <a:pt x="206" y="85"/>
                  </a:lnTo>
                  <a:lnTo>
                    <a:pt x="207" y="86"/>
                  </a:lnTo>
                  <a:lnTo>
                    <a:pt x="207" y="86"/>
                  </a:lnTo>
                  <a:lnTo>
                    <a:pt x="208" y="86"/>
                  </a:lnTo>
                  <a:lnTo>
                    <a:pt x="208" y="87"/>
                  </a:lnTo>
                  <a:lnTo>
                    <a:pt x="209" y="87"/>
                  </a:lnTo>
                  <a:lnTo>
                    <a:pt x="209" y="88"/>
                  </a:lnTo>
                  <a:lnTo>
                    <a:pt x="210" y="88"/>
                  </a:lnTo>
                  <a:lnTo>
                    <a:pt x="210" y="88"/>
                  </a:lnTo>
                  <a:lnTo>
                    <a:pt x="211" y="89"/>
                  </a:lnTo>
                  <a:lnTo>
                    <a:pt x="211" y="89"/>
                  </a:lnTo>
                  <a:lnTo>
                    <a:pt x="212" y="89"/>
                  </a:lnTo>
                  <a:lnTo>
                    <a:pt x="212" y="90"/>
                  </a:lnTo>
                  <a:lnTo>
                    <a:pt x="213" y="90"/>
                  </a:lnTo>
                  <a:lnTo>
                    <a:pt x="213" y="90"/>
                  </a:lnTo>
                  <a:lnTo>
                    <a:pt x="214" y="91"/>
                  </a:lnTo>
                  <a:lnTo>
                    <a:pt x="214" y="91"/>
                  </a:lnTo>
                  <a:lnTo>
                    <a:pt x="215" y="92"/>
                  </a:lnTo>
                  <a:lnTo>
                    <a:pt x="215" y="92"/>
                  </a:lnTo>
                  <a:lnTo>
                    <a:pt x="216" y="92"/>
                  </a:lnTo>
                  <a:lnTo>
                    <a:pt x="216" y="93"/>
                  </a:lnTo>
                  <a:lnTo>
                    <a:pt x="217" y="93"/>
                  </a:lnTo>
                  <a:lnTo>
                    <a:pt x="217" y="93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9" y="95"/>
                  </a:lnTo>
                  <a:lnTo>
                    <a:pt x="219" y="95"/>
                  </a:lnTo>
                  <a:lnTo>
                    <a:pt x="220" y="95"/>
                  </a:lnTo>
                  <a:lnTo>
                    <a:pt x="220" y="96"/>
                  </a:lnTo>
                  <a:lnTo>
                    <a:pt x="221" y="96"/>
                  </a:lnTo>
                  <a:lnTo>
                    <a:pt x="221" y="96"/>
                  </a:lnTo>
                  <a:lnTo>
                    <a:pt x="222" y="96"/>
                  </a:lnTo>
                  <a:lnTo>
                    <a:pt x="222" y="97"/>
                  </a:lnTo>
                  <a:lnTo>
                    <a:pt x="223" y="97"/>
                  </a:lnTo>
                  <a:lnTo>
                    <a:pt x="223" y="97"/>
                  </a:lnTo>
                  <a:lnTo>
                    <a:pt x="224" y="98"/>
                  </a:lnTo>
                  <a:lnTo>
                    <a:pt x="224" y="98"/>
                  </a:lnTo>
                  <a:lnTo>
                    <a:pt x="225" y="98"/>
                  </a:lnTo>
                  <a:lnTo>
                    <a:pt x="225" y="98"/>
                  </a:lnTo>
                  <a:lnTo>
                    <a:pt x="226" y="99"/>
                  </a:lnTo>
                  <a:lnTo>
                    <a:pt x="226" y="99"/>
                  </a:lnTo>
                  <a:lnTo>
                    <a:pt x="227" y="99"/>
                  </a:lnTo>
                  <a:lnTo>
                    <a:pt x="227" y="100"/>
                  </a:lnTo>
                  <a:lnTo>
                    <a:pt x="228" y="100"/>
                  </a:lnTo>
                  <a:lnTo>
                    <a:pt x="228" y="100"/>
                  </a:lnTo>
                  <a:lnTo>
                    <a:pt x="229" y="100"/>
                  </a:lnTo>
                  <a:lnTo>
                    <a:pt x="229" y="101"/>
                  </a:lnTo>
                  <a:lnTo>
                    <a:pt x="230" y="101"/>
                  </a:lnTo>
                  <a:lnTo>
                    <a:pt x="230" y="101"/>
                  </a:lnTo>
                  <a:lnTo>
                    <a:pt x="231" y="101"/>
                  </a:lnTo>
                  <a:lnTo>
                    <a:pt x="231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3" y="103"/>
                  </a:lnTo>
                  <a:lnTo>
                    <a:pt x="233" y="103"/>
                  </a:lnTo>
                  <a:lnTo>
                    <a:pt x="234" y="103"/>
                  </a:lnTo>
                  <a:lnTo>
                    <a:pt x="234" y="103"/>
                  </a:lnTo>
                  <a:lnTo>
                    <a:pt x="235" y="103"/>
                  </a:lnTo>
                  <a:lnTo>
                    <a:pt x="235" y="104"/>
                  </a:lnTo>
                  <a:lnTo>
                    <a:pt x="236" y="104"/>
                  </a:lnTo>
                  <a:lnTo>
                    <a:pt x="236" y="104"/>
                  </a:lnTo>
                  <a:lnTo>
                    <a:pt x="237" y="104"/>
                  </a:lnTo>
                  <a:lnTo>
                    <a:pt x="237" y="105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39" y="105"/>
                  </a:lnTo>
                  <a:lnTo>
                    <a:pt x="239" y="105"/>
                  </a:lnTo>
                  <a:lnTo>
                    <a:pt x="240" y="105"/>
                  </a:lnTo>
                  <a:lnTo>
                    <a:pt x="240" y="106"/>
                  </a:lnTo>
                  <a:lnTo>
                    <a:pt x="241" y="106"/>
                  </a:lnTo>
                  <a:lnTo>
                    <a:pt x="241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3" y="106"/>
                  </a:lnTo>
                  <a:lnTo>
                    <a:pt x="243" y="107"/>
                  </a:lnTo>
                  <a:lnTo>
                    <a:pt x="244" y="107"/>
                  </a:lnTo>
                  <a:lnTo>
                    <a:pt x="244" y="107"/>
                  </a:lnTo>
                  <a:lnTo>
                    <a:pt x="245" y="107"/>
                  </a:lnTo>
                  <a:lnTo>
                    <a:pt x="245" y="107"/>
                  </a:lnTo>
                  <a:lnTo>
                    <a:pt x="246" y="107"/>
                  </a:lnTo>
                  <a:lnTo>
                    <a:pt x="246" y="107"/>
                  </a:lnTo>
                  <a:lnTo>
                    <a:pt x="247" y="108"/>
                  </a:lnTo>
                  <a:lnTo>
                    <a:pt x="247" y="108"/>
                  </a:lnTo>
                  <a:lnTo>
                    <a:pt x="248" y="108"/>
                  </a:lnTo>
                  <a:lnTo>
                    <a:pt x="248" y="108"/>
                  </a:lnTo>
                  <a:lnTo>
                    <a:pt x="249" y="108"/>
                  </a:lnTo>
                  <a:lnTo>
                    <a:pt x="249" y="108"/>
                  </a:lnTo>
                  <a:lnTo>
                    <a:pt x="250" y="108"/>
                  </a:lnTo>
                  <a:lnTo>
                    <a:pt x="250" y="108"/>
                  </a:lnTo>
                  <a:lnTo>
                    <a:pt x="251" y="108"/>
                  </a:lnTo>
                  <a:lnTo>
                    <a:pt x="251" y="108"/>
                  </a:lnTo>
                  <a:lnTo>
                    <a:pt x="252" y="109"/>
                  </a:lnTo>
                  <a:lnTo>
                    <a:pt x="252" y="109"/>
                  </a:lnTo>
                  <a:lnTo>
                    <a:pt x="253" y="109"/>
                  </a:lnTo>
                  <a:lnTo>
                    <a:pt x="253" y="109"/>
                  </a:lnTo>
                  <a:lnTo>
                    <a:pt x="254" y="109"/>
                  </a:lnTo>
                  <a:lnTo>
                    <a:pt x="254" y="109"/>
                  </a:lnTo>
                  <a:lnTo>
                    <a:pt x="255" y="109"/>
                  </a:lnTo>
                  <a:lnTo>
                    <a:pt x="255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7" y="109"/>
                  </a:lnTo>
                  <a:lnTo>
                    <a:pt x="257" y="109"/>
                  </a:lnTo>
                  <a:lnTo>
                    <a:pt x="258" y="109"/>
                  </a:lnTo>
                  <a:lnTo>
                    <a:pt x="258" y="109"/>
                  </a:lnTo>
                  <a:lnTo>
                    <a:pt x="259" y="109"/>
                  </a:lnTo>
                  <a:lnTo>
                    <a:pt x="259" y="109"/>
                  </a:lnTo>
                  <a:lnTo>
                    <a:pt x="260" y="109"/>
                  </a:lnTo>
                  <a:lnTo>
                    <a:pt x="260" y="109"/>
                  </a:lnTo>
                  <a:lnTo>
                    <a:pt x="261" y="109"/>
                  </a:lnTo>
                  <a:lnTo>
                    <a:pt x="261" y="109"/>
                  </a:lnTo>
                  <a:lnTo>
                    <a:pt x="262" y="109"/>
                  </a:lnTo>
                  <a:lnTo>
                    <a:pt x="262" y="109"/>
                  </a:lnTo>
                  <a:lnTo>
                    <a:pt x="263" y="109"/>
                  </a:lnTo>
                  <a:lnTo>
                    <a:pt x="263" y="109"/>
                  </a:lnTo>
                  <a:lnTo>
                    <a:pt x="264" y="109"/>
                  </a:lnTo>
                  <a:lnTo>
                    <a:pt x="264" y="109"/>
                  </a:lnTo>
                  <a:lnTo>
                    <a:pt x="265" y="109"/>
                  </a:lnTo>
                  <a:lnTo>
                    <a:pt x="265" y="109"/>
                  </a:lnTo>
                  <a:lnTo>
                    <a:pt x="266" y="109"/>
                  </a:lnTo>
                  <a:lnTo>
                    <a:pt x="266" y="109"/>
                  </a:lnTo>
                  <a:lnTo>
                    <a:pt x="267" y="109"/>
                  </a:lnTo>
                  <a:lnTo>
                    <a:pt x="267" y="109"/>
                  </a:lnTo>
                  <a:lnTo>
                    <a:pt x="268" y="109"/>
                  </a:lnTo>
                  <a:lnTo>
                    <a:pt x="268" y="109"/>
                  </a:lnTo>
                  <a:lnTo>
                    <a:pt x="269" y="109"/>
                  </a:lnTo>
                  <a:lnTo>
                    <a:pt x="269" y="109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1" y="108"/>
                  </a:lnTo>
                  <a:lnTo>
                    <a:pt x="271" y="108"/>
                  </a:lnTo>
                  <a:lnTo>
                    <a:pt x="272" y="108"/>
                  </a:lnTo>
                  <a:lnTo>
                    <a:pt x="272" y="108"/>
                  </a:lnTo>
                  <a:lnTo>
                    <a:pt x="273" y="108"/>
                  </a:lnTo>
                  <a:lnTo>
                    <a:pt x="273" y="108"/>
                  </a:lnTo>
                  <a:lnTo>
                    <a:pt x="274" y="108"/>
                  </a:lnTo>
                  <a:lnTo>
                    <a:pt x="274" y="107"/>
                  </a:lnTo>
                  <a:lnTo>
                    <a:pt x="275" y="107"/>
                  </a:lnTo>
                  <a:lnTo>
                    <a:pt x="275" y="107"/>
                  </a:lnTo>
                  <a:lnTo>
                    <a:pt x="276" y="107"/>
                  </a:lnTo>
                  <a:lnTo>
                    <a:pt x="276" y="107"/>
                  </a:lnTo>
                  <a:lnTo>
                    <a:pt x="277" y="107"/>
                  </a:lnTo>
                  <a:lnTo>
                    <a:pt x="277" y="107"/>
                  </a:lnTo>
                  <a:lnTo>
                    <a:pt x="278" y="106"/>
                  </a:lnTo>
                  <a:lnTo>
                    <a:pt x="278" y="106"/>
                  </a:lnTo>
                  <a:lnTo>
                    <a:pt x="279" y="106"/>
                  </a:lnTo>
                  <a:lnTo>
                    <a:pt x="279" y="106"/>
                  </a:lnTo>
                  <a:lnTo>
                    <a:pt x="280" y="106"/>
                  </a:lnTo>
                  <a:lnTo>
                    <a:pt x="280" y="106"/>
                  </a:lnTo>
                  <a:lnTo>
                    <a:pt x="281" y="106"/>
                  </a:lnTo>
                  <a:lnTo>
                    <a:pt x="281" y="105"/>
                  </a:lnTo>
                  <a:lnTo>
                    <a:pt x="282" y="105"/>
                  </a:lnTo>
                  <a:lnTo>
                    <a:pt x="282" y="105"/>
                  </a:lnTo>
                  <a:lnTo>
                    <a:pt x="283" y="105"/>
                  </a:lnTo>
                  <a:lnTo>
                    <a:pt x="283" y="105"/>
                  </a:lnTo>
                  <a:lnTo>
                    <a:pt x="284" y="105"/>
                  </a:lnTo>
                  <a:lnTo>
                    <a:pt x="284" y="104"/>
                  </a:lnTo>
                  <a:lnTo>
                    <a:pt x="284" y="104"/>
                  </a:lnTo>
                  <a:lnTo>
                    <a:pt x="285" y="104"/>
                  </a:lnTo>
                  <a:lnTo>
                    <a:pt x="285" y="104"/>
                  </a:lnTo>
                  <a:lnTo>
                    <a:pt x="286" y="103"/>
                  </a:lnTo>
                  <a:lnTo>
                    <a:pt x="286" y="103"/>
                  </a:lnTo>
                  <a:lnTo>
                    <a:pt x="287" y="103"/>
                  </a:lnTo>
                  <a:lnTo>
                    <a:pt x="287" y="103"/>
                  </a:lnTo>
                  <a:lnTo>
                    <a:pt x="288" y="103"/>
                  </a:lnTo>
                  <a:lnTo>
                    <a:pt x="288" y="102"/>
                  </a:lnTo>
                  <a:lnTo>
                    <a:pt x="289" y="102"/>
                  </a:lnTo>
                  <a:lnTo>
                    <a:pt x="289" y="102"/>
                  </a:lnTo>
                  <a:lnTo>
                    <a:pt x="290" y="102"/>
                  </a:lnTo>
                  <a:lnTo>
                    <a:pt x="290" y="101"/>
                  </a:lnTo>
                  <a:lnTo>
                    <a:pt x="291" y="101"/>
                  </a:lnTo>
                  <a:lnTo>
                    <a:pt x="291" y="101"/>
                  </a:lnTo>
                  <a:lnTo>
                    <a:pt x="292" y="101"/>
                  </a:lnTo>
                  <a:lnTo>
                    <a:pt x="292" y="100"/>
                  </a:lnTo>
                  <a:lnTo>
                    <a:pt x="293" y="100"/>
                  </a:lnTo>
                  <a:lnTo>
                    <a:pt x="293" y="100"/>
                  </a:lnTo>
                  <a:lnTo>
                    <a:pt x="294" y="100"/>
                  </a:lnTo>
                  <a:lnTo>
                    <a:pt x="294" y="99"/>
                  </a:lnTo>
                  <a:lnTo>
                    <a:pt x="295" y="99"/>
                  </a:lnTo>
                  <a:lnTo>
                    <a:pt x="295" y="99"/>
                  </a:lnTo>
                  <a:lnTo>
                    <a:pt x="296" y="98"/>
                  </a:lnTo>
                  <a:lnTo>
                    <a:pt x="296" y="98"/>
                  </a:lnTo>
                  <a:lnTo>
                    <a:pt x="297" y="98"/>
                  </a:lnTo>
                  <a:lnTo>
                    <a:pt x="297" y="98"/>
                  </a:lnTo>
                  <a:lnTo>
                    <a:pt x="298" y="97"/>
                  </a:lnTo>
                  <a:lnTo>
                    <a:pt x="298" y="97"/>
                  </a:lnTo>
                  <a:lnTo>
                    <a:pt x="299" y="97"/>
                  </a:lnTo>
                  <a:lnTo>
                    <a:pt x="299" y="96"/>
                  </a:lnTo>
                  <a:lnTo>
                    <a:pt x="299" y="96"/>
                  </a:lnTo>
                  <a:lnTo>
                    <a:pt x="300" y="96"/>
                  </a:lnTo>
                  <a:lnTo>
                    <a:pt x="300" y="96"/>
                  </a:lnTo>
                  <a:lnTo>
                    <a:pt x="301" y="95"/>
                  </a:lnTo>
                  <a:lnTo>
                    <a:pt x="301" y="95"/>
                  </a:lnTo>
                  <a:lnTo>
                    <a:pt x="302" y="95"/>
                  </a:lnTo>
                  <a:lnTo>
                    <a:pt x="302" y="94"/>
                  </a:lnTo>
                  <a:lnTo>
                    <a:pt x="303" y="94"/>
                  </a:lnTo>
                  <a:lnTo>
                    <a:pt x="303" y="94"/>
                  </a:lnTo>
                  <a:lnTo>
                    <a:pt x="304" y="93"/>
                  </a:lnTo>
                  <a:lnTo>
                    <a:pt x="304" y="93"/>
                  </a:lnTo>
                  <a:lnTo>
                    <a:pt x="305" y="93"/>
                  </a:lnTo>
                  <a:lnTo>
                    <a:pt x="305" y="92"/>
                  </a:lnTo>
                  <a:lnTo>
                    <a:pt x="306" y="92"/>
                  </a:lnTo>
                  <a:lnTo>
                    <a:pt x="306" y="92"/>
                  </a:lnTo>
                  <a:lnTo>
                    <a:pt x="307" y="91"/>
                  </a:lnTo>
                  <a:lnTo>
                    <a:pt x="307" y="91"/>
                  </a:lnTo>
                  <a:lnTo>
                    <a:pt x="308" y="90"/>
                  </a:lnTo>
                  <a:lnTo>
                    <a:pt x="308" y="90"/>
                  </a:lnTo>
                  <a:lnTo>
                    <a:pt x="309" y="90"/>
                  </a:lnTo>
                  <a:lnTo>
                    <a:pt x="309" y="89"/>
                  </a:lnTo>
                  <a:lnTo>
                    <a:pt x="310" y="89"/>
                  </a:lnTo>
                  <a:lnTo>
                    <a:pt x="310" y="89"/>
                  </a:lnTo>
                  <a:lnTo>
                    <a:pt x="311" y="88"/>
                  </a:lnTo>
                  <a:lnTo>
                    <a:pt x="311" y="88"/>
                  </a:lnTo>
                  <a:lnTo>
                    <a:pt x="312" y="88"/>
                  </a:lnTo>
                  <a:lnTo>
                    <a:pt x="312" y="87"/>
                  </a:lnTo>
                  <a:lnTo>
                    <a:pt x="313" y="87"/>
                  </a:lnTo>
                  <a:lnTo>
                    <a:pt x="313" y="86"/>
                  </a:lnTo>
                  <a:lnTo>
                    <a:pt x="313" y="86"/>
                  </a:lnTo>
                  <a:lnTo>
                    <a:pt x="314" y="86"/>
                  </a:lnTo>
                  <a:lnTo>
                    <a:pt x="314" y="85"/>
                  </a:lnTo>
                  <a:lnTo>
                    <a:pt x="315" y="85"/>
                  </a:lnTo>
                  <a:lnTo>
                    <a:pt x="315" y="84"/>
                  </a:lnTo>
                  <a:lnTo>
                    <a:pt x="316" y="84"/>
                  </a:lnTo>
                  <a:lnTo>
                    <a:pt x="316" y="84"/>
                  </a:lnTo>
                  <a:lnTo>
                    <a:pt x="317" y="83"/>
                  </a:lnTo>
                  <a:lnTo>
                    <a:pt x="317" y="83"/>
                  </a:lnTo>
                  <a:lnTo>
                    <a:pt x="318" y="82"/>
                  </a:lnTo>
                  <a:lnTo>
                    <a:pt x="318" y="82"/>
                  </a:lnTo>
                  <a:lnTo>
                    <a:pt x="319" y="81"/>
                  </a:lnTo>
                  <a:lnTo>
                    <a:pt x="319" y="81"/>
                  </a:lnTo>
                  <a:lnTo>
                    <a:pt x="320" y="81"/>
                  </a:lnTo>
                  <a:lnTo>
                    <a:pt x="320" y="80"/>
                  </a:lnTo>
                  <a:lnTo>
                    <a:pt x="321" y="80"/>
                  </a:lnTo>
                  <a:lnTo>
                    <a:pt x="321" y="79"/>
                  </a:lnTo>
                  <a:lnTo>
                    <a:pt x="322" y="79"/>
                  </a:lnTo>
                  <a:lnTo>
                    <a:pt x="322" y="79"/>
                  </a:lnTo>
                  <a:lnTo>
                    <a:pt x="323" y="78"/>
                  </a:lnTo>
                  <a:lnTo>
                    <a:pt x="323" y="78"/>
                  </a:lnTo>
                  <a:lnTo>
                    <a:pt x="324" y="77"/>
                  </a:lnTo>
                  <a:lnTo>
                    <a:pt x="324" y="77"/>
                  </a:lnTo>
                  <a:lnTo>
                    <a:pt x="325" y="76"/>
                  </a:lnTo>
                  <a:lnTo>
                    <a:pt x="325" y="76"/>
                  </a:lnTo>
                  <a:lnTo>
                    <a:pt x="326" y="75"/>
                  </a:lnTo>
                  <a:lnTo>
                    <a:pt x="326" y="75"/>
                  </a:lnTo>
                  <a:lnTo>
                    <a:pt x="327" y="75"/>
                  </a:lnTo>
                  <a:lnTo>
                    <a:pt x="327" y="74"/>
                  </a:lnTo>
                  <a:lnTo>
                    <a:pt x="327" y="74"/>
                  </a:lnTo>
                  <a:lnTo>
                    <a:pt x="328" y="73"/>
                  </a:lnTo>
                  <a:lnTo>
                    <a:pt x="328" y="73"/>
                  </a:lnTo>
                  <a:lnTo>
                    <a:pt x="329" y="72"/>
                  </a:lnTo>
                  <a:lnTo>
                    <a:pt x="329" y="72"/>
                  </a:lnTo>
                  <a:lnTo>
                    <a:pt x="330" y="71"/>
                  </a:lnTo>
                  <a:lnTo>
                    <a:pt x="330" y="71"/>
                  </a:lnTo>
                  <a:lnTo>
                    <a:pt x="331" y="70"/>
                  </a:lnTo>
                  <a:lnTo>
                    <a:pt x="331" y="70"/>
                  </a:lnTo>
                  <a:lnTo>
                    <a:pt x="332" y="70"/>
                  </a:lnTo>
                  <a:lnTo>
                    <a:pt x="332" y="69"/>
                  </a:lnTo>
                  <a:lnTo>
                    <a:pt x="333" y="69"/>
                  </a:lnTo>
                  <a:lnTo>
                    <a:pt x="333" y="68"/>
                  </a:lnTo>
                  <a:lnTo>
                    <a:pt x="334" y="68"/>
                  </a:lnTo>
                  <a:lnTo>
                    <a:pt x="334" y="67"/>
                  </a:lnTo>
                  <a:lnTo>
                    <a:pt x="335" y="67"/>
                  </a:lnTo>
                  <a:lnTo>
                    <a:pt x="335" y="66"/>
                  </a:lnTo>
                  <a:lnTo>
                    <a:pt x="336" y="66"/>
                  </a:lnTo>
                  <a:lnTo>
                    <a:pt x="336" y="66"/>
                  </a:lnTo>
                  <a:lnTo>
                    <a:pt x="337" y="65"/>
                  </a:lnTo>
                  <a:lnTo>
                    <a:pt x="337" y="65"/>
                  </a:lnTo>
                  <a:lnTo>
                    <a:pt x="338" y="64"/>
                  </a:lnTo>
                  <a:lnTo>
                    <a:pt x="338" y="64"/>
                  </a:lnTo>
                  <a:lnTo>
                    <a:pt x="339" y="63"/>
                  </a:lnTo>
                  <a:lnTo>
                    <a:pt x="339" y="63"/>
                  </a:lnTo>
                  <a:lnTo>
                    <a:pt x="340" y="62"/>
                  </a:lnTo>
                  <a:lnTo>
                    <a:pt x="340" y="62"/>
                  </a:lnTo>
                  <a:lnTo>
                    <a:pt x="341" y="61"/>
                  </a:lnTo>
                  <a:lnTo>
                    <a:pt x="341" y="61"/>
                  </a:lnTo>
                  <a:lnTo>
                    <a:pt x="341" y="60"/>
                  </a:lnTo>
                  <a:lnTo>
                    <a:pt x="342" y="60"/>
                  </a:lnTo>
                  <a:lnTo>
                    <a:pt x="342" y="59"/>
                  </a:lnTo>
                  <a:lnTo>
                    <a:pt x="343" y="59"/>
                  </a:lnTo>
                  <a:lnTo>
                    <a:pt x="343" y="58"/>
                  </a:lnTo>
                  <a:lnTo>
                    <a:pt x="344" y="58"/>
                  </a:lnTo>
                  <a:lnTo>
                    <a:pt x="344" y="57"/>
                  </a:lnTo>
                  <a:lnTo>
                    <a:pt x="345" y="57"/>
                  </a:lnTo>
                  <a:lnTo>
                    <a:pt x="345" y="57"/>
                  </a:lnTo>
                  <a:lnTo>
                    <a:pt x="346" y="56"/>
                  </a:lnTo>
                  <a:lnTo>
                    <a:pt x="346" y="56"/>
                  </a:lnTo>
                  <a:lnTo>
                    <a:pt x="347" y="55"/>
                  </a:lnTo>
                  <a:lnTo>
                    <a:pt x="347" y="55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1040" name="Freeform 272"/>
            <p:cNvSpPr>
              <a:spLocks noChangeAspect="1"/>
            </p:cNvSpPr>
            <p:nvPr/>
          </p:nvSpPr>
          <p:spPr bwMode="auto">
            <a:xfrm>
              <a:off x="4081" y="1175"/>
              <a:ext cx="143" cy="652"/>
            </a:xfrm>
            <a:custGeom>
              <a:avLst/>
              <a:gdLst/>
              <a:ahLst/>
              <a:cxnLst>
                <a:cxn ang="0">
                  <a:pos x="5" y="49"/>
                </a:cxn>
                <a:cxn ang="0">
                  <a:pos x="11" y="44"/>
                </a:cxn>
                <a:cxn ang="0">
                  <a:pos x="17" y="38"/>
                </a:cxn>
                <a:cxn ang="0">
                  <a:pos x="22" y="33"/>
                </a:cxn>
                <a:cxn ang="0">
                  <a:pos x="28" y="28"/>
                </a:cxn>
                <a:cxn ang="0">
                  <a:pos x="34" y="23"/>
                </a:cxn>
                <a:cxn ang="0">
                  <a:pos x="40" y="18"/>
                </a:cxn>
                <a:cxn ang="0">
                  <a:pos x="46" y="14"/>
                </a:cxn>
                <a:cxn ang="0">
                  <a:pos x="51" y="11"/>
                </a:cxn>
                <a:cxn ang="0">
                  <a:pos x="57" y="8"/>
                </a:cxn>
                <a:cxn ang="0">
                  <a:pos x="63" y="5"/>
                </a:cxn>
                <a:cxn ang="0">
                  <a:pos x="69" y="3"/>
                </a:cxn>
                <a:cxn ang="0">
                  <a:pos x="75" y="1"/>
                </a:cxn>
                <a:cxn ang="0">
                  <a:pos x="80" y="0"/>
                </a:cxn>
                <a:cxn ang="0">
                  <a:pos x="86" y="0"/>
                </a:cxn>
                <a:cxn ang="0">
                  <a:pos x="92" y="0"/>
                </a:cxn>
                <a:cxn ang="0">
                  <a:pos x="98" y="1"/>
                </a:cxn>
                <a:cxn ang="0">
                  <a:pos x="104" y="3"/>
                </a:cxn>
                <a:cxn ang="0">
                  <a:pos x="109" y="4"/>
                </a:cxn>
                <a:cxn ang="0">
                  <a:pos x="115" y="7"/>
                </a:cxn>
                <a:cxn ang="0">
                  <a:pos x="121" y="10"/>
                </a:cxn>
                <a:cxn ang="0">
                  <a:pos x="127" y="14"/>
                </a:cxn>
                <a:cxn ang="0">
                  <a:pos x="132" y="18"/>
                </a:cxn>
                <a:cxn ang="0">
                  <a:pos x="138" y="22"/>
                </a:cxn>
                <a:cxn ang="0">
                  <a:pos x="144" y="27"/>
                </a:cxn>
                <a:cxn ang="0">
                  <a:pos x="150" y="32"/>
                </a:cxn>
                <a:cxn ang="0">
                  <a:pos x="156" y="37"/>
                </a:cxn>
                <a:cxn ang="0">
                  <a:pos x="161" y="43"/>
                </a:cxn>
                <a:cxn ang="0">
                  <a:pos x="167" y="48"/>
                </a:cxn>
                <a:cxn ang="0">
                  <a:pos x="173" y="54"/>
                </a:cxn>
                <a:cxn ang="0">
                  <a:pos x="179" y="60"/>
                </a:cxn>
                <a:cxn ang="0">
                  <a:pos x="185" y="66"/>
                </a:cxn>
                <a:cxn ang="0">
                  <a:pos x="190" y="71"/>
                </a:cxn>
                <a:cxn ang="0">
                  <a:pos x="196" y="76"/>
                </a:cxn>
                <a:cxn ang="0">
                  <a:pos x="202" y="81"/>
                </a:cxn>
                <a:cxn ang="0">
                  <a:pos x="208" y="86"/>
                </a:cxn>
                <a:cxn ang="0">
                  <a:pos x="214" y="91"/>
                </a:cxn>
                <a:cxn ang="0">
                  <a:pos x="219" y="95"/>
                </a:cxn>
                <a:cxn ang="0">
                  <a:pos x="225" y="98"/>
                </a:cxn>
                <a:cxn ang="0">
                  <a:pos x="231" y="102"/>
                </a:cxn>
                <a:cxn ang="0">
                  <a:pos x="237" y="104"/>
                </a:cxn>
                <a:cxn ang="0">
                  <a:pos x="242" y="106"/>
                </a:cxn>
                <a:cxn ang="0">
                  <a:pos x="248" y="108"/>
                </a:cxn>
                <a:cxn ang="0">
                  <a:pos x="254" y="109"/>
                </a:cxn>
                <a:cxn ang="0">
                  <a:pos x="260" y="109"/>
                </a:cxn>
                <a:cxn ang="0">
                  <a:pos x="266" y="109"/>
                </a:cxn>
                <a:cxn ang="0">
                  <a:pos x="271" y="108"/>
                </a:cxn>
                <a:cxn ang="0">
                  <a:pos x="277" y="107"/>
                </a:cxn>
                <a:cxn ang="0">
                  <a:pos x="283" y="105"/>
                </a:cxn>
                <a:cxn ang="0">
                  <a:pos x="289" y="102"/>
                </a:cxn>
                <a:cxn ang="0">
                  <a:pos x="295" y="99"/>
                </a:cxn>
                <a:cxn ang="0">
                  <a:pos x="300" y="96"/>
                </a:cxn>
                <a:cxn ang="0">
                  <a:pos x="306" y="92"/>
                </a:cxn>
                <a:cxn ang="0">
                  <a:pos x="312" y="87"/>
                </a:cxn>
                <a:cxn ang="0">
                  <a:pos x="318" y="82"/>
                </a:cxn>
                <a:cxn ang="0">
                  <a:pos x="324" y="77"/>
                </a:cxn>
                <a:cxn ang="0">
                  <a:pos x="329" y="72"/>
                </a:cxn>
                <a:cxn ang="0">
                  <a:pos x="335" y="66"/>
                </a:cxn>
                <a:cxn ang="0">
                  <a:pos x="341" y="61"/>
                </a:cxn>
                <a:cxn ang="0">
                  <a:pos x="347" y="55"/>
                </a:cxn>
              </a:cxnLst>
              <a:rect l="0" t="0" r="r" b="b"/>
              <a:pathLst>
                <a:path w="347" h="109">
                  <a:moveTo>
                    <a:pt x="0" y="55"/>
                  </a:moveTo>
                  <a:lnTo>
                    <a:pt x="0" y="54"/>
                  </a:lnTo>
                  <a:lnTo>
                    <a:pt x="1" y="54"/>
                  </a:lnTo>
                  <a:lnTo>
                    <a:pt x="1" y="53"/>
                  </a:lnTo>
                  <a:lnTo>
                    <a:pt x="2" y="53"/>
                  </a:lnTo>
                  <a:lnTo>
                    <a:pt x="2" y="52"/>
                  </a:lnTo>
                  <a:lnTo>
                    <a:pt x="3" y="52"/>
                  </a:lnTo>
                  <a:lnTo>
                    <a:pt x="3" y="51"/>
                  </a:lnTo>
                  <a:lnTo>
                    <a:pt x="4" y="51"/>
                  </a:lnTo>
                  <a:lnTo>
                    <a:pt x="4" y="50"/>
                  </a:lnTo>
                  <a:lnTo>
                    <a:pt x="5" y="50"/>
                  </a:lnTo>
                  <a:lnTo>
                    <a:pt x="5" y="49"/>
                  </a:lnTo>
                  <a:lnTo>
                    <a:pt x="6" y="49"/>
                  </a:lnTo>
                  <a:lnTo>
                    <a:pt x="6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9" y="46"/>
                  </a:lnTo>
                  <a:lnTo>
                    <a:pt x="9" y="46"/>
                  </a:lnTo>
                  <a:lnTo>
                    <a:pt x="9" y="45"/>
                  </a:lnTo>
                  <a:lnTo>
                    <a:pt x="10" y="45"/>
                  </a:lnTo>
                  <a:lnTo>
                    <a:pt x="10" y="44"/>
                  </a:lnTo>
                  <a:lnTo>
                    <a:pt x="11" y="44"/>
                  </a:lnTo>
                  <a:lnTo>
                    <a:pt x="11" y="43"/>
                  </a:lnTo>
                  <a:lnTo>
                    <a:pt x="12" y="43"/>
                  </a:lnTo>
                  <a:lnTo>
                    <a:pt x="12" y="42"/>
                  </a:lnTo>
                  <a:lnTo>
                    <a:pt x="13" y="42"/>
                  </a:lnTo>
                  <a:lnTo>
                    <a:pt x="13" y="41"/>
                  </a:lnTo>
                  <a:lnTo>
                    <a:pt x="14" y="41"/>
                  </a:lnTo>
                  <a:lnTo>
                    <a:pt x="14" y="40"/>
                  </a:lnTo>
                  <a:lnTo>
                    <a:pt x="15" y="40"/>
                  </a:lnTo>
                  <a:lnTo>
                    <a:pt x="15" y="39"/>
                  </a:lnTo>
                  <a:lnTo>
                    <a:pt x="16" y="39"/>
                  </a:lnTo>
                  <a:lnTo>
                    <a:pt x="16" y="3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18" y="37"/>
                  </a:lnTo>
                  <a:lnTo>
                    <a:pt x="18" y="37"/>
                  </a:lnTo>
                  <a:lnTo>
                    <a:pt x="18" y="36"/>
                  </a:lnTo>
                  <a:lnTo>
                    <a:pt x="19" y="36"/>
                  </a:lnTo>
                  <a:lnTo>
                    <a:pt x="19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1" y="34"/>
                  </a:lnTo>
                  <a:lnTo>
                    <a:pt x="21" y="34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5" y="31"/>
                  </a:lnTo>
                  <a:lnTo>
                    <a:pt x="25" y="30"/>
                  </a:lnTo>
                  <a:lnTo>
                    <a:pt x="26" y="30"/>
                  </a:lnTo>
                  <a:lnTo>
                    <a:pt x="26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9" y="27"/>
                  </a:lnTo>
                  <a:lnTo>
                    <a:pt x="29" y="27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1" y="26"/>
                  </a:lnTo>
                  <a:lnTo>
                    <a:pt x="31" y="25"/>
                  </a:lnTo>
                  <a:lnTo>
                    <a:pt x="32" y="25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33" y="24"/>
                  </a:lnTo>
                  <a:lnTo>
                    <a:pt x="33" y="23"/>
                  </a:lnTo>
                  <a:lnTo>
                    <a:pt x="34" y="23"/>
                  </a:lnTo>
                  <a:lnTo>
                    <a:pt x="34" y="22"/>
                  </a:lnTo>
                  <a:lnTo>
                    <a:pt x="35" y="22"/>
                  </a:lnTo>
                  <a:lnTo>
                    <a:pt x="35" y="22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7" y="21"/>
                  </a:lnTo>
                  <a:lnTo>
                    <a:pt x="37" y="20"/>
                  </a:lnTo>
                  <a:lnTo>
                    <a:pt x="38" y="20"/>
                  </a:lnTo>
                  <a:lnTo>
                    <a:pt x="38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1" y="18"/>
                  </a:lnTo>
                  <a:lnTo>
                    <a:pt x="41" y="17"/>
                  </a:lnTo>
                  <a:lnTo>
                    <a:pt x="42" y="17"/>
                  </a:lnTo>
                  <a:lnTo>
                    <a:pt x="42" y="17"/>
                  </a:lnTo>
                  <a:lnTo>
                    <a:pt x="43" y="16"/>
                  </a:lnTo>
                  <a:lnTo>
                    <a:pt x="43" y="16"/>
                  </a:lnTo>
                  <a:lnTo>
                    <a:pt x="44" y="16"/>
                  </a:lnTo>
                  <a:lnTo>
                    <a:pt x="44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6" y="14"/>
                  </a:lnTo>
                  <a:lnTo>
                    <a:pt x="46" y="14"/>
                  </a:lnTo>
                  <a:lnTo>
                    <a:pt x="47" y="14"/>
                  </a:lnTo>
                  <a:lnTo>
                    <a:pt x="47" y="13"/>
                  </a:lnTo>
                  <a:lnTo>
                    <a:pt x="47" y="13"/>
                  </a:lnTo>
                  <a:lnTo>
                    <a:pt x="48" y="13"/>
                  </a:lnTo>
                  <a:lnTo>
                    <a:pt x="48" y="12"/>
                  </a:lnTo>
                  <a:lnTo>
                    <a:pt x="49" y="12"/>
                  </a:lnTo>
                  <a:lnTo>
                    <a:pt x="49" y="12"/>
                  </a:lnTo>
                  <a:lnTo>
                    <a:pt x="50" y="12"/>
                  </a:lnTo>
                  <a:lnTo>
                    <a:pt x="50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5" y="9"/>
                  </a:lnTo>
                  <a:lnTo>
                    <a:pt x="55" y="8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9" y="7"/>
                  </a:lnTo>
                  <a:lnTo>
                    <a:pt x="59" y="7"/>
                  </a:lnTo>
                  <a:lnTo>
                    <a:pt x="60" y="6"/>
                  </a:lnTo>
                  <a:lnTo>
                    <a:pt x="60" y="6"/>
                  </a:lnTo>
                  <a:lnTo>
                    <a:pt x="61" y="6"/>
                  </a:lnTo>
                  <a:lnTo>
                    <a:pt x="61" y="6"/>
                  </a:lnTo>
                  <a:lnTo>
                    <a:pt x="61" y="5"/>
                  </a:lnTo>
                  <a:lnTo>
                    <a:pt x="62" y="5"/>
                  </a:lnTo>
                  <a:lnTo>
                    <a:pt x="62" y="5"/>
                  </a:lnTo>
                  <a:lnTo>
                    <a:pt x="63" y="5"/>
                  </a:lnTo>
                  <a:lnTo>
                    <a:pt x="63" y="5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7" y="3"/>
                  </a:lnTo>
                  <a:lnTo>
                    <a:pt x="67" y="3"/>
                  </a:lnTo>
                  <a:lnTo>
                    <a:pt x="68" y="3"/>
                  </a:lnTo>
                  <a:lnTo>
                    <a:pt x="68" y="3"/>
                  </a:lnTo>
                  <a:lnTo>
                    <a:pt x="69" y="3"/>
                  </a:lnTo>
                  <a:lnTo>
                    <a:pt x="69" y="3"/>
                  </a:lnTo>
                  <a:lnTo>
                    <a:pt x="70" y="3"/>
                  </a:lnTo>
                  <a:lnTo>
                    <a:pt x="70" y="2"/>
                  </a:lnTo>
                  <a:lnTo>
                    <a:pt x="71" y="2"/>
                  </a:lnTo>
                  <a:lnTo>
                    <a:pt x="71" y="2"/>
                  </a:lnTo>
                  <a:lnTo>
                    <a:pt x="72" y="2"/>
                  </a:lnTo>
                  <a:lnTo>
                    <a:pt x="72" y="2"/>
                  </a:lnTo>
                  <a:lnTo>
                    <a:pt x="73" y="2"/>
                  </a:lnTo>
                  <a:lnTo>
                    <a:pt x="73" y="2"/>
                  </a:lnTo>
                  <a:lnTo>
                    <a:pt x="74" y="1"/>
                  </a:lnTo>
                  <a:lnTo>
                    <a:pt x="74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6" y="1"/>
                  </a:lnTo>
                  <a:lnTo>
                    <a:pt x="76" y="1"/>
                  </a:lnTo>
                  <a:lnTo>
                    <a:pt x="77" y="1"/>
                  </a:lnTo>
                  <a:lnTo>
                    <a:pt x="77" y="1"/>
                  </a:lnTo>
                  <a:lnTo>
                    <a:pt x="78" y="1"/>
                  </a:lnTo>
                  <a:lnTo>
                    <a:pt x="78" y="1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3" y="0"/>
                  </a:lnTo>
                  <a:lnTo>
                    <a:pt x="83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5" y="0"/>
                  </a:lnTo>
                  <a:lnTo>
                    <a:pt x="85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7" y="0"/>
                  </a:lnTo>
                  <a:lnTo>
                    <a:pt x="87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91" y="0"/>
                  </a:lnTo>
                  <a:lnTo>
                    <a:pt x="91" y="0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6" y="1"/>
                  </a:lnTo>
                  <a:lnTo>
                    <a:pt x="96" y="1"/>
                  </a:lnTo>
                  <a:lnTo>
                    <a:pt x="97" y="1"/>
                  </a:lnTo>
                  <a:lnTo>
                    <a:pt x="97" y="1"/>
                  </a:lnTo>
                  <a:lnTo>
                    <a:pt x="98" y="1"/>
                  </a:lnTo>
                  <a:lnTo>
                    <a:pt x="98" y="1"/>
                  </a:lnTo>
                  <a:lnTo>
                    <a:pt x="99" y="1"/>
                  </a:lnTo>
                  <a:lnTo>
                    <a:pt x="99" y="1"/>
                  </a:lnTo>
                  <a:lnTo>
                    <a:pt x="100" y="1"/>
                  </a:lnTo>
                  <a:lnTo>
                    <a:pt x="100" y="2"/>
                  </a:lnTo>
                  <a:lnTo>
                    <a:pt x="101" y="2"/>
                  </a:lnTo>
                  <a:lnTo>
                    <a:pt x="101" y="2"/>
                  </a:lnTo>
                  <a:lnTo>
                    <a:pt x="102" y="2"/>
                  </a:lnTo>
                  <a:lnTo>
                    <a:pt x="102" y="2"/>
                  </a:lnTo>
                  <a:lnTo>
                    <a:pt x="103" y="2"/>
                  </a:lnTo>
                  <a:lnTo>
                    <a:pt x="103" y="2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5" y="3"/>
                  </a:lnTo>
                  <a:lnTo>
                    <a:pt x="105" y="3"/>
                  </a:lnTo>
                  <a:lnTo>
                    <a:pt x="106" y="3"/>
                  </a:lnTo>
                  <a:lnTo>
                    <a:pt x="106" y="3"/>
                  </a:lnTo>
                  <a:lnTo>
                    <a:pt x="107" y="4"/>
                  </a:lnTo>
                  <a:lnTo>
                    <a:pt x="107" y="4"/>
                  </a:lnTo>
                  <a:lnTo>
                    <a:pt x="108" y="4"/>
                  </a:lnTo>
                  <a:lnTo>
                    <a:pt x="108" y="4"/>
                  </a:lnTo>
                  <a:lnTo>
                    <a:pt x="109" y="4"/>
                  </a:lnTo>
                  <a:lnTo>
                    <a:pt x="109" y="4"/>
                  </a:lnTo>
                  <a:lnTo>
                    <a:pt x="110" y="5"/>
                  </a:lnTo>
                  <a:lnTo>
                    <a:pt x="110" y="5"/>
                  </a:lnTo>
                  <a:lnTo>
                    <a:pt x="111" y="5"/>
                  </a:lnTo>
                  <a:lnTo>
                    <a:pt x="111" y="5"/>
                  </a:lnTo>
                  <a:lnTo>
                    <a:pt x="112" y="5"/>
                  </a:lnTo>
                  <a:lnTo>
                    <a:pt x="112" y="6"/>
                  </a:lnTo>
                  <a:lnTo>
                    <a:pt x="113" y="6"/>
                  </a:lnTo>
                  <a:lnTo>
                    <a:pt x="113" y="6"/>
                  </a:lnTo>
                  <a:lnTo>
                    <a:pt x="114" y="6"/>
                  </a:lnTo>
                  <a:lnTo>
                    <a:pt x="114" y="7"/>
                  </a:lnTo>
                  <a:lnTo>
                    <a:pt x="115" y="7"/>
                  </a:lnTo>
                  <a:lnTo>
                    <a:pt x="115" y="7"/>
                  </a:lnTo>
                  <a:lnTo>
                    <a:pt x="116" y="7"/>
                  </a:lnTo>
                  <a:lnTo>
                    <a:pt x="116" y="8"/>
                  </a:lnTo>
                  <a:lnTo>
                    <a:pt x="117" y="8"/>
                  </a:lnTo>
                  <a:lnTo>
                    <a:pt x="117" y="8"/>
                  </a:lnTo>
                  <a:lnTo>
                    <a:pt x="118" y="8"/>
                  </a:lnTo>
                  <a:lnTo>
                    <a:pt x="118" y="8"/>
                  </a:lnTo>
                  <a:lnTo>
                    <a:pt x="118" y="9"/>
                  </a:lnTo>
                  <a:lnTo>
                    <a:pt x="119" y="9"/>
                  </a:lnTo>
                  <a:lnTo>
                    <a:pt x="119" y="9"/>
                  </a:lnTo>
                  <a:lnTo>
                    <a:pt x="120" y="10"/>
                  </a:lnTo>
                  <a:lnTo>
                    <a:pt x="120" y="10"/>
                  </a:lnTo>
                  <a:lnTo>
                    <a:pt x="121" y="10"/>
                  </a:lnTo>
                  <a:lnTo>
                    <a:pt x="121" y="10"/>
                  </a:lnTo>
                  <a:lnTo>
                    <a:pt x="122" y="11"/>
                  </a:lnTo>
                  <a:lnTo>
                    <a:pt x="122" y="11"/>
                  </a:lnTo>
                  <a:lnTo>
                    <a:pt x="123" y="11"/>
                  </a:lnTo>
                  <a:lnTo>
                    <a:pt x="123" y="12"/>
                  </a:lnTo>
                  <a:lnTo>
                    <a:pt x="124" y="12"/>
                  </a:lnTo>
                  <a:lnTo>
                    <a:pt x="124" y="12"/>
                  </a:lnTo>
                  <a:lnTo>
                    <a:pt x="125" y="12"/>
                  </a:lnTo>
                  <a:lnTo>
                    <a:pt x="125" y="13"/>
                  </a:lnTo>
                  <a:lnTo>
                    <a:pt x="126" y="13"/>
                  </a:lnTo>
                  <a:lnTo>
                    <a:pt x="126" y="13"/>
                  </a:lnTo>
                  <a:lnTo>
                    <a:pt x="127" y="14"/>
                  </a:lnTo>
                  <a:lnTo>
                    <a:pt x="127" y="14"/>
                  </a:lnTo>
                  <a:lnTo>
                    <a:pt x="128" y="14"/>
                  </a:lnTo>
                  <a:lnTo>
                    <a:pt x="128" y="15"/>
                  </a:lnTo>
                  <a:lnTo>
                    <a:pt x="129" y="15"/>
                  </a:lnTo>
                  <a:lnTo>
                    <a:pt x="129" y="15"/>
                  </a:lnTo>
                  <a:lnTo>
                    <a:pt x="130" y="16"/>
                  </a:lnTo>
                  <a:lnTo>
                    <a:pt x="130" y="16"/>
                  </a:lnTo>
                  <a:lnTo>
                    <a:pt x="131" y="16"/>
                  </a:lnTo>
                  <a:lnTo>
                    <a:pt x="131" y="17"/>
                  </a:lnTo>
                  <a:lnTo>
                    <a:pt x="132" y="17"/>
                  </a:lnTo>
                  <a:lnTo>
                    <a:pt x="132" y="17"/>
                  </a:lnTo>
                  <a:lnTo>
                    <a:pt x="132" y="18"/>
                  </a:lnTo>
                  <a:lnTo>
                    <a:pt x="133" y="18"/>
                  </a:lnTo>
                  <a:lnTo>
                    <a:pt x="133" y="18"/>
                  </a:lnTo>
                  <a:lnTo>
                    <a:pt x="134" y="19"/>
                  </a:lnTo>
                  <a:lnTo>
                    <a:pt x="134" y="19"/>
                  </a:lnTo>
                  <a:lnTo>
                    <a:pt x="135" y="19"/>
                  </a:lnTo>
                  <a:lnTo>
                    <a:pt x="135" y="20"/>
                  </a:lnTo>
                  <a:lnTo>
                    <a:pt x="136" y="20"/>
                  </a:lnTo>
                  <a:lnTo>
                    <a:pt x="136" y="21"/>
                  </a:lnTo>
                  <a:lnTo>
                    <a:pt x="137" y="21"/>
                  </a:lnTo>
                  <a:lnTo>
                    <a:pt x="137" y="21"/>
                  </a:lnTo>
                  <a:lnTo>
                    <a:pt x="138" y="22"/>
                  </a:lnTo>
                  <a:lnTo>
                    <a:pt x="138" y="22"/>
                  </a:lnTo>
                  <a:lnTo>
                    <a:pt x="139" y="22"/>
                  </a:lnTo>
                  <a:lnTo>
                    <a:pt x="139" y="23"/>
                  </a:lnTo>
                  <a:lnTo>
                    <a:pt x="140" y="23"/>
                  </a:lnTo>
                  <a:lnTo>
                    <a:pt x="140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2" y="25"/>
                  </a:lnTo>
                  <a:lnTo>
                    <a:pt x="142" y="25"/>
                  </a:lnTo>
                  <a:lnTo>
                    <a:pt x="143" y="26"/>
                  </a:lnTo>
                  <a:lnTo>
                    <a:pt x="143" y="26"/>
                  </a:lnTo>
                  <a:lnTo>
                    <a:pt x="144" y="26"/>
                  </a:lnTo>
                  <a:lnTo>
                    <a:pt x="144" y="27"/>
                  </a:lnTo>
                  <a:lnTo>
                    <a:pt x="145" y="27"/>
                  </a:lnTo>
                  <a:lnTo>
                    <a:pt x="145" y="28"/>
                  </a:lnTo>
                  <a:lnTo>
                    <a:pt x="146" y="28"/>
                  </a:lnTo>
                  <a:lnTo>
                    <a:pt x="146" y="29"/>
                  </a:lnTo>
                  <a:lnTo>
                    <a:pt x="147" y="29"/>
                  </a:lnTo>
                  <a:lnTo>
                    <a:pt x="147" y="29"/>
                  </a:lnTo>
                  <a:lnTo>
                    <a:pt x="147" y="30"/>
                  </a:lnTo>
                  <a:lnTo>
                    <a:pt x="148" y="30"/>
                  </a:lnTo>
                  <a:lnTo>
                    <a:pt x="148" y="31"/>
                  </a:lnTo>
                  <a:lnTo>
                    <a:pt x="149" y="31"/>
                  </a:lnTo>
                  <a:lnTo>
                    <a:pt x="149" y="31"/>
                  </a:lnTo>
                  <a:lnTo>
                    <a:pt x="150" y="32"/>
                  </a:lnTo>
                  <a:lnTo>
                    <a:pt x="150" y="32"/>
                  </a:lnTo>
                  <a:lnTo>
                    <a:pt x="151" y="33"/>
                  </a:lnTo>
                  <a:lnTo>
                    <a:pt x="151" y="33"/>
                  </a:lnTo>
                  <a:lnTo>
                    <a:pt x="152" y="34"/>
                  </a:lnTo>
                  <a:lnTo>
                    <a:pt x="152" y="34"/>
                  </a:lnTo>
                  <a:lnTo>
                    <a:pt x="153" y="35"/>
                  </a:lnTo>
                  <a:lnTo>
                    <a:pt x="153" y="35"/>
                  </a:lnTo>
                  <a:lnTo>
                    <a:pt x="154" y="35"/>
                  </a:lnTo>
                  <a:lnTo>
                    <a:pt x="154" y="36"/>
                  </a:lnTo>
                  <a:lnTo>
                    <a:pt x="155" y="36"/>
                  </a:lnTo>
                  <a:lnTo>
                    <a:pt x="155" y="37"/>
                  </a:lnTo>
                  <a:lnTo>
                    <a:pt x="156" y="37"/>
                  </a:lnTo>
                  <a:lnTo>
                    <a:pt x="156" y="38"/>
                  </a:lnTo>
                  <a:lnTo>
                    <a:pt x="157" y="38"/>
                  </a:lnTo>
                  <a:lnTo>
                    <a:pt x="157" y="39"/>
                  </a:lnTo>
                  <a:lnTo>
                    <a:pt x="158" y="39"/>
                  </a:lnTo>
                  <a:lnTo>
                    <a:pt x="158" y="39"/>
                  </a:lnTo>
                  <a:lnTo>
                    <a:pt x="159" y="40"/>
                  </a:lnTo>
                  <a:lnTo>
                    <a:pt x="159" y="40"/>
                  </a:lnTo>
                  <a:lnTo>
                    <a:pt x="160" y="41"/>
                  </a:lnTo>
                  <a:lnTo>
                    <a:pt x="160" y="41"/>
                  </a:lnTo>
                  <a:lnTo>
                    <a:pt x="161" y="42"/>
                  </a:lnTo>
                  <a:lnTo>
                    <a:pt x="161" y="42"/>
                  </a:lnTo>
                  <a:lnTo>
                    <a:pt x="161" y="43"/>
                  </a:lnTo>
                  <a:lnTo>
                    <a:pt x="162" y="43"/>
                  </a:lnTo>
                  <a:lnTo>
                    <a:pt x="162" y="44"/>
                  </a:lnTo>
                  <a:lnTo>
                    <a:pt x="163" y="44"/>
                  </a:lnTo>
                  <a:lnTo>
                    <a:pt x="163" y="45"/>
                  </a:lnTo>
                  <a:lnTo>
                    <a:pt x="164" y="45"/>
                  </a:lnTo>
                  <a:lnTo>
                    <a:pt x="164" y="46"/>
                  </a:lnTo>
                  <a:lnTo>
                    <a:pt x="165" y="46"/>
                  </a:lnTo>
                  <a:lnTo>
                    <a:pt x="165" y="47"/>
                  </a:lnTo>
                  <a:lnTo>
                    <a:pt x="166" y="47"/>
                  </a:lnTo>
                  <a:lnTo>
                    <a:pt x="166" y="48"/>
                  </a:lnTo>
                  <a:lnTo>
                    <a:pt x="167" y="48"/>
                  </a:lnTo>
                  <a:lnTo>
                    <a:pt x="167" y="48"/>
                  </a:lnTo>
                  <a:lnTo>
                    <a:pt x="168" y="49"/>
                  </a:lnTo>
                  <a:lnTo>
                    <a:pt x="168" y="49"/>
                  </a:lnTo>
                  <a:lnTo>
                    <a:pt x="169" y="50"/>
                  </a:lnTo>
                  <a:lnTo>
                    <a:pt x="169" y="50"/>
                  </a:lnTo>
                  <a:lnTo>
                    <a:pt x="170" y="51"/>
                  </a:lnTo>
                  <a:lnTo>
                    <a:pt x="170" y="51"/>
                  </a:lnTo>
                  <a:lnTo>
                    <a:pt x="171" y="52"/>
                  </a:lnTo>
                  <a:lnTo>
                    <a:pt x="171" y="52"/>
                  </a:lnTo>
                  <a:lnTo>
                    <a:pt x="172" y="53"/>
                  </a:lnTo>
                  <a:lnTo>
                    <a:pt x="172" y="53"/>
                  </a:lnTo>
                  <a:lnTo>
                    <a:pt x="173" y="54"/>
                  </a:lnTo>
                  <a:lnTo>
                    <a:pt x="173" y="54"/>
                  </a:lnTo>
                  <a:lnTo>
                    <a:pt x="174" y="55"/>
                  </a:lnTo>
                  <a:lnTo>
                    <a:pt x="174" y="55"/>
                  </a:lnTo>
                  <a:lnTo>
                    <a:pt x="175" y="56"/>
                  </a:lnTo>
                  <a:lnTo>
                    <a:pt x="175" y="56"/>
                  </a:lnTo>
                  <a:lnTo>
                    <a:pt x="175" y="57"/>
                  </a:lnTo>
                  <a:lnTo>
                    <a:pt x="176" y="57"/>
                  </a:lnTo>
                  <a:lnTo>
                    <a:pt x="176" y="57"/>
                  </a:lnTo>
                  <a:lnTo>
                    <a:pt x="177" y="58"/>
                  </a:lnTo>
                  <a:lnTo>
                    <a:pt x="177" y="58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9" y="60"/>
                  </a:lnTo>
                  <a:lnTo>
                    <a:pt x="179" y="60"/>
                  </a:lnTo>
                  <a:lnTo>
                    <a:pt x="180" y="61"/>
                  </a:lnTo>
                  <a:lnTo>
                    <a:pt x="180" y="61"/>
                  </a:lnTo>
                  <a:lnTo>
                    <a:pt x="181" y="62"/>
                  </a:lnTo>
                  <a:lnTo>
                    <a:pt x="181" y="62"/>
                  </a:lnTo>
                  <a:lnTo>
                    <a:pt x="182" y="63"/>
                  </a:lnTo>
                  <a:lnTo>
                    <a:pt x="182" y="63"/>
                  </a:lnTo>
                  <a:lnTo>
                    <a:pt x="183" y="64"/>
                  </a:lnTo>
                  <a:lnTo>
                    <a:pt x="183" y="64"/>
                  </a:lnTo>
                  <a:lnTo>
                    <a:pt x="184" y="65"/>
                  </a:lnTo>
                  <a:lnTo>
                    <a:pt x="184" y="65"/>
                  </a:lnTo>
                  <a:lnTo>
                    <a:pt x="185" y="66"/>
                  </a:lnTo>
                  <a:lnTo>
                    <a:pt x="185" y="66"/>
                  </a:lnTo>
                  <a:lnTo>
                    <a:pt x="186" y="66"/>
                  </a:lnTo>
                  <a:lnTo>
                    <a:pt x="186" y="67"/>
                  </a:lnTo>
                  <a:lnTo>
                    <a:pt x="187" y="67"/>
                  </a:lnTo>
                  <a:lnTo>
                    <a:pt x="187" y="68"/>
                  </a:lnTo>
                  <a:lnTo>
                    <a:pt x="188" y="68"/>
                  </a:lnTo>
                  <a:lnTo>
                    <a:pt x="188" y="69"/>
                  </a:lnTo>
                  <a:lnTo>
                    <a:pt x="189" y="69"/>
                  </a:lnTo>
                  <a:lnTo>
                    <a:pt x="189" y="70"/>
                  </a:lnTo>
                  <a:lnTo>
                    <a:pt x="189" y="70"/>
                  </a:lnTo>
                  <a:lnTo>
                    <a:pt x="190" y="70"/>
                  </a:lnTo>
                  <a:lnTo>
                    <a:pt x="190" y="71"/>
                  </a:lnTo>
                  <a:lnTo>
                    <a:pt x="191" y="71"/>
                  </a:lnTo>
                  <a:lnTo>
                    <a:pt x="191" y="72"/>
                  </a:lnTo>
                  <a:lnTo>
                    <a:pt x="192" y="72"/>
                  </a:lnTo>
                  <a:lnTo>
                    <a:pt x="192" y="73"/>
                  </a:lnTo>
                  <a:lnTo>
                    <a:pt x="193" y="73"/>
                  </a:lnTo>
                  <a:lnTo>
                    <a:pt x="193" y="74"/>
                  </a:lnTo>
                  <a:lnTo>
                    <a:pt x="194" y="74"/>
                  </a:lnTo>
                  <a:lnTo>
                    <a:pt x="194" y="75"/>
                  </a:lnTo>
                  <a:lnTo>
                    <a:pt x="195" y="75"/>
                  </a:lnTo>
                  <a:lnTo>
                    <a:pt x="195" y="75"/>
                  </a:lnTo>
                  <a:lnTo>
                    <a:pt x="196" y="76"/>
                  </a:lnTo>
                  <a:lnTo>
                    <a:pt x="196" y="76"/>
                  </a:lnTo>
                  <a:lnTo>
                    <a:pt x="197" y="77"/>
                  </a:lnTo>
                  <a:lnTo>
                    <a:pt x="197" y="77"/>
                  </a:lnTo>
                  <a:lnTo>
                    <a:pt x="198" y="78"/>
                  </a:lnTo>
                  <a:lnTo>
                    <a:pt x="198" y="78"/>
                  </a:lnTo>
                  <a:lnTo>
                    <a:pt x="199" y="79"/>
                  </a:lnTo>
                  <a:lnTo>
                    <a:pt x="199" y="79"/>
                  </a:lnTo>
                  <a:lnTo>
                    <a:pt x="200" y="79"/>
                  </a:lnTo>
                  <a:lnTo>
                    <a:pt x="200" y="80"/>
                  </a:lnTo>
                  <a:lnTo>
                    <a:pt x="201" y="80"/>
                  </a:lnTo>
                  <a:lnTo>
                    <a:pt x="201" y="81"/>
                  </a:lnTo>
                  <a:lnTo>
                    <a:pt x="202" y="81"/>
                  </a:lnTo>
                  <a:lnTo>
                    <a:pt x="202" y="81"/>
                  </a:lnTo>
                  <a:lnTo>
                    <a:pt x="203" y="82"/>
                  </a:lnTo>
                  <a:lnTo>
                    <a:pt x="203" y="82"/>
                  </a:lnTo>
                  <a:lnTo>
                    <a:pt x="204" y="83"/>
                  </a:lnTo>
                  <a:lnTo>
                    <a:pt x="204" y="83"/>
                  </a:lnTo>
                  <a:lnTo>
                    <a:pt x="204" y="84"/>
                  </a:lnTo>
                  <a:lnTo>
                    <a:pt x="205" y="84"/>
                  </a:lnTo>
                  <a:lnTo>
                    <a:pt x="205" y="84"/>
                  </a:lnTo>
                  <a:lnTo>
                    <a:pt x="206" y="85"/>
                  </a:lnTo>
                  <a:lnTo>
                    <a:pt x="206" y="85"/>
                  </a:lnTo>
                  <a:lnTo>
                    <a:pt x="207" y="86"/>
                  </a:lnTo>
                  <a:lnTo>
                    <a:pt x="207" y="86"/>
                  </a:lnTo>
                  <a:lnTo>
                    <a:pt x="208" y="86"/>
                  </a:lnTo>
                  <a:lnTo>
                    <a:pt x="208" y="87"/>
                  </a:lnTo>
                  <a:lnTo>
                    <a:pt x="209" y="87"/>
                  </a:lnTo>
                  <a:lnTo>
                    <a:pt x="209" y="88"/>
                  </a:lnTo>
                  <a:lnTo>
                    <a:pt x="210" y="88"/>
                  </a:lnTo>
                  <a:lnTo>
                    <a:pt x="210" y="88"/>
                  </a:lnTo>
                  <a:lnTo>
                    <a:pt x="211" y="89"/>
                  </a:lnTo>
                  <a:lnTo>
                    <a:pt x="211" y="89"/>
                  </a:lnTo>
                  <a:lnTo>
                    <a:pt x="212" y="89"/>
                  </a:lnTo>
                  <a:lnTo>
                    <a:pt x="212" y="90"/>
                  </a:lnTo>
                  <a:lnTo>
                    <a:pt x="213" y="90"/>
                  </a:lnTo>
                  <a:lnTo>
                    <a:pt x="213" y="90"/>
                  </a:lnTo>
                  <a:lnTo>
                    <a:pt x="214" y="91"/>
                  </a:lnTo>
                  <a:lnTo>
                    <a:pt x="214" y="91"/>
                  </a:lnTo>
                  <a:lnTo>
                    <a:pt x="215" y="92"/>
                  </a:lnTo>
                  <a:lnTo>
                    <a:pt x="215" y="92"/>
                  </a:lnTo>
                  <a:lnTo>
                    <a:pt x="216" y="92"/>
                  </a:lnTo>
                  <a:lnTo>
                    <a:pt x="216" y="93"/>
                  </a:lnTo>
                  <a:lnTo>
                    <a:pt x="217" y="93"/>
                  </a:lnTo>
                  <a:lnTo>
                    <a:pt x="217" y="93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9" y="95"/>
                  </a:lnTo>
                  <a:lnTo>
                    <a:pt x="219" y="95"/>
                  </a:lnTo>
                  <a:lnTo>
                    <a:pt x="220" y="95"/>
                  </a:lnTo>
                  <a:lnTo>
                    <a:pt x="220" y="96"/>
                  </a:lnTo>
                  <a:lnTo>
                    <a:pt x="221" y="96"/>
                  </a:lnTo>
                  <a:lnTo>
                    <a:pt x="221" y="96"/>
                  </a:lnTo>
                  <a:lnTo>
                    <a:pt x="222" y="96"/>
                  </a:lnTo>
                  <a:lnTo>
                    <a:pt x="222" y="97"/>
                  </a:lnTo>
                  <a:lnTo>
                    <a:pt x="223" y="97"/>
                  </a:lnTo>
                  <a:lnTo>
                    <a:pt x="223" y="97"/>
                  </a:lnTo>
                  <a:lnTo>
                    <a:pt x="224" y="98"/>
                  </a:lnTo>
                  <a:lnTo>
                    <a:pt x="224" y="98"/>
                  </a:lnTo>
                  <a:lnTo>
                    <a:pt x="225" y="98"/>
                  </a:lnTo>
                  <a:lnTo>
                    <a:pt x="225" y="98"/>
                  </a:lnTo>
                  <a:lnTo>
                    <a:pt x="226" y="99"/>
                  </a:lnTo>
                  <a:lnTo>
                    <a:pt x="226" y="99"/>
                  </a:lnTo>
                  <a:lnTo>
                    <a:pt x="227" y="99"/>
                  </a:lnTo>
                  <a:lnTo>
                    <a:pt x="227" y="100"/>
                  </a:lnTo>
                  <a:lnTo>
                    <a:pt x="228" y="100"/>
                  </a:lnTo>
                  <a:lnTo>
                    <a:pt x="228" y="100"/>
                  </a:lnTo>
                  <a:lnTo>
                    <a:pt x="229" y="100"/>
                  </a:lnTo>
                  <a:lnTo>
                    <a:pt x="229" y="101"/>
                  </a:lnTo>
                  <a:lnTo>
                    <a:pt x="230" y="101"/>
                  </a:lnTo>
                  <a:lnTo>
                    <a:pt x="230" y="101"/>
                  </a:lnTo>
                  <a:lnTo>
                    <a:pt x="231" y="101"/>
                  </a:lnTo>
                  <a:lnTo>
                    <a:pt x="231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3" y="103"/>
                  </a:lnTo>
                  <a:lnTo>
                    <a:pt x="233" y="103"/>
                  </a:lnTo>
                  <a:lnTo>
                    <a:pt x="234" y="103"/>
                  </a:lnTo>
                  <a:lnTo>
                    <a:pt x="234" y="103"/>
                  </a:lnTo>
                  <a:lnTo>
                    <a:pt x="235" y="103"/>
                  </a:lnTo>
                  <a:lnTo>
                    <a:pt x="235" y="104"/>
                  </a:lnTo>
                  <a:lnTo>
                    <a:pt x="236" y="104"/>
                  </a:lnTo>
                  <a:lnTo>
                    <a:pt x="236" y="104"/>
                  </a:lnTo>
                  <a:lnTo>
                    <a:pt x="237" y="104"/>
                  </a:lnTo>
                  <a:lnTo>
                    <a:pt x="237" y="105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39" y="105"/>
                  </a:lnTo>
                  <a:lnTo>
                    <a:pt x="239" y="105"/>
                  </a:lnTo>
                  <a:lnTo>
                    <a:pt x="240" y="105"/>
                  </a:lnTo>
                  <a:lnTo>
                    <a:pt x="240" y="106"/>
                  </a:lnTo>
                  <a:lnTo>
                    <a:pt x="241" y="106"/>
                  </a:lnTo>
                  <a:lnTo>
                    <a:pt x="241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3" y="106"/>
                  </a:lnTo>
                  <a:lnTo>
                    <a:pt x="243" y="107"/>
                  </a:lnTo>
                  <a:lnTo>
                    <a:pt x="244" y="107"/>
                  </a:lnTo>
                  <a:lnTo>
                    <a:pt x="244" y="107"/>
                  </a:lnTo>
                  <a:lnTo>
                    <a:pt x="245" y="107"/>
                  </a:lnTo>
                  <a:lnTo>
                    <a:pt x="245" y="107"/>
                  </a:lnTo>
                  <a:lnTo>
                    <a:pt x="246" y="107"/>
                  </a:lnTo>
                  <a:lnTo>
                    <a:pt x="246" y="107"/>
                  </a:lnTo>
                  <a:lnTo>
                    <a:pt x="247" y="108"/>
                  </a:lnTo>
                  <a:lnTo>
                    <a:pt x="247" y="108"/>
                  </a:lnTo>
                  <a:lnTo>
                    <a:pt x="248" y="108"/>
                  </a:lnTo>
                  <a:lnTo>
                    <a:pt x="248" y="108"/>
                  </a:lnTo>
                  <a:lnTo>
                    <a:pt x="249" y="108"/>
                  </a:lnTo>
                  <a:lnTo>
                    <a:pt x="249" y="108"/>
                  </a:lnTo>
                  <a:lnTo>
                    <a:pt x="250" y="108"/>
                  </a:lnTo>
                  <a:lnTo>
                    <a:pt x="250" y="108"/>
                  </a:lnTo>
                  <a:lnTo>
                    <a:pt x="251" y="108"/>
                  </a:lnTo>
                  <a:lnTo>
                    <a:pt x="251" y="108"/>
                  </a:lnTo>
                  <a:lnTo>
                    <a:pt x="252" y="109"/>
                  </a:lnTo>
                  <a:lnTo>
                    <a:pt x="252" y="109"/>
                  </a:lnTo>
                  <a:lnTo>
                    <a:pt x="253" y="109"/>
                  </a:lnTo>
                  <a:lnTo>
                    <a:pt x="253" y="109"/>
                  </a:lnTo>
                  <a:lnTo>
                    <a:pt x="254" y="109"/>
                  </a:lnTo>
                  <a:lnTo>
                    <a:pt x="254" y="109"/>
                  </a:lnTo>
                  <a:lnTo>
                    <a:pt x="255" y="109"/>
                  </a:lnTo>
                  <a:lnTo>
                    <a:pt x="255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7" y="109"/>
                  </a:lnTo>
                  <a:lnTo>
                    <a:pt x="257" y="109"/>
                  </a:lnTo>
                  <a:lnTo>
                    <a:pt x="258" y="109"/>
                  </a:lnTo>
                  <a:lnTo>
                    <a:pt x="258" y="109"/>
                  </a:lnTo>
                  <a:lnTo>
                    <a:pt x="259" y="109"/>
                  </a:lnTo>
                  <a:lnTo>
                    <a:pt x="259" y="109"/>
                  </a:lnTo>
                  <a:lnTo>
                    <a:pt x="260" y="109"/>
                  </a:lnTo>
                  <a:lnTo>
                    <a:pt x="260" y="109"/>
                  </a:lnTo>
                  <a:lnTo>
                    <a:pt x="261" y="109"/>
                  </a:lnTo>
                  <a:lnTo>
                    <a:pt x="261" y="109"/>
                  </a:lnTo>
                  <a:lnTo>
                    <a:pt x="262" y="109"/>
                  </a:lnTo>
                  <a:lnTo>
                    <a:pt x="262" y="109"/>
                  </a:lnTo>
                  <a:lnTo>
                    <a:pt x="263" y="109"/>
                  </a:lnTo>
                  <a:lnTo>
                    <a:pt x="263" y="109"/>
                  </a:lnTo>
                  <a:lnTo>
                    <a:pt x="264" y="109"/>
                  </a:lnTo>
                  <a:lnTo>
                    <a:pt x="264" y="109"/>
                  </a:lnTo>
                  <a:lnTo>
                    <a:pt x="265" y="109"/>
                  </a:lnTo>
                  <a:lnTo>
                    <a:pt x="265" y="109"/>
                  </a:lnTo>
                  <a:lnTo>
                    <a:pt x="266" y="109"/>
                  </a:lnTo>
                  <a:lnTo>
                    <a:pt x="266" y="109"/>
                  </a:lnTo>
                  <a:lnTo>
                    <a:pt x="267" y="109"/>
                  </a:lnTo>
                  <a:lnTo>
                    <a:pt x="267" y="109"/>
                  </a:lnTo>
                  <a:lnTo>
                    <a:pt x="268" y="109"/>
                  </a:lnTo>
                  <a:lnTo>
                    <a:pt x="268" y="109"/>
                  </a:lnTo>
                  <a:lnTo>
                    <a:pt x="269" y="109"/>
                  </a:lnTo>
                  <a:lnTo>
                    <a:pt x="269" y="109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1" y="108"/>
                  </a:lnTo>
                  <a:lnTo>
                    <a:pt x="271" y="108"/>
                  </a:lnTo>
                  <a:lnTo>
                    <a:pt x="272" y="108"/>
                  </a:lnTo>
                  <a:lnTo>
                    <a:pt x="272" y="108"/>
                  </a:lnTo>
                  <a:lnTo>
                    <a:pt x="273" y="108"/>
                  </a:lnTo>
                  <a:lnTo>
                    <a:pt x="273" y="108"/>
                  </a:lnTo>
                  <a:lnTo>
                    <a:pt x="274" y="108"/>
                  </a:lnTo>
                  <a:lnTo>
                    <a:pt x="274" y="107"/>
                  </a:lnTo>
                  <a:lnTo>
                    <a:pt x="275" y="107"/>
                  </a:lnTo>
                  <a:lnTo>
                    <a:pt x="275" y="107"/>
                  </a:lnTo>
                  <a:lnTo>
                    <a:pt x="276" y="107"/>
                  </a:lnTo>
                  <a:lnTo>
                    <a:pt x="276" y="107"/>
                  </a:lnTo>
                  <a:lnTo>
                    <a:pt x="277" y="107"/>
                  </a:lnTo>
                  <a:lnTo>
                    <a:pt x="277" y="107"/>
                  </a:lnTo>
                  <a:lnTo>
                    <a:pt x="278" y="106"/>
                  </a:lnTo>
                  <a:lnTo>
                    <a:pt x="278" y="106"/>
                  </a:lnTo>
                  <a:lnTo>
                    <a:pt x="279" y="106"/>
                  </a:lnTo>
                  <a:lnTo>
                    <a:pt x="279" y="106"/>
                  </a:lnTo>
                  <a:lnTo>
                    <a:pt x="280" y="106"/>
                  </a:lnTo>
                  <a:lnTo>
                    <a:pt x="280" y="106"/>
                  </a:lnTo>
                  <a:lnTo>
                    <a:pt x="281" y="106"/>
                  </a:lnTo>
                  <a:lnTo>
                    <a:pt x="281" y="105"/>
                  </a:lnTo>
                  <a:lnTo>
                    <a:pt x="282" y="105"/>
                  </a:lnTo>
                  <a:lnTo>
                    <a:pt x="282" y="105"/>
                  </a:lnTo>
                  <a:lnTo>
                    <a:pt x="283" y="105"/>
                  </a:lnTo>
                  <a:lnTo>
                    <a:pt x="283" y="105"/>
                  </a:lnTo>
                  <a:lnTo>
                    <a:pt x="284" y="105"/>
                  </a:lnTo>
                  <a:lnTo>
                    <a:pt x="284" y="104"/>
                  </a:lnTo>
                  <a:lnTo>
                    <a:pt x="284" y="104"/>
                  </a:lnTo>
                  <a:lnTo>
                    <a:pt x="285" y="104"/>
                  </a:lnTo>
                  <a:lnTo>
                    <a:pt x="285" y="104"/>
                  </a:lnTo>
                  <a:lnTo>
                    <a:pt x="286" y="103"/>
                  </a:lnTo>
                  <a:lnTo>
                    <a:pt x="286" y="103"/>
                  </a:lnTo>
                  <a:lnTo>
                    <a:pt x="287" y="103"/>
                  </a:lnTo>
                  <a:lnTo>
                    <a:pt x="287" y="103"/>
                  </a:lnTo>
                  <a:lnTo>
                    <a:pt x="288" y="103"/>
                  </a:lnTo>
                  <a:lnTo>
                    <a:pt x="288" y="102"/>
                  </a:lnTo>
                  <a:lnTo>
                    <a:pt x="289" y="102"/>
                  </a:lnTo>
                  <a:lnTo>
                    <a:pt x="289" y="102"/>
                  </a:lnTo>
                  <a:lnTo>
                    <a:pt x="290" y="102"/>
                  </a:lnTo>
                  <a:lnTo>
                    <a:pt x="290" y="101"/>
                  </a:lnTo>
                  <a:lnTo>
                    <a:pt x="291" y="101"/>
                  </a:lnTo>
                  <a:lnTo>
                    <a:pt x="291" y="101"/>
                  </a:lnTo>
                  <a:lnTo>
                    <a:pt x="292" y="101"/>
                  </a:lnTo>
                  <a:lnTo>
                    <a:pt x="292" y="100"/>
                  </a:lnTo>
                  <a:lnTo>
                    <a:pt x="293" y="100"/>
                  </a:lnTo>
                  <a:lnTo>
                    <a:pt x="293" y="100"/>
                  </a:lnTo>
                  <a:lnTo>
                    <a:pt x="294" y="100"/>
                  </a:lnTo>
                  <a:lnTo>
                    <a:pt x="294" y="99"/>
                  </a:lnTo>
                  <a:lnTo>
                    <a:pt x="295" y="99"/>
                  </a:lnTo>
                  <a:lnTo>
                    <a:pt x="295" y="99"/>
                  </a:lnTo>
                  <a:lnTo>
                    <a:pt x="296" y="98"/>
                  </a:lnTo>
                  <a:lnTo>
                    <a:pt x="296" y="98"/>
                  </a:lnTo>
                  <a:lnTo>
                    <a:pt x="297" y="98"/>
                  </a:lnTo>
                  <a:lnTo>
                    <a:pt x="297" y="98"/>
                  </a:lnTo>
                  <a:lnTo>
                    <a:pt x="298" y="97"/>
                  </a:lnTo>
                  <a:lnTo>
                    <a:pt x="298" y="97"/>
                  </a:lnTo>
                  <a:lnTo>
                    <a:pt x="299" y="97"/>
                  </a:lnTo>
                  <a:lnTo>
                    <a:pt x="299" y="96"/>
                  </a:lnTo>
                  <a:lnTo>
                    <a:pt x="299" y="96"/>
                  </a:lnTo>
                  <a:lnTo>
                    <a:pt x="300" y="96"/>
                  </a:lnTo>
                  <a:lnTo>
                    <a:pt x="300" y="96"/>
                  </a:lnTo>
                  <a:lnTo>
                    <a:pt x="301" y="95"/>
                  </a:lnTo>
                  <a:lnTo>
                    <a:pt x="301" y="95"/>
                  </a:lnTo>
                  <a:lnTo>
                    <a:pt x="302" y="95"/>
                  </a:lnTo>
                  <a:lnTo>
                    <a:pt x="302" y="94"/>
                  </a:lnTo>
                  <a:lnTo>
                    <a:pt x="303" y="94"/>
                  </a:lnTo>
                  <a:lnTo>
                    <a:pt x="303" y="94"/>
                  </a:lnTo>
                  <a:lnTo>
                    <a:pt x="304" y="93"/>
                  </a:lnTo>
                  <a:lnTo>
                    <a:pt x="304" y="93"/>
                  </a:lnTo>
                  <a:lnTo>
                    <a:pt x="305" y="93"/>
                  </a:lnTo>
                  <a:lnTo>
                    <a:pt x="305" y="92"/>
                  </a:lnTo>
                  <a:lnTo>
                    <a:pt x="306" y="92"/>
                  </a:lnTo>
                  <a:lnTo>
                    <a:pt x="306" y="92"/>
                  </a:lnTo>
                  <a:lnTo>
                    <a:pt x="307" y="91"/>
                  </a:lnTo>
                  <a:lnTo>
                    <a:pt x="307" y="91"/>
                  </a:lnTo>
                  <a:lnTo>
                    <a:pt x="308" y="90"/>
                  </a:lnTo>
                  <a:lnTo>
                    <a:pt x="308" y="90"/>
                  </a:lnTo>
                  <a:lnTo>
                    <a:pt x="309" y="90"/>
                  </a:lnTo>
                  <a:lnTo>
                    <a:pt x="309" y="89"/>
                  </a:lnTo>
                  <a:lnTo>
                    <a:pt x="310" y="89"/>
                  </a:lnTo>
                  <a:lnTo>
                    <a:pt x="310" y="89"/>
                  </a:lnTo>
                  <a:lnTo>
                    <a:pt x="311" y="88"/>
                  </a:lnTo>
                  <a:lnTo>
                    <a:pt x="311" y="88"/>
                  </a:lnTo>
                  <a:lnTo>
                    <a:pt x="312" y="88"/>
                  </a:lnTo>
                  <a:lnTo>
                    <a:pt x="312" y="87"/>
                  </a:lnTo>
                  <a:lnTo>
                    <a:pt x="313" y="87"/>
                  </a:lnTo>
                  <a:lnTo>
                    <a:pt x="313" y="86"/>
                  </a:lnTo>
                  <a:lnTo>
                    <a:pt x="313" y="86"/>
                  </a:lnTo>
                  <a:lnTo>
                    <a:pt x="314" y="86"/>
                  </a:lnTo>
                  <a:lnTo>
                    <a:pt x="314" y="85"/>
                  </a:lnTo>
                  <a:lnTo>
                    <a:pt x="315" y="85"/>
                  </a:lnTo>
                  <a:lnTo>
                    <a:pt x="315" y="84"/>
                  </a:lnTo>
                  <a:lnTo>
                    <a:pt x="316" y="84"/>
                  </a:lnTo>
                  <a:lnTo>
                    <a:pt x="316" y="84"/>
                  </a:lnTo>
                  <a:lnTo>
                    <a:pt x="317" y="83"/>
                  </a:lnTo>
                  <a:lnTo>
                    <a:pt x="317" y="83"/>
                  </a:lnTo>
                  <a:lnTo>
                    <a:pt x="318" y="82"/>
                  </a:lnTo>
                  <a:lnTo>
                    <a:pt x="318" y="82"/>
                  </a:lnTo>
                  <a:lnTo>
                    <a:pt x="319" y="81"/>
                  </a:lnTo>
                  <a:lnTo>
                    <a:pt x="319" y="81"/>
                  </a:lnTo>
                  <a:lnTo>
                    <a:pt x="320" y="81"/>
                  </a:lnTo>
                  <a:lnTo>
                    <a:pt x="320" y="80"/>
                  </a:lnTo>
                  <a:lnTo>
                    <a:pt x="321" y="80"/>
                  </a:lnTo>
                  <a:lnTo>
                    <a:pt x="321" y="79"/>
                  </a:lnTo>
                  <a:lnTo>
                    <a:pt x="322" y="79"/>
                  </a:lnTo>
                  <a:lnTo>
                    <a:pt x="322" y="79"/>
                  </a:lnTo>
                  <a:lnTo>
                    <a:pt x="323" y="78"/>
                  </a:lnTo>
                  <a:lnTo>
                    <a:pt x="323" y="78"/>
                  </a:lnTo>
                  <a:lnTo>
                    <a:pt x="324" y="77"/>
                  </a:lnTo>
                  <a:lnTo>
                    <a:pt x="324" y="77"/>
                  </a:lnTo>
                  <a:lnTo>
                    <a:pt x="325" y="76"/>
                  </a:lnTo>
                  <a:lnTo>
                    <a:pt x="325" y="76"/>
                  </a:lnTo>
                  <a:lnTo>
                    <a:pt x="326" y="75"/>
                  </a:lnTo>
                  <a:lnTo>
                    <a:pt x="326" y="75"/>
                  </a:lnTo>
                  <a:lnTo>
                    <a:pt x="327" y="75"/>
                  </a:lnTo>
                  <a:lnTo>
                    <a:pt x="327" y="74"/>
                  </a:lnTo>
                  <a:lnTo>
                    <a:pt x="327" y="74"/>
                  </a:lnTo>
                  <a:lnTo>
                    <a:pt x="328" y="73"/>
                  </a:lnTo>
                  <a:lnTo>
                    <a:pt x="328" y="73"/>
                  </a:lnTo>
                  <a:lnTo>
                    <a:pt x="329" y="72"/>
                  </a:lnTo>
                  <a:lnTo>
                    <a:pt x="329" y="72"/>
                  </a:lnTo>
                  <a:lnTo>
                    <a:pt x="330" y="71"/>
                  </a:lnTo>
                  <a:lnTo>
                    <a:pt x="330" y="71"/>
                  </a:lnTo>
                  <a:lnTo>
                    <a:pt x="331" y="70"/>
                  </a:lnTo>
                  <a:lnTo>
                    <a:pt x="331" y="70"/>
                  </a:lnTo>
                  <a:lnTo>
                    <a:pt x="332" y="70"/>
                  </a:lnTo>
                  <a:lnTo>
                    <a:pt x="332" y="69"/>
                  </a:lnTo>
                  <a:lnTo>
                    <a:pt x="333" y="69"/>
                  </a:lnTo>
                  <a:lnTo>
                    <a:pt x="333" y="68"/>
                  </a:lnTo>
                  <a:lnTo>
                    <a:pt x="334" y="68"/>
                  </a:lnTo>
                  <a:lnTo>
                    <a:pt x="334" y="67"/>
                  </a:lnTo>
                  <a:lnTo>
                    <a:pt x="335" y="67"/>
                  </a:lnTo>
                  <a:lnTo>
                    <a:pt x="335" y="66"/>
                  </a:lnTo>
                  <a:lnTo>
                    <a:pt x="336" y="66"/>
                  </a:lnTo>
                  <a:lnTo>
                    <a:pt x="336" y="66"/>
                  </a:lnTo>
                  <a:lnTo>
                    <a:pt x="337" y="65"/>
                  </a:lnTo>
                  <a:lnTo>
                    <a:pt x="337" y="65"/>
                  </a:lnTo>
                  <a:lnTo>
                    <a:pt x="338" y="64"/>
                  </a:lnTo>
                  <a:lnTo>
                    <a:pt x="338" y="64"/>
                  </a:lnTo>
                  <a:lnTo>
                    <a:pt x="339" y="63"/>
                  </a:lnTo>
                  <a:lnTo>
                    <a:pt x="339" y="63"/>
                  </a:lnTo>
                  <a:lnTo>
                    <a:pt x="340" y="62"/>
                  </a:lnTo>
                  <a:lnTo>
                    <a:pt x="340" y="62"/>
                  </a:lnTo>
                  <a:lnTo>
                    <a:pt x="341" y="61"/>
                  </a:lnTo>
                  <a:lnTo>
                    <a:pt x="341" y="61"/>
                  </a:lnTo>
                  <a:lnTo>
                    <a:pt x="341" y="60"/>
                  </a:lnTo>
                  <a:lnTo>
                    <a:pt x="342" y="60"/>
                  </a:lnTo>
                  <a:lnTo>
                    <a:pt x="342" y="59"/>
                  </a:lnTo>
                  <a:lnTo>
                    <a:pt x="343" y="59"/>
                  </a:lnTo>
                  <a:lnTo>
                    <a:pt x="343" y="58"/>
                  </a:lnTo>
                  <a:lnTo>
                    <a:pt x="344" y="58"/>
                  </a:lnTo>
                  <a:lnTo>
                    <a:pt x="344" y="57"/>
                  </a:lnTo>
                  <a:lnTo>
                    <a:pt x="345" y="57"/>
                  </a:lnTo>
                  <a:lnTo>
                    <a:pt x="345" y="57"/>
                  </a:lnTo>
                  <a:lnTo>
                    <a:pt x="346" y="56"/>
                  </a:lnTo>
                  <a:lnTo>
                    <a:pt x="346" y="56"/>
                  </a:lnTo>
                  <a:lnTo>
                    <a:pt x="347" y="55"/>
                  </a:lnTo>
                  <a:lnTo>
                    <a:pt x="347" y="55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1041" name="Freeform 273"/>
            <p:cNvSpPr>
              <a:spLocks noChangeAspect="1"/>
            </p:cNvSpPr>
            <p:nvPr/>
          </p:nvSpPr>
          <p:spPr bwMode="auto">
            <a:xfrm>
              <a:off x="4224" y="1175"/>
              <a:ext cx="143" cy="652"/>
            </a:xfrm>
            <a:custGeom>
              <a:avLst/>
              <a:gdLst/>
              <a:ahLst/>
              <a:cxnLst>
                <a:cxn ang="0">
                  <a:pos x="5" y="49"/>
                </a:cxn>
                <a:cxn ang="0">
                  <a:pos x="11" y="44"/>
                </a:cxn>
                <a:cxn ang="0">
                  <a:pos x="17" y="38"/>
                </a:cxn>
                <a:cxn ang="0">
                  <a:pos x="22" y="33"/>
                </a:cxn>
                <a:cxn ang="0">
                  <a:pos x="28" y="28"/>
                </a:cxn>
                <a:cxn ang="0">
                  <a:pos x="34" y="23"/>
                </a:cxn>
                <a:cxn ang="0">
                  <a:pos x="40" y="18"/>
                </a:cxn>
                <a:cxn ang="0">
                  <a:pos x="46" y="14"/>
                </a:cxn>
                <a:cxn ang="0">
                  <a:pos x="51" y="11"/>
                </a:cxn>
                <a:cxn ang="0">
                  <a:pos x="57" y="8"/>
                </a:cxn>
                <a:cxn ang="0">
                  <a:pos x="63" y="5"/>
                </a:cxn>
                <a:cxn ang="0">
                  <a:pos x="69" y="3"/>
                </a:cxn>
                <a:cxn ang="0">
                  <a:pos x="75" y="1"/>
                </a:cxn>
                <a:cxn ang="0">
                  <a:pos x="80" y="0"/>
                </a:cxn>
                <a:cxn ang="0">
                  <a:pos x="86" y="0"/>
                </a:cxn>
                <a:cxn ang="0">
                  <a:pos x="92" y="0"/>
                </a:cxn>
                <a:cxn ang="0">
                  <a:pos x="98" y="1"/>
                </a:cxn>
                <a:cxn ang="0">
                  <a:pos x="104" y="3"/>
                </a:cxn>
                <a:cxn ang="0">
                  <a:pos x="109" y="4"/>
                </a:cxn>
                <a:cxn ang="0">
                  <a:pos x="115" y="7"/>
                </a:cxn>
                <a:cxn ang="0">
                  <a:pos x="121" y="10"/>
                </a:cxn>
                <a:cxn ang="0">
                  <a:pos x="127" y="14"/>
                </a:cxn>
                <a:cxn ang="0">
                  <a:pos x="132" y="18"/>
                </a:cxn>
                <a:cxn ang="0">
                  <a:pos x="138" y="22"/>
                </a:cxn>
                <a:cxn ang="0">
                  <a:pos x="144" y="27"/>
                </a:cxn>
                <a:cxn ang="0">
                  <a:pos x="150" y="32"/>
                </a:cxn>
                <a:cxn ang="0">
                  <a:pos x="156" y="37"/>
                </a:cxn>
                <a:cxn ang="0">
                  <a:pos x="161" y="43"/>
                </a:cxn>
                <a:cxn ang="0">
                  <a:pos x="167" y="48"/>
                </a:cxn>
                <a:cxn ang="0">
                  <a:pos x="173" y="54"/>
                </a:cxn>
                <a:cxn ang="0">
                  <a:pos x="179" y="60"/>
                </a:cxn>
                <a:cxn ang="0">
                  <a:pos x="185" y="66"/>
                </a:cxn>
                <a:cxn ang="0">
                  <a:pos x="190" y="71"/>
                </a:cxn>
                <a:cxn ang="0">
                  <a:pos x="196" y="76"/>
                </a:cxn>
                <a:cxn ang="0">
                  <a:pos x="202" y="81"/>
                </a:cxn>
                <a:cxn ang="0">
                  <a:pos x="208" y="86"/>
                </a:cxn>
                <a:cxn ang="0">
                  <a:pos x="214" y="91"/>
                </a:cxn>
                <a:cxn ang="0">
                  <a:pos x="219" y="95"/>
                </a:cxn>
                <a:cxn ang="0">
                  <a:pos x="225" y="98"/>
                </a:cxn>
                <a:cxn ang="0">
                  <a:pos x="231" y="102"/>
                </a:cxn>
                <a:cxn ang="0">
                  <a:pos x="237" y="104"/>
                </a:cxn>
                <a:cxn ang="0">
                  <a:pos x="242" y="106"/>
                </a:cxn>
                <a:cxn ang="0">
                  <a:pos x="248" y="108"/>
                </a:cxn>
                <a:cxn ang="0">
                  <a:pos x="254" y="109"/>
                </a:cxn>
                <a:cxn ang="0">
                  <a:pos x="260" y="109"/>
                </a:cxn>
                <a:cxn ang="0">
                  <a:pos x="266" y="109"/>
                </a:cxn>
                <a:cxn ang="0">
                  <a:pos x="271" y="108"/>
                </a:cxn>
                <a:cxn ang="0">
                  <a:pos x="277" y="107"/>
                </a:cxn>
                <a:cxn ang="0">
                  <a:pos x="283" y="105"/>
                </a:cxn>
                <a:cxn ang="0">
                  <a:pos x="289" y="102"/>
                </a:cxn>
                <a:cxn ang="0">
                  <a:pos x="295" y="99"/>
                </a:cxn>
                <a:cxn ang="0">
                  <a:pos x="300" y="96"/>
                </a:cxn>
                <a:cxn ang="0">
                  <a:pos x="306" y="92"/>
                </a:cxn>
                <a:cxn ang="0">
                  <a:pos x="312" y="87"/>
                </a:cxn>
                <a:cxn ang="0">
                  <a:pos x="318" y="82"/>
                </a:cxn>
                <a:cxn ang="0">
                  <a:pos x="324" y="77"/>
                </a:cxn>
                <a:cxn ang="0">
                  <a:pos x="329" y="72"/>
                </a:cxn>
                <a:cxn ang="0">
                  <a:pos x="335" y="66"/>
                </a:cxn>
                <a:cxn ang="0">
                  <a:pos x="341" y="61"/>
                </a:cxn>
                <a:cxn ang="0">
                  <a:pos x="347" y="55"/>
                </a:cxn>
              </a:cxnLst>
              <a:rect l="0" t="0" r="r" b="b"/>
              <a:pathLst>
                <a:path w="347" h="109">
                  <a:moveTo>
                    <a:pt x="0" y="55"/>
                  </a:moveTo>
                  <a:lnTo>
                    <a:pt x="0" y="54"/>
                  </a:lnTo>
                  <a:lnTo>
                    <a:pt x="1" y="54"/>
                  </a:lnTo>
                  <a:lnTo>
                    <a:pt x="1" y="53"/>
                  </a:lnTo>
                  <a:lnTo>
                    <a:pt x="2" y="53"/>
                  </a:lnTo>
                  <a:lnTo>
                    <a:pt x="2" y="52"/>
                  </a:lnTo>
                  <a:lnTo>
                    <a:pt x="3" y="52"/>
                  </a:lnTo>
                  <a:lnTo>
                    <a:pt x="3" y="51"/>
                  </a:lnTo>
                  <a:lnTo>
                    <a:pt x="4" y="51"/>
                  </a:lnTo>
                  <a:lnTo>
                    <a:pt x="4" y="50"/>
                  </a:lnTo>
                  <a:lnTo>
                    <a:pt x="5" y="50"/>
                  </a:lnTo>
                  <a:lnTo>
                    <a:pt x="5" y="49"/>
                  </a:lnTo>
                  <a:lnTo>
                    <a:pt x="6" y="49"/>
                  </a:lnTo>
                  <a:lnTo>
                    <a:pt x="6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9" y="46"/>
                  </a:lnTo>
                  <a:lnTo>
                    <a:pt x="9" y="46"/>
                  </a:lnTo>
                  <a:lnTo>
                    <a:pt x="9" y="45"/>
                  </a:lnTo>
                  <a:lnTo>
                    <a:pt x="10" y="45"/>
                  </a:lnTo>
                  <a:lnTo>
                    <a:pt x="10" y="44"/>
                  </a:lnTo>
                  <a:lnTo>
                    <a:pt x="11" y="44"/>
                  </a:lnTo>
                  <a:lnTo>
                    <a:pt x="11" y="43"/>
                  </a:lnTo>
                  <a:lnTo>
                    <a:pt x="12" y="43"/>
                  </a:lnTo>
                  <a:lnTo>
                    <a:pt x="12" y="42"/>
                  </a:lnTo>
                  <a:lnTo>
                    <a:pt x="13" y="42"/>
                  </a:lnTo>
                  <a:lnTo>
                    <a:pt x="13" y="41"/>
                  </a:lnTo>
                  <a:lnTo>
                    <a:pt x="14" y="41"/>
                  </a:lnTo>
                  <a:lnTo>
                    <a:pt x="14" y="40"/>
                  </a:lnTo>
                  <a:lnTo>
                    <a:pt x="15" y="40"/>
                  </a:lnTo>
                  <a:lnTo>
                    <a:pt x="15" y="39"/>
                  </a:lnTo>
                  <a:lnTo>
                    <a:pt x="16" y="39"/>
                  </a:lnTo>
                  <a:lnTo>
                    <a:pt x="16" y="3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18" y="37"/>
                  </a:lnTo>
                  <a:lnTo>
                    <a:pt x="18" y="37"/>
                  </a:lnTo>
                  <a:lnTo>
                    <a:pt x="18" y="36"/>
                  </a:lnTo>
                  <a:lnTo>
                    <a:pt x="19" y="36"/>
                  </a:lnTo>
                  <a:lnTo>
                    <a:pt x="19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1" y="34"/>
                  </a:lnTo>
                  <a:lnTo>
                    <a:pt x="21" y="34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5" y="31"/>
                  </a:lnTo>
                  <a:lnTo>
                    <a:pt x="25" y="30"/>
                  </a:lnTo>
                  <a:lnTo>
                    <a:pt x="26" y="30"/>
                  </a:lnTo>
                  <a:lnTo>
                    <a:pt x="26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9" y="27"/>
                  </a:lnTo>
                  <a:lnTo>
                    <a:pt x="29" y="27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1" y="26"/>
                  </a:lnTo>
                  <a:lnTo>
                    <a:pt x="31" y="25"/>
                  </a:lnTo>
                  <a:lnTo>
                    <a:pt x="32" y="25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33" y="24"/>
                  </a:lnTo>
                  <a:lnTo>
                    <a:pt x="33" y="23"/>
                  </a:lnTo>
                  <a:lnTo>
                    <a:pt x="34" y="23"/>
                  </a:lnTo>
                  <a:lnTo>
                    <a:pt x="34" y="22"/>
                  </a:lnTo>
                  <a:lnTo>
                    <a:pt x="35" y="22"/>
                  </a:lnTo>
                  <a:lnTo>
                    <a:pt x="35" y="22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7" y="21"/>
                  </a:lnTo>
                  <a:lnTo>
                    <a:pt x="37" y="20"/>
                  </a:lnTo>
                  <a:lnTo>
                    <a:pt x="38" y="20"/>
                  </a:lnTo>
                  <a:lnTo>
                    <a:pt x="38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1" y="18"/>
                  </a:lnTo>
                  <a:lnTo>
                    <a:pt x="41" y="17"/>
                  </a:lnTo>
                  <a:lnTo>
                    <a:pt x="42" y="17"/>
                  </a:lnTo>
                  <a:lnTo>
                    <a:pt x="42" y="17"/>
                  </a:lnTo>
                  <a:lnTo>
                    <a:pt x="43" y="16"/>
                  </a:lnTo>
                  <a:lnTo>
                    <a:pt x="43" y="16"/>
                  </a:lnTo>
                  <a:lnTo>
                    <a:pt x="44" y="16"/>
                  </a:lnTo>
                  <a:lnTo>
                    <a:pt x="44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6" y="14"/>
                  </a:lnTo>
                  <a:lnTo>
                    <a:pt x="46" y="14"/>
                  </a:lnTo>
                  <a:lnTo>
                    <a:pt x="47" y="14"/>
                  </a:lnTo>
                  <a:lnTo>
                    <a:pt x="47" y="13"/>
                  </a:lnTo>
                  <a:lnTo>
                    <a:pt x="47" y="13"/>
                  </a:lnTo>
                  <a:lnTo>
                    <a:pt x="48" y="13"/>
                  </a:lnTo>
                  <a:lnTo>
                    <a:pt x="48" y="12"/>
                  </a:lnTo>
                  <a:lnTo>
                    <a:pt x="49" y="12"/>
                  </a:lnTo>
                  <a:lnTo>
                    <a:pt x="49" y="12"/>
                  </a:lnTo>
                  <a:lnTo>
                    <a:pt x="50" y="12"/>
                  </a:lnTo>
                  <a:lnTo>
                    <a:pt x="50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5" y="9"/>
                  </a:lnTo>
                  <a:lnTo>
                    <a:pt x="55" y="8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9" y="7"/>
                  </a:lnTo>
                  <a:lnTo>
                    <a:pt x="59" y="7"/>
                  </a:lnTo>
                  <a:lnTo>
                    <a:pt x="60" y="6"/>
                  </a:lnTo>
                  <a:lnTo>
                    <a:pt x="60" y="6"/>
                  </a:lnTo>
                  <a:lnTo>
                    <a:pt x="61" y="6"/>
                  </a:lnTo>
                  <a:lnTo>
                    <a:pt x="61" y="6"/>
                  </a:lnTo>
                  <a:lnTo>
                    <a:pt x="61" y="5"/>
                  </a:lnTo>
                  <a:lnTo>
                    <a:pt x="62" y="5"/>
                  </a:lnTo>
                  <a:lnTo>
                    <a:pt x="62" y="5"/>
                  </a:lnTo>
                  <a:lnTo>
                    <a:pt x="63" y="5"/>
                  </a:lnTo>
                  <a:lnTo>
                    <a:pt x="63" y="5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7" y="3"/>
                  </a:lnTo>
                  <a:lnTo>
                    <a:pt x="67" y="3"/>
                  </a:lnTo>
                  <a:lnTo>
                    <a:pt x="68" y="3"/>
                  </a:lnTo>
                  <a:lnTo>
                    <a:pt x="68" y="3"/>
                  </a:lnTo>
                  <a:lnTo>
                    <a:pt x="69" y="3"/>
                  </a:lnTo>
                  <a:lnTo>
                    <a:pt x="69" y="3"/>
                  </a:lnTo>
                  <a:lnTo>
                    <a:pt x="70" y="3"/>
                  </a:lnTo>
                  <a:lnTo>
                    <a:pt x="70" y="2"/>
                  </a:lnTo>
                  <a:lnTo>
                    <a:pt x="71" y="2"/>
                  </a:lnTo>
                  <a:lnTo>
                    <a:pt x="71" y="2"/>
                  </a:lnTo>
                  <a:lnTo>
                    <a:pt x="72" y="2"/>
                  </a:lnTo>
                  <a:lnTo>
                    <a:pt x="72" y="2"/>
                  </a:lnTo>
                  <a:lnTo>
                    <a:pt x="73" y="2"/>
                  </a:lnTo>
                  <a:lnTo>
                    <a:pt x="73" y="2"/>
                  </a:lnTo>
                  <a:lnTo>
                    <a:pt x="74" y="1"/>
                  </a:lnTo>
                  <a:lnTo>
                    <a:pt x="74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6" y="1"/>
                  </a:lnTo>
                  <a:lnTo>
                    <a:pt x="76" y="1"/>
                  </a:lnTo>
                  <a:lnTo>
                    <a:pt x="77" y="1"/>
                  </a:lnTo>
                  <a:lnTo>
                    <a:pt x="77" y="1"/>
                  </a:lnTo>
                  <a:lnTo>
                    <a:pt x="78" y="1"/>
                  </a:lnTo>
                  <a:lnTo>
                    <a:pt x="78" y="1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3" y="0"/>
                  </a:lnTo>
                  <a:lnTo>
                    <a:pt x="83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5" y="0"/>
                  </a:lnTo>
                  <a:lnTo>
                    <a:pt x="85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7" y="0"/>
                  </a:lnTo>
                  <a:lnTo>
                    <a:pt x="87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91" y="0"/>
                  </a:lnTo>
                  <a:lnTo>
                    <a:pt x="91" y="0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6" y="1"/>
                  </a:lnTo>
                  <a:lnTo>
                    <a:pt x="96" y="1"/>
                  </a:lnTo>
                  <a:lnTo>
                    <a:pt x="97" y="1"/>
                  </a:lnTo>
                  <a:lnTo>
                    <a:pt x="97" y="1"/>
                  </a:lnTo>
                  <a:lnTo>
                    <a:pt x="98" y="1"/>
                  </a:lnTo>
                  <a:lnTo>
                    <a:pt x="98" y="1"/>
                  </a:lnTo>
                  <a:lnTo>
                    <a:pt x="99" y="1"/>
                  </a:lnTo>
                  <a:lnTo>
                    <a:pt x="99" y="1"/>
                  </a:lnTo>
                  <a:lnTo>
                    <a:pt x="100" y="1"/>
                  </a:lnTo>
                  <a:lnTo>
                    <a:pt x="100" y="2"/>
                  </a:lnTo>
                  <a:lnTo>
                    <a:pt x="101" y="2"/>
                  </a:lnTo>
                  <a:lnTo>
                    <a:pt x="101" y="2"/>
                  </a:lnTo>
                  <a:lnTo>
                    <a:pt x="102" y="2"/>
                  </a:lnTo>
                  <a:lnTo>
                    <a:pt x="102" y="2"/>
                  </a:lnTo>
                  <a:lnTo>
                    <a:pt x="103" y="2"/>
                  </a:lnTo>
                  <a:lnTo>
                    <a:pt x="103" y="2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5" y="3"/>
                  </a:lnTo>
                  <a:lnTo>
                    <a:pt x="105" y="3"/>
                  </a:lnTo>
                  <a:lnTo>
                    <a:pt x="106" y="3"/>
                  </a:lnTo>
                  <a:lnTo>
                    <a:pt x="106" y="3"/>
                  </a:lnTo>
                  <a:lnTo>
                    <a:pt x="107" y="4"/>
                  </a:lnTo>
                  <a:lnTo>
                    <a:pt x="107" y="4"/>
                  </a:lnTo>
                  <a:lnTo>
                    <a:pt x="108" y="4"/>
                  </a:lnTo>
                  <a:lnTo>
                    <a:pt x="108" y="4"/>
                  </a:lnTo>
                  <a:lnTo>
                    <a:pt x="109" y="4"/>
                  </a:lnTo>
                  <a:lnTo>
                    <a:pt x="109" y="4"/>
                  </a:lnTo>
                  <a:lnTo>
                    <a:pt x="110" y="5"/>
                  </a:lnTo>
                  <a:lnTo>
                    <a:pt x="110" y="5"/>
                  </a:lnTo>
                  <a:lnTo>
                    <a:pt x="111" y="5"/>
                  </a:lnTo>
                  <a:lnTo>
                    <a:pt x="111" y="5"/>
                  </a:lnTo>
                  <a:lnTo>
                    <a:pt x="112" y="5"/>
                  </a:lnTo>
                  <a:lnTo>
                    <a:pt x="112" y="6"/>
                  </a:lnTo>
                  <a:lnTo>
                    <a:pt x="113" y="6"/>
                  </a:lnTo>
                  <a:lnTo>
                    <a:pt x="113" y="6"/>
                  </a:lnTo>
                  <a:lnTo>
                    <a:pt x="114" y="6"/>
                  </a:lnTo>
                  <a:lnTo>
                    <a:pt x="114" y="7"/>
                  </a:lnTo>
                  <a:lnTo>
                    <a:pt x="115" y="7"/>
                  </a:lnTo>
                  <a:lnTo>
                    <a:pt x="115" y="7"/>
                  </a:lnTo>
                  <a:lnTo>
                    <a:pt x="116" y="7"/>
                  </a:lnTo>
                  <a:lnTo>
                    <a:pt x="116" y="8"/>
                  </a:lnTo>
                  <a:lnTo>
                    <a:pt x="117" y="8"/>
                  </a:lnTo>
                  <a:lnTo>
                    <a:pt x="117" y="8"/>
                  </a:lnTo>
                  <a:lnTo>
                    <a:pt x="118" y="8"/>
                  </a:lnTo>
                  <a:lnTo>
                    <a:pt x="118" y="8"/>
                  </a:lnTo>
                  <a:lnTo>
                    <a:pt x="118" y="9"/>
                  </a:lnTo>
                  <a:lnTo>
                    <a:pt x="119" y="9"/>
                  </a:lnTo>
                  <a:lnTo>
                    <a:pt x="119" y="9"/>
                  </a:lnTo>
                  <a:lnTo>
                    <a:pt x="120" y="10"/>
                  </a:lnTo>
                  <a:lnTo>
                    <a:pt x="120" y="10"/>
                  </a:lnTo>
                  <a:lnTo>
                    <a:pt x="121" y="10"/>
                  </a:lnTo>
                  <a:lnTo>
                    <a:pt x="121" y="10"/>
                  </a:lnTo>
                  <a:lnTo>
                    <a:pt x="122" y="11"/>
                  </a:lnTo>
                  <a:lnTo>
                    <a:pt x="122" y="11"/>
                  </a:lnTo>
                  <a:lnTo>
                    <a:pt x="123" y="11"/>
                  </a:lnTo>
                  <a:lnTo>
                    <a:pt x="123" y="12"/>
                  </a:lnTo>
                  <a:lnTo>
                    <a:pt x="124" y="12"/>
                  </a:lnTo>
                  <a:lnTo>
                    <a:pt x="124" y="12"/>
                  </a:lnTo>
                  <a:lnTo>
                    <a:pt x="125" y="12"/>
                  </a:lnTo>
                  <a:lnTo>
                    <a:pt x="125" y="13"/>
                  </a:lnTo>
                  <a:lnTo>
                    <a:pt x="126" y="13"/>
                  </a:lnTo>
                  <a:lnTo>
                    <a:pt x="126" y="13"/>
                  </a:lnTo>
                  <a:lnTo>
                    <a:pt x="127" y="14"/>
                  </a:lnTo>
                  <a:lnTo>
                    <a:pt x="127" y="14"/>
                  </a:lnTo>
                  <a:lnTo>
                    <a:pt x="128" y="14"/>
                  </a:lnTo>
                  <a:lnTo>
                    <a:pt x="128" y="15"/>
                  </a:lnTo>
                  <a:lnTo>
                    <a:pt x="129" y="15"/>
                  </a:lnTo>
                  <a:lnTo>
                    <a:pt x="129" y="15"/>
                  </a:lnTo>
                  <a:lnTo>
                    <a:pt x="130" y="16"/>
                  </a:lnTo>
                  <a:lnTo>
                    <a:pt x="130" y="16"/>
                  </a:lnTo>
                  <a:lnTo>
                    <a:pt x="131" y="16"/>
                  </a:lnTo>
                  <a:lnTo>
                    <a:pt x="131" y="17"/>
                  </a:lnTo>
                  <a:lnTo>
                    <a:pt x="132" y="17"/>
                  </a:lnTo>
                  <a:lnTo>
                    <a:pt x="132" y="17"/>
                  </a:lnTo>
                  <a:lnTo>
                    <a:pt x="132" y="18"/>
                  </a:lnTo>
                  <a:lnTo>
                    <a:pt x="133" y="18"/>
                  </a:lnTo>
                  <a:lnTo>
                    <a:pt x="133" y="18"/>
                  </a:lnTo>
                  <a:lnTo>
                    <a:pt x="134" y="19"/>
                  </a:lnTo>
                  <a:lnTo>
                    <a:pt x="134" y="19"/>
                  </a:lnTo>
                  <a:lnTo>
                    <a:pt x="135" y="19"/>
                  </a:lnTo>
                  <a:lnTo>
                    <a:pt x="135" y="20"/>
                  </a:lnTo>
                  <a:lnTo>
                    <a:pt x="136" y="20"/>
                  </a:lnTo>
                  <a:lnTo>
                    <a:pt x="136" y="21"/>
                  </a:lnTo>
                  <a:lnTo>
                    <a:pt x="137" y="21"/>
                  </a:lnTo>
                  <a:lnTo>
                    <a:pt x="137" y="21"/>
                  </a:lnTo>
                  <a:lnTo>
                    <a:pt x="138" y="22"/>
                  </a:lnTo>
                  <a:lnTo>
                    <a:pt x="138" y="22"/>
                  </a:lnTo>
                  <a:lnTo>
                    <a:pt x="139" y="22"/>
                  </a:lnTo>
                  <a:lnTo>
                    <a:pt x="139" y="23"/>
                  </a:lnTo>
                  <a:lnTo>
                    <a:pt x="140" y="23"/>
                  </a:lnTo>
                  <a:lnTo>
                    <a:pt x="140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2" y="25"/>
                  </a:lnTo>
                  <a:lnTo>
                    <a:pt x="142" y="25"/>
                  </a:lnTo>
                  <a:lnTo>
                    <a:pt x="143" y="26"/>
                  </a:lnTo>
                  <a:lnTo>
                    <a:pt x="143" y="26"/>
                  </a:lnTo>
                  <a:lnTo>
                    <a:pt x="144" y="26"/>
                  </a:lnTo>
                  <a:lnTo>
                    <a:pt x="144" y="27"/>
                  </a:lnTo>
                  <a:lnTo>
                    <a:pt x="145" y="27"/>
                  </a:lnTo>
                  <a:lnTo>
                    <a:pt x="145" y="28"/>
                  </a:lnTo>
                  <a:lnTo>
                    <a:pt x="146" y="28"/>
                  </a:lnTo>
                  <a:lnTo>
                    <a:pt x="146" y="29"/>
                  </a:lnTo>
                  <a:lnTo>
                    <a:pt x="147" y="29"/>
                  </a:lnTo>
                  <a:lnTo>
                    <a:pt x="147" y="29"/>
                  </a:lnTo>
                  <a:lnTo>
                    <a:pt x="147" y="30"/>
                  </a:lnTo>
                  <a:lnTo>
                    <a:pt x="148" y="30"/>
                  </a:lnTo>
                  <a:lnTo>
                    <a:pt x="148" y="31"/>
                  </a:lnTo>
                  <a:lnTo>
                    <a:pt x="149" y="31"/>
                  </a:lnTo>
                  <a:lnTo>
                    <a:pt x="149" y="31"/>
                  </a:lnTo>
                  <a:lnTo>
                    <a:pt x="150" y="32"/>
                  </a:lnTo>
                  <a:lnTo>
                    <a:pt x="150" y="32"/>
                  </a:lnTo>
                  <a:lnTo>
                    <a:pt x="151" y="33"/>
                  </a:lnTo>
                  <a:lnTo>
                    <a:pt x="151" y="33"/>
                  </a:lnTo>
                  <a:lnTo>
                    <a:pt x="152" y="34"/>
                  </a:lnTo>
                  <a:lnTo>
                    <a:pt x="152" y="34"/>
                  </a:lnTo>
                  <a:lnTo>
                    <a:pt x="153" y="35"/>
                  </a:lnTo>
                  <a:lnTo>
                    <a:pt x="153" y="35"/>
                  </a:lnTo>
                  <a:lnTo>
                    <a:pt x="154" y="35"/>
                  </a:lnTo>
                  <a:lnTo>
                    <a:pt x="154" y="36"/>
                  </a:lnTo>
                  <a:lnTo>
                    <a:pt x="155" y="36"/>
                  </a:lnTo>
                  <a:lnTo>
                    <a:pt x="155" y="37"/>
                  </a:lnTo>
                  <a:lnTo>
                    <a:pt x="156" y="37"/>
                  </a:lnTo>
                  <a:lnTo>
                    <a:pt x="156" y="38"/>
                  </a:lnTo>
                  <a:lnTo>
                    <a:pt x="157" y="38"/>
                  </a:lnTo>
                  <a:lnTo>
                    <a:pt x="157" y="39"/>
                  </a:lnTo>
                  <a:lnTo>
                    <a:pt x="158" y="39"/>
                  </a:lnTo>
                  <a:lnTo>
                    <a:pt x="158" y="39"/>
                  </a:lnTo>
                  <a:lnTo>
                    <a:pt x="159" y="40"/>
                  </a:lnTo>
                  <a:lnTo>
                    <a:pt x="159" y="40"/>
                  </a:lnTo>
                  <a:lnTo>
                    <a:pt x="160" y="41"/>
                  </a:lnTo>
                  <a:lnTo>
                    <a:pt x="160" y="41"/>
                  </a:lnTo>
                  <a:lnTo>
                    <a:pt x="161" y="42"/>
                  </a:lnTo>
                  <a:lnTo>
                    <a:pt x="161" y="42"/>
                  </a:lnTo>
                  <a:lnTo>
                    <a:pt x="161" y="43"/>
                  </a:lnTo>
                  <a:lnTo>
                    <a:pt x="162" y="43"/>
                  </a:lnTo>
                  <a:lnTo>
                    <a:pt x="162" y="44"/>
                  </a:lnTo>
                  <a:lnTo>
                    <a:pt x="163" y="44"/>
                  </a:lnTo>
                  <a:lnTo>
                    <a:pt x="163" y="45"/>
                  </a:lnTo>
                  <a:lnTo>
                    <a:pt x="164" y="45"/>
                  </a:lnTo>
                  <a:lnTo>
                    <a:pt x="164" y="46"/>
                  </a:lnTo>
                  <a:lnTo>
                    <a:pt x="165" y="46"/>
                  </a:lnTo>
                  <a:lnTo>
                    <a:pt x="165" y="47"/>
                  </a:lnTo>
                  <a:lnTo>
                    <a:pt x="166" y="47"/>
                  </a:lnTo>
                  <a:lnTo>
                    <a:pt x="166" y="48"/>
                  </a:lnTo>
                  <a:lnTo>
                    <a:pt x="167" y="48"/>
                  </a:lnTo>
                  <a:lnTo>
                    <a:pt x="167" y="48"/>
                  </a:lnTo>
                  <a:lnTo>
                    <a:pt x="168" y="49"/>
                  </a:lnTo>
                  <a:lnTo>
                    <a:pt x="168" y="49"/>
                  </a:lnTo>
                  <a:lnTo>
                    <a:pt x="169" y="50"/>
                  </a:lnTo>
                  <a:lnTo>
                    <a:pt x="169" y="50"/>
                  </a:lnTo>
                  <a:lnTo>
                    <a:pt x="170" y="51"/>
                  </a:lnTo>
                  <a:lnTo>
                    <a:pt x="170" y="51"/>
                  </a:lnTo>
                  <a:lnTo>
                    <a:pt x="171" y="52"/>
                  </a:lnTo>
                  <a:lnTo>
                    <a:pt x="171" y="52"/>
                  </a:lnTo>
                  <a:lnTo>
                    <a:pt x="172" y="53"/>
                  </a:lnTo>
                  <a:lnTo>
                    <a:pt x="172" y="53"/>
                  </a:lnTo>
                  <a:lnTo>
                    <a:pt x="173" y="54"/>
                  </a:lnTo>
                  <a:lnTo>
                    <a:pt x="173" y="54"/>
                  </a:lnTo>
                  <a:lnTo>
                    <a:pt x="174" y="55"/>
                  </a:lnTo>
                  <a:lnTo>
                    <a:pt x="174" y="55"/>
                  </a:lnTo>
                  <a:lnTo>
                    <a:pt x="175" y="56"/>
                  </a:lnTo>
                  <a:lnTo>
                    <a:pt x="175" y="56"/>
                  </a:lnTo>
                  <a:lnTo>
                    <a:pt x="175" y="57"/>
                  </a:lnTo>
                  <a:lnTo>
                    <a:pt x="176" y="57"/>
                  </a:lnTo>
                  <a:lnTo>
                    <a:pt x="176" y="57"/>
                  </a:lnTo>
                  <a:lnTo>
                    <a:pt x="177" y="58"/>
                  </a:lnTo>
                  <a:lnTo>
                    <a:pt x="177" y="58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9" y="60"/>
                  </a:lnTo>
                  <a:lnTo>
                    <a:pt x="179" y="60"/>
                  </a:lnTo>
                  <a:lnTo>
                    <a:pt x="180" y="61"/>
                  </a:lnTo>
                  <a:lnTo>
                    <a:pt x="180" y="61"/>
                  </a:lnTo>
                  <a:lnTo>
                    <a:pt x="181" y="62"/>
                  </a:lnTo>
                  <a:lnTo>
                    <a:pt x="181" y="62"/>
                  </a:lnTo>
                  <a:lnTo>
                    <a:pt x="182" y="63"/>
                  </a:lnTo>
                  <a:lnTo>
                    <a:pt x="182" y="63"/>
                  </a:lnTo>
                  <a:lnTo>
                    <a:pt x="183" y="64"/>
                  </a:lnTo>
                  <a:lnTo>
                    <a:pt x="183" y="64"/>
                  </a:lnTo>
                  <a:lnTo>
                    <a:pt x="184" y="65"/>
                  </a:lnTo>
                  <a:lnTo>
                    <a:pt x="184" y="65"/>
                  </a:lnTo>
                  <a:lnTo>
                    <a:pt x="185" y="66"/>
                  </a:lnTo>
                  <a:lnTo>
                    <a:pt x="185" y="66"/>
                  </a:lnTo>
                  <a:lnTo>
                    <a:pt x="186" y="66"/>
                  </a:lnTo>
                  <a:lnTo>
                    <a:pt x="186" y="67"/>
                  </a:lnTo>
                  <a:lnTo>
                    <a:pt x="187" y="67"/>
                  </a:lnTo>
                  <a:lnTo>
                    <a:pt x="187" y="68"/>
                  </a:lnTo>
                  <a:lnTo>
                    <a:pt x="188" y="68"/>
                  </a:lnTo>
                  <a:lnTo>
                    <a:pt x="188" y="69"/>
                  </a:lnTo>
                  <a:lnTo>
                    <a:pt x="189" y="69"/>
                  </a:lnTo>
                  <a:lnTo>
                    <a:pt x="189" y="70"/>
                  </a:lnTo>
                  <a:lnTo>
                    <a:pt x="189" y="70"/>
                  </a:lnTo>
                  <a:lnTo>
                    <a:pt x="190" y="70"/>
                  </a:lnTo>
                  <a:lnTo>
                    <a:pt x="190" y="71"/>
                  </a:lnTo>
                  <a:lnTo>
                    <a:pt x="191" y="71"/>
                  </a:lnTo>
                  <a:lnTo>
                    <a:pt x="191" y="72"/>
                  </a:lnTo>
                  <a:lnTo>
                    <a:pt x="192" y="72"/>
                  </a:lnTo>
                  <a:lnTo>
                    <a:pt x="192" y="73"/>
                  </a:lnTo>
                  <a:lnTo>
                    <a:pt x="193" y="73"/>
                  </a:lnTo>
                  <a:lnTo>
                    <a:pt x="193" y="74"/>
                  </a:lnTo>
                  <a:lnTo>
                    <a:pt x="194" y="74"/>
                  </a:lnTo>
                  <a:lnTo>
                    <a:pt x="194" y="75"/>
                  </a:lnTo>
                  <a:lnTo>
                    <a:pt x="195" y="75"/>
                  </a:lnTo>
                  <a:lnTo>
                    <a:pt x="195" y="75"/>
                  </a:lnTo>
                  <a:lnTo>
                    <a:pt x="196" y="76"/>
                  </a:lnTo>
                  <a:lnTo>
                    <a:pt x="196" y="76"/>
                  </a:lnTo>
                  <a:lnTo>
                    <a:pt x="197" y="77"/>
                  </a:lnTo>
                  <a:lnTo>
                    <a:pt x="197" y="77"/>
                  </a:lnTo>
                  <a:lnTo>
                    <a:pt x="198" y="78"/>
                  </a:lnTo>
                  <a:lnTo>
                    <a:pt x="198" y="78"/>
                  </a:lnTo>
                  <a:lnTo>
                    <a:pt x="199" y="79"/>
                  </a:lnTo>
                  <a:lnTo>
                    <a:pt x="199" y="79"/>
                  </a:lnTo>
                  <a:lnTo>
                    <a:pt x="200" y="79"/>
                  </a:lnTo>
                  <a:lnTo>
                    <a:pt x="200" y="80"/>
                  </a:lnTo>
                  <a:lnTo>
                    <a:pt x="201" y="80"/>
                  </a:lnTo>
                  <a:lnTo>
                    <a:pt x="201" y="81"/>
                  </a:lnTo>
                  <a:lnTo>
                    <a:pt x="202" y="81"/>
                  </a:lnTo>
                  <a:lnTo>
                    <a:pt x="202" y="81"/>
                  </a:lnTo>
                  <a:lnTo>
                    <a:pt x="203" y="82"/>
                  </a:lnTo>
                  <a:lnTo>
                    <a:pt x="203" y="82"/>
                  </a:lnTo>
                  <a:lnTo>
                    <a:pt x="204" y="83"/>
                  </a:lnTo>
                  <a:lnTo>
                    <a:pt x="204" y="83"/>
                  </a:lnTo>
                  <a:lnTo>
                    <a:pt x="204" y="84"/>
                  </a:lnTo>
                  <a:lnTo>
                    <a:pt x="205" y="84"/>
                  </a:lnTo>
                  <a:lnTo>
                    <a:pt x="205" y="84"/>
                  </a:lnTo>
                  <a:lnTo>
                    <a:pt x="206" y="85"/>
                  </a:lnTo>
                  <a:lnTo>
                    <a:pt x="206" y="85"/>
                  </a:lnTo>
                  <a:lnTo>
                    <a:pt x="207" y="86"/>
                  </a:lnTo>
                  <a:lnTo>
                    <a:pt x="207" y="86"/>
                  </a:lnTo>
                  <a:lnTo>
                    <a:pt x="208" y="86"/>
                  </a:lnTo>
                  <a:lnTo>
                    <a:pt x="208" y="87"/>
                  </a:lnTo>
                  <a:lnTo>
                    <a:pt x="209" y="87"/>
                  </a:lnTo>
                  <a:lnTo>
                    <a:pt x="209" y="88"/>
                  </a:lnTo>
                  <a:lnTo>
                    <a:pt x="210" y="88"/>
                  </a:lnTo>
                  <a:lnTo>
                    <a:pt x="210" y="88"/>
                  </a:lnTo>
                  <a:lnTo>
                    <a:pt x="211" y="89"/>
                  </a:lnTo>
                  <a:lnTo>
                    <a:pt x="211" y="89"/>
                  </a:lnTo>
                  <a:lnTo>
                    <a:pt x="212" y="89"/>
                  </a:lnTo>
                  <a:lnTo>
                    <a:pt x="212" y="90"/>
                  </a:lnTo>
                  <a:lnTo>
                    <a:pt x="213" y="90"/>
                  </a:lnTo>
                  <a:lnTo>
                    <a:pt x="213" y="90"/>
                  </a:lnTo>
                  <a:lnTo>
                    <a:pt x="214" y="91"/>
                  </a:lnTo>
                  <a:lnTo>
                    <a:pt x="214" y="91"/>
                  </a:lnTo>
                  <a:lnTo>
                    <a:pt x="215" y="92"/>
                  </a:lnTo>
                  <a:lnTo>
                    <a:pt x="215" y="92"/>
                  </a:lnTo>
                  <a:lnTo>
                    <a:pt x="216" y="92"/>
                  </a:lnTo>
                  <a:lnTo>
                    <a:pt x="216" y="93"/>
                  </a:lnTo>
                  <a:lnTo>
                    <a:pt x="217" y="93"/>
                  </a:lnTo>
                  <a:lnTo>
                    <a:pt x="217" y="93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9" y="95"/>
                  </a:lnTo>
                  <a:lnTo>
                    <a:pt x="219" y="95"/>
                  </a:lnTo>
                  <a:lnTo>
                    <a:pt x="220" y="95"/>
                  </a:lnTo>
                  <a:lnTo>
                    <a:pt x="220" y="96"/>
                  </a:lnTo>
                  <a:lnTo>
                    <a:pt x="221" y="96"/>
                  </a:lnTo>
                  <a:lnTo>
                    <a:pt x="221" y="96"/>
                  </a:lnTo>
                  <a:lnTo>
                    <a:pt x="222" y="96"/>
                  </a:lnTo>
                  <a:lnTo>
                    <a:pt x="222" y="97"/>
                  </a:lnTo>
                  <a:lnTo>
                    <a:pt x="223" y="97"/>
                  </a:lnTo>
                  <a:lnTo>
                    <a:pt x="223" y="97"/>
                  </a:lnTo>
                  <a:lnTo>
                    <a:pt x="224" y="98"/>
                  </a:lnTo>
                  <a:lnTo>
                    <a:pt x="224" y="98"/>
                  </a:lnTo>
                  <a:lnTo>
                    <a:pt x="225" y="98"/>
                  </a:lnTo>
                  <a:lnTo>
                    <a:pt x="225" y="98"/>
                  </a:lnTo>
                  <a:lnTo>
                    <a:pt x="226" y="99"/>
                  </a:lnTo>
                  <a:lnTo>
                    <a:pt x="226" y="99"/>
                  </a:lnTo>
                  <a:lnTo>
                    <a:pt x="227" y="99"/>
                  </a:lnTo>
                  <a:lnTo>
                    <a:pt x="227" y="100"/>
                  </a:lnTo>
                  <a:lnTo>
                    <a:pt x="228" y="100"/>
                  </a:lnTo>
                  <a:lnTo>
                    <a:pt x="228" y="100"/>
                  </a:lnTo>
                  <a:lnTo>
                    <a:pt x="229" y="100"/>
                  </a:lnTo>
                  <a:lnTo>
                    <a:pt x="229" y="101"/>
                  </a:lnTo>
                  <a:lnTo>
                    <a:pt x="230" y="101"/>
                  </a:lnTo>
                  <a:lnTo>
                    <a:pt x="230" y="101"/>
                  </a:lnTo>
                  <a:lnTo>
                    <a:pt x="231" y="101"/>
                  </a:lnTo>
                  <a:lnTo>
                    <a:pt x="231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3" y="103"/>
                  </a:lnTo>
                  <a:lnTo>
                    <a:pt x="233" y="103"/>
                  </a:lnTo>
                  <a:lnTo>
                    <a:pt x="234" y="103"/>
                  </a:lnTo>
                  <a:lnTo>
                    <a:pt x="234" y="103"/>
                  </a:lnTo>
                  <a:lnTo>
                    <a:pt x="235" y="103"/>
                  </a:lnTo>
                  <a:lnTo>
                    <a:pt x="235" y="104"/>
                  </a:lnTo>
                  <a:lnTo>
                    <a:pt x="236" y="104"/>
                  </a:lnTo>
                  <a:lnTo>
                    <a:pt x="236" y="104"/>
                  </a:lnTo>
                  <a:lnTo>
                    <a:pt x="237" y="104"/>
                  </a:lnTo>
                  <a:lnTo>
                    <a:pt x="237" y="105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39" y="105"/>
                  </a:lnTo>
                  <a:lnTo>
                    <a:pt x="239" y="105"/>
                  </a:lnTo>
                  <a:lnTo>
                    <a:pt x="240" y="105"/>
                  </a:lnTo>
                  <a:lnTo>
                    <a:pt x="240" y="106"/>
                  </a:lnTo>
                  <a:lnTo>
                    <a:pt x="241" y="106"/>
                  </a:lnTo>
                  <a:lnTo>
                    <a:pt x="241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3" y="106"/>
                  </a:lnTo>
                  <a:lnTo>
                    <a:pt x="243" y="107"/>
                  </a:lnTo>
                  <a:lnTo>
                    <a:pt x="244" y="107"/>
                  </a:lnTo>
                  <a:lnTo>
                    <a:pt x="244" y="107"/>
                  </a:lnTo>
                  <a:lnTo>
                    <a:pt x="245" y="107"/>
                  </a:lnTo>
                  <a:lnTo>
                    <a:pt x="245" y="107"/>
                  </a:lnTo>
                  <a:lnTo>
                    <a:pt x="246" y="107"/>
                  </a:lnTo>
                  <a:lnTo>
                    <a:pt x="246" y="107"/>
                  </a:lnTo>
                  <a:lnTo>
                    <a:pt x="247" y="108"/>
                  </a:lnTo>
                  <a:lnTo>
                    <a:pt x="247" y="108"/>
                  </a:lnTo>
                  <a:lnTo>
                    <a:pt x="248" y="108"/>
                  </a:lnTo>
                  <a:lnTo>
                    <a:pt x="248" y="108"/>
                  </a:lnTo>
                  <a:lnTo>
                    <a:pt x="249" y="108"/>
                  </a:lnTo>
                  <a:lnTo>
                    <a:pt x="249" y="108"/>
                  </a:lnTo>
                  <a:lnTo>
                    <a:pt x="250" y="108"/>
                  </a:lnTo>
                  <a:lnTo>
                    <a:pt x="250" y="108"/>
                  </a:lnTo>
                  <a:lnTo>
                    <a:pt x="251" y="108"/>
                  </a:lnTo>
                  <a:lnTo>
                    <a:pt x="251" y="108"/>
                  </a:lnTo>
                  <a:lnTo>
                    <a:pt x="252" y="109"/>
                  </a:lnTo>
                  <a:lnTo>
                    <a:pt x="252" y="109"/>
                  </a:lnTo>
                  <a:lnTo>
                    <a:pt x="253" y="109"/>
                  </a:lnTo>
                  <a:lnTo>
                    <a:pt x="253" y="109"/>
                  </a:lnTo>
                  <a:lnTo>
                    <a:pt x="254" y="109"/>
                  </a:lnTo>
                  <a:lnTo>
                    <a:pt x="254" y="109"/>
                  </a:lnTo>
                  <a:lnTo>
                    <a:pt x="255" y="109"/>
                  </a:lnTo>
                  <a:lnTo>
                    <a:pt x="255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7" y="109"/>
                  </a:lnTo>
                  <a:lnTo>
                    <a:pt x="257" y="109"/>
                  </a:lnTo>
                  <a:lnTo>
                    <a:pt x="258" y="109"/>
                  </a:lnTo>
                  <a:lnTo>
                    <a:pt x="258" y="109"/>
                  </a:lnTo>
                  <a:lnTo>
                    <a:pt x="259" y="109"/>
                  </a:lnTo>
                  <a:lnTo>
                    <a:pt x="259" y="109"/>
                  </a:lnTo>
                  <a:lnTo>
                    <a:pt x="260" y="109"/>
                  </a:lnTo>
                  <a:lnTo>
                    <a:pt x="260" y="109"/>
                  </a:lnTo>
                  <a:lnTo>
                    <a:pt x="261" y="109"/>
                  </a:lnTo>
                  <a:lnTo>
                    <a:pt x="261" y="109"/>
                  </a:lnTo>
                  <a:lnTo>
                    <a:pt x="262" y="109"/>
                  </a:lnTo>
                  <a:lnTo>
                    <a:pt x="262" y="109"/>
                  </a:lnTo>
                  <a:lnTo>
                    <a:pt x="263" y="109"/>
                  </a:lnTo>
                  <a:lnTo>
                    <a:pt x="263" y="109"/>
                  </a:lnTo>
                  <a:lnTo>
                    <a:pt x="264" y="109"/>
                  </a:lnTo>
                  <a:lnTo>
                    <a:pt x="264" y="109"/>
                  </a:lnTo>
                  <a:lnTo>
                    <a:pt x="265" y="109"/>
                  </a:lnTo>
                  <a:lnTo>
                    <a:pt x="265" y="109"/>
                  </a:lnTo>
                  <a:lnTo>
                    <a:pt x="266" y="109"/>
                  </a:lnTo>
                  <a:lnTo>
                    <a:pt x="266" y="109"/>
                  </a:lnTo>
                  <a:lnTo>
                    <a:pt x="267" y="109"/>
                  </a:lnTo>
                  <a:lnTo>
                    <a:pt x="267" y="109"/>
                  </a:lnTo>
                  <a:lnTo>
                    <a:pt x="268" y="109"/>
                  </a:lnTo>
                  <a:lnTo>
                    <a:pt x="268" y="109"/>
                  </a:lnTo>
                  <a:lnTo>
                    <a:pt x="269" y="109"/>
                  </a:lnTo>
                  <a:lnTo>
                    <a:pt x="269" y="109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1" y="108"/>
                  </a:lnTo>
                  <a:lnTo>
                    <a:pt x="271" y="108"/>
                  </a:lnTo>
                  <a:lnTo>
                    <a:pt x="272" y="108"/>
                  </a:lnTo>
                  <a:lnTo>
                    <a:pt x="272" y="108"/>
                  </a:lnTo>
                  <a:lnTo>
                    <a:pt x="273" y="108"/>
                  </a:lnTo>
                  <a:lnTo>
                    <a:pt x="273" y="108"/>
                  </a:lnTo>
                  <a:lnTo>
                    <a:pt x="274" y="108"/>
                  </a:lnTo>
                  <a:lnTo>
                    <a:pt x="274" y="107"/>
                  </a:lnTo>
                  <a:lnTo>
                    <a:pt x="275" y="107"/>
                  </a:lnTo>
                  <a:lnTo>
                    <a:pt x="275" y="107"/>
                  </a:lnTo>
                  <a:lnTo>
                    <a:pt x="276" y="107"/>
                  </a:lnTo>
                  <a:lnTo>
                    <a:pt x="276" y="107"/>
                  </a:lnTo>
                  <a:lnTo>
                    <a:pt x="277" y="107"/>
                  </a:lnTo>
                  <a:lnTo>
                    <a:pt x="277" y="107"/>
                  </a:lnTo>
                  <a:lnTo>
                    <a:pt x="278" y="106"/>
                  </a:lnTo>
                  <a:lnTo>
                    <a:pt x="278" y="106"/>
                  </a:lnTo>
                  <a:lnTo>
                    <a:pt x="279" y="106"/>
                  </a:lnTo>
                  <a:lnTo>
                    <a:pt x="279" y="106"/>
                  </a:lnTo>
                  <a:lnTo>
                    <a:pt x="280" y="106"/>
                  </a:lnTo>
                  <a:lnTo>
                    <a:pt x="280" y="106"/>
                  </a:lnTo>
                  <a:lnTo>
                    <a:pt x="281" y="106"/>
                  </a:lnTo>
                  <a:lnTo>
                    <a:pt x="281" y="105"/>
                  </a:lnTo>
                  <a:lnTo>
                    <a:pt x="282" y="105"/>
                  </a:lnTo>
                  <a:lnTo>
                    <a:pt x="282" y="105"/>
                  </a:lnTo>
                  <a:lnTo>
                    <a:pt x="283" y="105"/>
                  </a:lnTo>
                  <a:lnTo>
                    <a:pt x="283" y="105"/>
                  </a:lnTo>
                  <a:lnTo>
                    <a:pt x="284" y="105"/>
                  </a:lnTo>
                  <a:lnTo>
                    <a:pt x="284" y="104"/>
                  </a:lnTo>
                  <a:lnTo>
                    <a:pt x="284" y="104"/>
                  </a:lnTo>
                  <a:lnTo>
                    <a:pt x="285" y="104"/>
                  </a:lnTo>
                  <a:lnTo>
                    <a:pt x="285" y="104"/>
                  </a:lnTo>
                  <a:lnTo>
                    <a:pt x="286" y="103"/>
                  </a:lnTo>
                  <a:lnTo>
                    <a:pt x="286" y="103"/>
                  </a:lnTo>
                  <a:lnTo>
                    <a:pt x="287" y="103"/>
                  </a:lnTo>
                  <a:lnTo>
                    <a:pt x="287" y="103"/>
                  </a:lnTo>
                  <a:lnTo>
                    <a:pt x="288" y="103"/>
                  </a:lnTo>
                  <a:lnTo>
                    <a:pt x="288" y="102"/>
                  </a:lnTo>
                  <a:lnTo>
                    <a:pt x="289" y="102"/>
                  </a:lnTo>
                  <a:lnTo>
                    <a:pt x="289" y="102"/>
                  </a:lnTo>
                  <a:lnTo>
                    <a:pt x="290" y="102"/>
                  </a:lnTo>
                  <a:lnTo>
                    <a:pt x="290" y="101"/>
                  </a:lnTo>
                  <a:lnTo>
                    <a:pt x="291" y="101"/>
                  </a:lnTo>
                  <a:lnTo>
                    <a:pt x="291" y="101"/>
                  </a:lnTo>
                  <a:lnTo>
                    <a:pt x="292" y="101"/>
                  </a:lnTo>
                  <a:lnTo>
                    <a:pt x="292" y="100"/>
                  </a:lnTo>
                  <a:lnTo>
                    <a:pt x="293" y="100"/>
                  </a:lnTo>
                  <a:lnTo>
                    <a:pt x="293" y="100"/>
                  </a:lnTo>
                  <a:lnTo>
                    <a:pt x="294" y="100"/>
                  </a:lnTo>
                  <a:lnTo>
                    <a:pt x="294" y="99"/>
                  </a:lnTo>
                  <a:lnTo>
                    <a:pt x="295" y="99"/>
                  </a:lnTo>
                  <a:lnTo>
                    <a:pt x="295" y="99"/>
                  </a:lnTo>
                  <a:lnTo>
                    <a:pt x="296" y="98"/>
                  </a:lnTo>
                  <a:lnTo>
                    <a:pt x="296" y="98"/>
                  </a:lnTo>
                  <a:lnTo>
                    <a:pt x="297" y="98"/>
                  </a:lnTo>
                  <a:lnTo>
                    <a:pt x="297" y="98"/>
                  </a:lnTo>
                  <a:lnTo>
                    <a:pt x="298" y="97"/>
                  </a:lnTo>
                  <a:lnTo>
                    <a:pt x="298" y="97"/>
                  </a:lnTo>
                  <a:lnTo>
                    <a:pt x="299" y="97"/>
                  </a:lnTo>
                  <a:lnTo>
                    <a:pt x="299" y="96"/>
                  </a:lnTo>
                  <a:lnTo>
                    <a:pt x="299" y="96"/>
                  </a:lnTo>
                  <a:lnTo>
                    <a:pt x="300" y="96"/>
                  </a:lnTo>
                  <a:lnTo>
                    <a:pt x="300" y="96"/>
                  </a:lnTo>
                  <a:lnTo>
                    <a:pt x="301" y="95"/>
                  </a:lnTo>
                  <a:lnTo>
                    <a:pt x="301" y="95"/>
                  </a:lnTo>
                  <a:lnTo>
                    <a:pt x="302" y="95"/>
                  </a:lnTo>
                  <a:lnTo>
                    <a:pt x="302" y="94"/>
                  </a:lnTo>
                  <a:lnTo>
                    <a:pt x="303" y="94"/>
                  </a:lnTo>
                  <a:lnTo>
                    <a:pt x="303" y="94"/>
                  </a:lnTo>
                  <a:lnTo>
                    <a:pt x="304" y="93"/>
                  </a:lnTo>
                  <a:lnTo>
                    <a:pt x="304" y="93"/>
                  </a:lnTo>
                  <a:lnTo>
                    <a:pt x="305" y="93"/>
                  </a:lnTo>
                  <a:lnTo>
                    <a:pt x="305" y="92"/>
                  </a:lnTo>
                  <a:lnTo>
                    <a:pt x="306" y="92"/>
                  </a:lnTo>
                  <a:lnTo>
                    <a:pt x="306" y="92"/>
                  </a:lnTo>
                  <a:lnTo>
                    <a:pt x="307" y="91"/>
                  </a:lnTo>
                  <a:lnTo>
                    <a:pt x="307" y="91"/>
                  </a:lnTo>
                  <a:lnTo>
                    <a:pt x="308" y="90"/>
                  </a:lnTo>
                  <a:lnTo>
                    <a:pt x="308" y="90"/>
                  </a:lnTo>
                  <a:lnTo>
                    <a:pt x="309" y="90"/>
                  </a:lnTo>
                  <a:lnTo>
                    <a:pt x="309" y="89"/>
                  </a:lnTo>
                  <a:lnTo>
                    <a:pt x="310" y="89"/>
                  </a:lnTo>
                  <a:lnTo>
                    <a:pt x="310" y="89"/>
                  </a:lnTo>
                  <a:lnTo>
                    <a:pt x="311" y="88"/>
                  </a:lnTo>
                  <a:lnTo>
                    <a:pt x="311" y="88"/>
                  </a:lnTo>
                  <a:lnTo>
                    <a:pt x="312" y="88"/>
                  </a:lnTo>
                  <a:lnTo>
                    <a:pt x="312" y="87"/>
                  </a:lnTo>
                  <a:lnTo>
                    <a:pt x="313" y="87"/>
                  </a:lnTo>
                  <a:lnTo>
                    <a:pt x="313" y="86"/>
                  </a:lnTo>
                  <a:lnTo>
                    <a:pt x="313" y="86"/>
                  </a:lnTo>
                  <a:lnTo>
                    <a:pt x="314" y="86"/>
                  </a:lnTo>
                  <a:lnTo>
                    <a:pt x="314" y="85"/>
                  </a:lnTo>
                  <a:lnTo>
                    <a:pt x="315" y="85"/>
                  </a:lnTo>
                  <a:lnTo>
                    <a:pt x="315" y="84"/>
                  </a:lnTo>
                  <a:lnTo>
                    <a:pt x="316" y="84"/>
                  </a:lnTo>
                  <a:lnTo>
                    <a:pt x="316" y="84"/>
                  </a:lnTo>
                  <a:lnTo>
                    <a:pt x="317" y="83"/>
                  </a:lnTo>
                  <a:lnTo>
                    <a:pt x="317" y="83"/>
                  </a:lnTo>
                  <a:lnTo>
                    <a:pt x="318" y="82"/>
                  </a:lnTo>
                  <a:lnTo>
                    <a:pt x="318" y="82"/>
                  </a:lnTo>
                  <a:lnTo>
                    <a:pt x="319" y="81"/>
                  </a:lnTo>
                  <a:lnTo>
                    <a:pt x="319" y="81"/>
                  </a:lnTo>
                  <a:lnTo>
                    <a:pt x="320" y="81"/>
                  </a:lnTo>
                  <a:lnTo>
                    <a:pt x="320" y="80"/>
                  </a:lnTo>
                  <a:lnTo>
                    <a:pt x="321" y="80"/>
                  </a:lnTo>
                  <a:lnTo>
                    <a:pt x="321" y="79"/>
                  </a:lnTo>
                  <a:lnTo>
                    <a:pt x="322" y="79"/>
                  </a:lnTo>
                  <a:lnTo>
                    <a:pt x="322" y="79"/>
                  </a:lnTo>
                  <a:lnTo>
                    <a:pt x="323" y="78"/>
                  </a:lnTo>
                  <a:lnTo>
                    <a:pt x="323" y="78"/>
                  </a:lnTo>
                  <a:lnTo>
                    <a:pt x="324" y="77"/>
                  </a:lnTo>
                  <a:lnTo>
                    <a:pt x="324" y="77"/>
                  </a:lnTo>
                  <a:lnTo>
                    <a:pt x="325" y="76"/>
                  </a:lnTo>
                  <a:lnTo>
                    <a:pt x="325" y="76"/>
                  </a:lnTo>
                  <a:lnTo>
                    <a:pt x="326" y="75"/>
                  </a:lnTo>
                  <a:lnTo>
                    <a:pt x="326" y="75"/>
                  </a:lnTo>
                  <a:lnTo>
                    <a:pt x="327" y="75"/>
                  </a:lnTo>
                  <a:lnTo>
                    <a:pt x="327" y="74"/>
                  </a:lnTo>
                  <a:lnTo>
                    <a:pt x="327" y="74"/>
                  </a:lnTo>
                  <a:lnTo>
                    <a:pt x="328" y="73"/>
                  </a:lnTo>
                  <a:lnTo>
                    <a:pt x="328" y="73"/>
                  </a:lnTo>
                  <a:lnTo>
                    <a:pt x="329" y="72"/>
                  </a:lnTo>
                  <a:lnTo>
                    <a:pt x="329" y="72"/>
                  </a:lnTo>
                  <a:lnTo>
                    <a:pt x="330" y="71"/>
                  </a:lnTo>
                  <a:lnTo>
                    <a:pt x="330" y="71"/>
                  </a:lnTo>
                  <a:lnTo>
                    <a:pt x="331" y="70"/>
                  </a:lnTo>
                  <a:lnTo>
                    <a:pt x="331" y="70"/>
                  </a:lnTo>
                  <a:lnTo>
                    <a:pt x="332" y="70"/>
                  </a:lnTo>
                  <a:lnTo>
                    <a:pt x="332" y="69"/>
                  </a:lnTo>
                  <a:lnTo>
                    <a:pt x="333" y="69"/>
                  </a:lnTo>
                  <a:lnTo>
                    <a:pt x="333" y="68"/>
                  </a:lnTo>
                  <a:lnTo>
                    <a:pt x="334" y="68"/>
                  </a:lnTo>
                  <a:lnTo>
                    <a:pt x="334" y="67"/>
                  </a:lnTo>
                  <a:lnTo>
                    <a:pt x="335" y="67"/>
                  </a:lnTo>
                  <a:lnTo>
                    <a:pt x="335" y="66"/>
                  </a:lnTo>
                  <a:lnTo>
                    <a:pt x="336" y="66"/>
                  </a:lnTo>
                  <a:lnTo>
                    <a:pt x="336" y="66"/>
                  </a:lnTo>
                  <a:lnTo>
                    <a:pt x="337" y="65"/>
                  </a:lnTo>
                  <a:lnTo>
                    <a:pt x="337" y="65"/>
                  </a:lnTo>
                  <a:lnTo>
                    <a:pt x="338" y="64"/>
                  </a:lnTo>
                  <a:lnTo>
                    <a:pt x="338" y="64"/>
                  </a:lnTo>
                  <a:lnTo>
                    <a:pt x="339" y="63"/>
                  </a:lnTo>
                  <a:lnTo>
                    <a:pt x="339" y="63"/>
                  </a:lnTo>
                  <a:lnTo>
                    <a:pt x="340" y="62"/>
                  </a:lnTo>
                  <a:lnTo>
                    <a:pt x="340" y="62"/>
                  </a:lnTo>
                  <a:lnTo>
                    <a:pt x="341" y="61"/>
                  </a:lnTo>
                  <a:lnTo>
                    <a:pt x="341" y="61"/>
                  </a:lnTo>
                  <a:lnTo>
                    <a:pt x="341" y="60"/>
                  </a:lnTo>
                  <a:lnTo>
                    <a:pt x="342" y="60"/>
                  </a:lnTo>
                  <a:lnTo>
                    <a:pt x="342" y="59"/>
                  </a:lnTo>
                  <a:lnTo>
                    <a:pt x="343" y="59"/>
                  </a:lnTo>
                  <a:lnTo>
                    <a:pt x="343" y="58"/>
                  </a:lnTo>
                  <a:lnTo>
                    <a:pt x="344" y="58"/>
                  </a:lnTo>
                  <a:lnTo>
                    <a:pt x="344" y="57"/>
                  </a:lnTo>
                  <a:lnTo>
                    <a:pt x="345" y="57"/>
                  </a:lnTo>
                  <a:lnTo>
                    <a:pt x="345" y="57"/>
                  </a:lnTo>
                  <a:lnTo>
                    <a:pt x="346" y="56"/>
                  </a:lnTo>
                  <a:lnTo>
                    <a:pt x="346" y="56"/>
                  </a:lnTo>
                  <a:lnTo>
                    <a:pt x="347" y="55"/>
                  </a:lnTo>
                  <a:lnTo>
                    <a:pt x="347" y="55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1042" name="Freeform 274"/>
            <p:cNvSpPr>
              <a:spLocks noChangeAspect="1"/>
            </p:cNvSpPr>
            <p:nvPr/>
          </p:nvSpPr>
          <p:spPr bwMode="auto">
            <a:xfrm>
              <a:off x="4369" y="1175"/>
              <a:ext cx="143" cy="652"/>
            </a:xfrm>
            <a:custGeom>
              <a:avLst/>
              <a:gdLst/>
              <a:ahLst/>
              <a:cxnLst>
                <a:cxn ang="0">
                  <a:pos x="5" y="49"/>
                </a:cxn>
                <a:cxn ang="0">
                  <a:pos x="11" y="44"/>
                </a:cxn>
                <a:cxn ang="0">
                  <a:pos x="17" y="38"/>
                </a:cxn>
                <a:cxn ang="0">
                  <a:pos x="22" y="33"/>
                </a:cxn>
                <a:cxn ang="0">
                  <a:pos x="28" y="28"/>
                </a:cxn>
                <a:cxn ang="0">
                  <a:pos x="34" y="23"/>
                </a:cxn>
                <a:cxn ang="0">
                  <a:pos x="40" y="18"/>
                </a:cxn>
                <a:cxn ang="0">
                  <a:pos x="46" y="14"/>
                </a:cxn>
                <a:cxn ang="0">
                  <a:pos x="51" y="11"/>
                </a:cxn>
                <a:cxn ang="0">
                  <a:pos x="57" y="8"/>
                </a:cxn>
                <a:cxn ang="0">
                  <a:pos x="63" y="5"/>
                </a:cxn>
                <a:cxn ang="0">
                  <a:pos x="69" y="3"/>
                </a:cxn>
                <a:cxn ang="0">
                  <a:pos x="75" y="1"/>
                </a:cxn>
                <a:cxn ang="0">
                  <a:pos x="80" y="0"/>
                </a:cxn>
                <a:cxn ang="0">
                  <a:pos x="86" y="0"/>
                </a:cxn>
                <a:cxn ang="0">
                  <a:pos x="92" y="0"/>
                </a:cxn>
                <a:cxn ang="0">
                  <a:pos x="98" y="1"/>
                </a:cxn>
                <a:cxn ang="0">
                  <a:pos x="104" y="3"/>
                </a:cxn>
                <a:cxn ang="0">
                  <a:pos x="109" y="4"/>
                </a:cxn>
                <a:cxn ang="0">
                  <a:pos x="115" y="7"/>
                </a:cxn>
                <a:cxn ang="0">
                  <a:pos x="121" y="10"/>
                </a:cxn>
                <a:cxn ang="0">
                  <a:pos x="127" y="14"/>
                </a:cxn>
                <a:cxn ang="0">
                  <a:pos x="132" y="18"/>
                </a:cxn>
                <a:cxn ang="0">
                  <a:pos x="138" y="22"/>
                </a:cxn>
                <a:cxn ang="0">
                  <a:pos x="144" y="27"/>
                </a:cxn>
                <a:cxn ang="0">
                  <a:pos x="150" y="32"/>
                </a:cxn>
                <a:cxn ang="0">
                  <a:pos x="156" y="37"/>
                </a:cxn>
                <a:cxn ang="0">
                  <a:pos x="161" y="43"/>
                </a:cxn>
                <a:cxn ang="0">
                  <a:pos x="167" y="48"/>
                </a:cxn>
                <a:cxn ang="0">
                  <a:pos x="173" y="54"/>
                </a:cxn>
                <a:cxn ang="0">
                  <a:pos x="179" y="60"/>
                </a:cxn>
                <a:cxn ang="0">
                  <a:pos x="185" y="66"/>
                </a:cxn>
                <a:cxn ang="0">
                  <a:pos x="190" y="71"/>
                </a:cxn>
                <a:cxn ang="0">
                  <a:pos x="196" y="76"/>
                </a:cxn>
                <a:cxn ang="0">
                  <a:pos x="202" y="81"/>
                </a:cxn>
                <a:cxn ang="0">
                  <a:pos x="208" y="86"/>
                </a:cxn>
                <a:cxn ang="0">
                  <a:pos x="214" y="91"/>
                </a:cxn>
                <a:cxn ang="0">
                  <a:pos x="219" y="95"/>
                </a:cxn>
                <a:cxn ang="0">
                  <a:pos x="225" y="98"/>
                </a:cxn>
                <a:cxn ang="0">
                  <a:pos x="231" y="102"/>
                </a:cxn>
                <a:cxn ang="0">
                  <a:pos x="237" y="104"/>
                </a:cxn>
                <a:cxn ang="0">
                  <a:pos x="242" y="106"/>
                </a:cxn>
                <a:cxn ang="0">
                  <a:pos x="248" y="108"/>
                </a:cxn>
                <a:cxn ang="0">
                  <a:pos x="254" y="109"/>
                </a:cxn>
                <a:cxn ang="0">
                  <a:pos x="260" y="109"/>
                </a:cxn>
                <a:cxn ang="0">
                  <a:pos x="266" y="109"/>
                </a:cxn>
                <a:cxn ang="0">
                  <a:pos x="271" y="108"/>
                </a:cxn>
                <a:cxn ang="0">
                  <a:pos x="277" y="107"/>
                </a:cxn>
                <a:cxn ang="0">
                  <a:pos x="283" y="105"/>
                </a:cxn>
                <a:cxn ang="0">
                  <a:pos x="289" y="102"/>
                </a:cxn>
                <a:cxn ang="0">
                  <a:pos x="295" y="99"/>
                </a:cxn>
                <a:cxn ang="0">
                  <a:pos x="300" y="96"/>
                </a:cxn>
                <a:cxn ang="0">
                  <a:pos x="306" y="92"/>
                </a:cxn>
                <a:cxn ang="0">
                  <a:pos x="312" y="87"/>
                </a:cxn>
                <a:cxn ang="0">
                  <a:pos x="318" y="82"/>
                </a:cxn>
                <a:cxn ang="0">
                  <a:pos x="324" y="77"/>
                </a:cxn>
                <a:cxn ang="0">
                  <a:pos x="329" y="72"/>
                </a:cxn>
                <a:cxn ang="0">
                  <a:pos x="335" y="66"/>
                </a:cxn>
                <a:cxn ang="0">
                  <a:pos x="341" y="61"/>
                </a:cxn>
                <a:cxn ang="0">
                  <a:pos x="347" y="55"/>
                </a:cxn>
              </a:cxnLst>
              <a:rect l="0" t="0" r="r" b="b"/>
              <a:pathLst>
                <a:path w="347" h="109">
                  <a:moveTo>
                    <a:pt x="0" y="55"/>
                  </a:moveTo>
                  <a:lnTo>
                    <a:pt x="0" y="54"/>
                  </a:lnTo>
                  <a:lnTo>
                    <a:pt x="1" y="54"/>
                  </a:lnTo>
                  <a:lnTo>
                    <a:pt x="1" y="53"/>
                  </a:lnTo>
                  <a:lnTo>
                    <a:pt x="2" y="53"/>
                  </a:lnTo>
                  <a:lnTo>
                    <a:pt x="2" y="52"/>
                  </a:lnTo>
                  <a:lnTo>
                    <a:pt x="3" y="52"/>
                  </a:lnTo>
                  <a:lnTo>
                    <a:pt x="3" y="51"/>
                  </a:lnTo>
                  <a:lnTo>
                    <a:pt x="4" y="51"/>
                  </a:lnTo>
                  <a:lnTo>
                    <a:pt x="4" y="50"/>
                  </a:lnTo>
                  <a:lnTo>
                    <a:pt x="5" y="50"/>
                  </a:lnTo>
                  <a:lnTo>
                    <a:pt x="5" y="49"/>
                  </a:lnTo>
                  <a:lnTo>
                    <a:pt x="6" y="49"/>
                  </a:lnTo>
                  <a:lnTo>
                    <a:pt x="6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9" y="46"/>
                  </a:lnTo>
                  <a:lnTo>
                    <a:pt x="9" y="46"/>
                  </a:lnTo>
                  <a:lnTo>
                    <a:pt x="9" y="45"/>
                  </a:lnTo>
                  <a:lnTo>
                    <a:pt x="10" y="45"/>
                  </a:lnTo>
                  <a:lnTo>
                    <a:pt x="10" y="44"/>
                  </a:lnTo>
                  <a:lnTo>
                    <a:pt x="11" y="44"/>
                  </a:lnTo>
                  <a:lnTo>
                    <a:pt x="11" y="43"/>
                  </a:lnTo>
                  <a:lnTo>
                    <a:pt x="12" y="43"/>
                  </a:lnTo>
                  <a:lnTo>
                    <a:pt x="12" y="42"/>
                  </a:lnTo>
                  <a:lnTo>
                    <a:pt x="13" y="42"/>
                  </a:lnTo>
                  <a:lnTo>
                    <a:pt x="13" y="41"/>
                  </a:lnTo>
                  <a:lnTo>
                    <a:pt x="14" y="41"/>
                  </a:lnTo>
                  <a:lnTo>
                    <a:pt x="14" y="40"/>
                  </a:lnTo>
                  <a:lnTo>
                    <a:pt x="15" y="40"/>
                  </a:lnTo>
                  <a:lnTo>
                    <a:pt x="15" y="39"/>
                  </a:lnTo>
                  <a:lnTo>
                    <a:pt x="16" y="39"/>
                  </a:lnTo>
                  <a:lnTo>
                    <a:pt x="16" y="3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18" y="37"/>
                  </a:lnTo>
                  <a:lnTo>
                    <a:pt x="18" y="37"/>
                  </a:lnTo>
                  <a:lnTo>
                    <a:pt x="18" y="36"/>
                  </a:lnTo>
                  <a:lnTo>
                    <a:pt x="19" y="36"/>
                  </a:lnTo>
                  <a:lnTo>
                    <a:pt x="19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1" y="34"/>
                  </a:lnTo>
                  <a:lnTo>
                    <a:pt x="21" y="34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5" y="31"/>
                  </a:lnTo>
                  <a:lnTo>
                    <a:pt x="25" y="30"/>
                  </a:lnTo>
                  <a:lnTo>
                    <a:pt x="26" y="30"/>
                  </a:lnTo>
                  <a:lnTo>
                    <a:pt x="26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9" y="27"/>
                  </a:lnTo>
                  <a:lnTo>
                    <a:pt x="29" y="27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1" y="26"/>
                  </a:lnTo>
                  <a:lnTo>
                    <a:pt x="31" y="25"/>
                  </a:lnTo>
                  <a:lnTo>
                    <a:pt x="32" y="25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33" y="24"/>
                  </a:lnTo>
                  <a:lnTo>
                    <a:pt x="33" y="23"/>
                  </a:lnTo>
                  <a:lnTo>
                    <a:pt x="34" y="23"/>
                  </a:lnTo>
                  <a:lnTo>
                    <a:pt x="34" y="22"/>
                  </a:lnTo>
                  <a:lnTo>
                    <a:pt x="35" y="22"/>
                  </a:lnTo>
                  <a:lnTo>
                    <a:pt x="35" y="22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7" y="21"/>
                  </a:lnTo>
                  <a:lnTo>
                    <a:pt x="37" y="20"/>
                  </a:lnTo>
                  <a:lnTo>
                    <a:pt x="38" y="20"/>
                  </a:lnTo>
                  <a:lnTo>
                    <a:pt x="38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1" y="18"/>
                  </a:lnTo>
                  <a:lnTo>
                    <a:pt x="41" y="17"/>
                  </a:lnTo>
                  <a:lnTo>
                    <a:pt x="42" y="17"/>
                  </a:lnTo>
                  <a:lnTo>
                    <a:pt x="42" y="17"/>
                  </a:lnTo>
                  <a:lnTo>
                    <a:pt x="43" y="16"/>
                  </a:lnTo>
                  <a:lnTo>
                    <a:pt x="43" y="16"/>
                  </a:lnTo>
                  <a:lnTo>
                    <a:pt x="44" y="16"/>
                  </a:lnTo>
                  <a:lnTo>
                    <a:pt x="44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6" y="14"/>
                  </a:lnTo>
                  <a:lnTo>
                    <a:pt x="46" y="14"/>
                  </a:lnTo>
                  <a:lnTo>
                    <a:pt x="47" y="14"/>
                  </a:lnTo>
                  <a:lnTo>
                    <a:pt x="47" y="13"/>
                  </a:lnTo>
                  <a:lnTo>
                    <a:pt x="47" y="13"/>
                  </a:lnTo>
                  <a:lnTo>
                    <a:pt x="48" y="13"/>
                  </a:lnTo>
                  <a:lnTo>
                    <a:pt x="48" y="12"/>
                  </a:lnTo>
                  <a:lnTo>
                    <a:pt x="49" y="12"/>
                  </a:lnTo>
                  <a:lnTo>
                    <a:pt x="49" y="12"/>
                  </a:lnTo>
                  <a:lnTo>
                    <a:pt x="50" y="12"/>
                  </a:lnTo>
                  <a:lnTo>
                    <a:pt x="50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5" y="9"/>
                  </a:lnTo>
                  <a:lnTo>
                    <a:pt x="55" y="8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9" y="7"/>
                  </a:lnTo>
                  <a:lnTo>
                    <a:pt x="59" y="7"/>
                  </a:lnTo>
                  <a:lnTo>
                    <a:pt x="60" y="6"/>
                  </a:lnTo>
                  <a:lnTo>
                    <a:pt x="60" y="6"/>
                  </a:lnTo>
                  <a:lnTo>
                    <a:pt x="61" y="6"/>
                  </a:lnTo>
                  <a:lnTo>
                    <a:pt x="61" y="6"/>
                  </a:lnTo>
                  <a:lnTo>
                    <a:pt x="61" y="5"/>
                  </a:lnTo>
                  <a:lnTo>
                    <a:pt x="62" y="5"/>
                  </a:lnTo>
                  <a:lnTo>
                    <a:pt x="62" y="5"/>
                  </a:lnTo>
                  <a:lnTo>
                    <a:pt x="63" y="5"/>
                  </a:lnTo>
                  <a:lnTo>
                    <a:pt x="63" y="5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7" y="3"/>
                  </a:lnTo>
                  <a:lnTo>
                    <a:pt x="67" y="3"/>
                  </a:lnTo>
                  <a:lnTo>
                    <a:pt x="68" y="3"/>
                  </a:lnTo>
                  <a:lnTo>
                    <a:pt x="68" y="3"/>
                  </a:lnTo>
                  <a:lnTo>
                    <a:pt x="69" y="3"/>
                  </a:lnTo>
                  <a:lnTo>
                    <a:pt x="69" y="3"/>
                  </a:lnTo>
                  <a:lnTo>
                    <a:pt x="70" y="3"/>
                  </a:lnTo>
                  <a:lnTo>
                    <a:pt x="70" y="2"/>
                  </a:lnTo>
                  <a:lnTo>
                    <a:pt x="71" y="2"/>
                  </a:lnTo>
                  <a:lnTo>
                    <a:pt x="71" y="2"/>
                  </a:lnTo>
                  <a:lnTo>
                    <a:pt x="72" y="2"/>
                  </a:lnTo>
                  <a:lnTo>
                    <a:pt x="72" y="2"/>
                  </a:lnTo>
                  <a:lnTo>
                    <a:pt x="73" y="2"/>
                  </a:lnTo>
                  <a:lnTo>
                    <a:pt x="73" y="2"/>
                  </a:lnTo>
                  <a:lnTo>
                    <a:pt x="74" y="1"/>
                  </a:lnTo>
                  <a:lnTo>
                    <a:pt x="74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6" y="1"/>
                  </a:lnTo>
                  <a:lnTo>
                    <a:pt x="76" y="1"/>
                  </a:lnTo>
                  <a:lnTo>
                    <a:pt x="77" y="1"/>
                  </a:lnTo>
                  <a:lnTo>
                    <a:pt x="77" y="1"/>
                  </a:lnTo>
                  <a:lnTo>
                    <a:pt x="78" y="1"/>
                  </a:lnTo>
                  <a:lnTo>
                    <a:pt x="78" y="1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3" y="0"/>
                  </a:lnTo>
                  <a:lnTo>
                    <a:pt x="83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5" y="0"/>
                  </a:lnTo>
                  <a:lnTo>
                    <a:pt x="85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7" y="0"/>
                  </a:lnTo>
                  <a:lnTo>
                    <a:pt x="87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91" y="0"/>
                  </a:lnTo>
                  <a:lnTo>
                    <a:pt x="91" y="0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6" y="1"/>
                  </a:lnTo>
                  <a:lnTo>
                    <a:pt x="96" y="1"/>
                  </a:lnTo>
                  <a:lnTo>
                    <a:pt x="97" y="1"/>
                  </a:lnTo>
                  <a:lnTo>
                    <a:pt x="97" y="1"/>
                  </a:lnTo>
                  <a:lnTo>
                    <a:pt x="98" y="1"/>
                  </a:lnTo>
                  <a:lnTo>
                    <a:pt x="98" y="1"/>
                  </a:lnTo>
                  <a:lnTo>
                    <a:pt x="99" y="1"/>
                  </a:lnTo>
                  <a:lnTo>
                    <a:pt x="99" y="1"/>
                  </a:lnTo>
                  <a:lnTo>
                    <a:pt x="100" y="1"/>
                  </a:lnTo>
                  <a:lnTo>
                    <a:pt x="100" y="2"/>
                  </a:lnTo>
                  <a:lnTo>
                    <a:pt x="101" y="2"/>
                  </a:lnTo>
                  <a:lnTo>
                    <a:pt x="101" y="2"/>
                  </a:lnTo>
                  <a:lnTo>
                    <a:pt x="102" y="2"/>
                  </a:lnTo>
                  <a:lnTo>
                    <a:pt x="102" y="2"/>
                  </a:lnTo>
                  <a:lnTo>
                    <a:pt x="103" y="2"/>
                  </a:lnTo>
                  <a:lnTo>
                    <a:pt x="103" y="2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5" y="3"/>
                  </a:lnTo>
                  <a:lnTo>
                    <a:pt x="105" y="3"/>
                  </a:lnTo>
                  <a:lnTo>
                    <a:pt x="106" y="3"/>
                  </a:lnTo>
                  <a:lnTo>
                    <a:pt x="106" y="3"/>
                  </a:lnTo>
                  <a:lnTo>
                    <a:pt x="107" y="4"/>
                  </a:lnTo>
                  <a:lnTo>
                    <a:pt x="107" y="4"/>
                  </a:lnTo>
                  <a:lnTo>
                    <a:pt x="108" y="4"/>
                  </a:lnTo>
                  <a:lnTo>
                    <a:pt x="108" y="4"/>
                  </a:lnTo>
                  <a:lnTo>
                    <a:pt x="109" y="4"/>
                  </a:lnTo>
                  <a:lnTo>
                    <a:pt x="109" y="4"/>
                  </a:lnTo>
                  <a:lnTo>
                    <a:pt x="110" y="5"/>
                  </a:lnTo>
                  <a:lnTo>
                    <a:pt x="110" y="5"/>
                  </a:lnTo>
                  <a:lnTo>
                    <a:pt x="111" y="5"/>
                  </a:lnTo>
                  <a:lnTo>
                    <a:pt x="111" y="5"/>
                  </a:lnTo>
                  <a:lnTo>
                    <a:pt x="112" y="5"/>
                  </a:lnTo>
                  <a:lnTo>
                    <a:pt x="112" y="6"/>
                  </a:lnTo>
                  <a:lnTo>
                    <a:pt x="113" y="6"/>
                  </a:lnTo>
                  <a:lnTo>
                    <a:pt x="113" y="6"/>
                  </a:lnTo>
                  <a:lnTo>
                    <a:pt x="114" y="6"/>
                  </a:lnTo>
                  <a:lnTo>
                    <a:pt x="114" y="7"/>
                  </a:lnTo>
                  <a:lnTo>
                    <a:pt x="115" y="7"/>
                  </a:lnTo>
                  <a:lnTo>
                    <a:pt x="115" y="7"/>
                  </a:lnTo>
                  <a:lnTo>
                    <a:pt x="116" y="7"/>
                  </a:lnTo>
                  <a:lnTo>
                    <a:pt x="116" y="8"/>
                  </a:lnTo>
                  <a:lnTo>
                    <a:pt x="117" y="8"/>
                  </a:lnTo>
                  <a:lnTo>
                    <a:pt x="117" y="8"/>
                  </a:lnTo>
                  <a:lnTo>
                    <a:pt x="118" y="8"/>
                  </a:lnTo>
                  <a:lnTo>
                    <a:pt x="118" y="8"/>
                  </a:lnTo>
                  <a:lnTo>
                    <a:pt x="118" y="9"/>
                  </a:lnTo>
                  <a:lnTo>
                    <a:pt x="119" y="9"/>
                  </a:lnTo>
                  <a:lnTo>
                    <a:pt x="119" y="9"/>
                  </a:lnTo>
                  <a:lnTo>
                    <a:pt x="120" y="10"/>
                  </a:lnTo>
                  <a:lnTo>
                    <a:pt x="120" y="10"/>
                  </a:lnTo>
                  <a:lnTo>
                    <a:pt x="121" y="10"/>
                  </a:lnTo>
                  <a:lnTo>
                    <a:pt x="121" y="10"/>
                  </a:lnTo>
                  <a:lnTo>
                    <a:pt x="122" y="11"/>
                  </a:lnTo>
                  <a:lnTo>
                    <a:pt x="122" y="11"/>
                  </a:lnTo>
                  <a:lnTo>
                    <a:pt x="123" y="11"/>
                  </a:lnTo>
                  <a:lnTo>
                    <a:pt x="123" y="12"/>
                  </a:lnTo>
                  <a:lnTo>
                    <a:pt x="124" y="12"/>
                  </a:lnTo>
                  <a:lnTo>
                    <a:pt x="124" y="12"/>
                  </a:lnTo>
                  <a:lnTo>
                    <a:pt x="125" y="12"/>
                  </a:lnTo>
                  <a:lnTo>
                    <a:pt x="125" y="13"/>
                  </a:lnTo>
                  <a:lnTo>
                    <a:pt x="126" y="13"/>
                  </a:lnTo>
                  <a:lnTo>
                    <a:pt x="126" y="13"/>
                  </a:lnTo>
                  <a:lnTo>
                    <a:pt x="127" y="14"/>
                  </a:lnTo>
                  <a:lnTo>
                    <a:pt x="127" y="14"/>
                  </a:lnTo>
                  <a:lnTo>
                    <a:pt x="128" y="14"/>
                  </a:lnTo>
                  <a:lnTo>
                    <a:pt x="128" y="15"/>
                  </a:lnTo>
                  <a:lnTo>
                    <a:pt x="129" y="15"/>
                  </a:lnTo>
                  <a:lnTo>
                    <a:pt x="129" y="15"/>
                  </a:lnTo>
                  <a:lnTo>
                    <a:pt x="130" y="16"/>
                  </a:lnTo>
                  <a:lnTo>
                    <a:pt x="130" y="16"/>
                  </a:lnTo>
                  <a:lnTo>
                    <a:pt x="131" y="16"/>
                  </a:lnTo>
                  <a:lnTo>
                    <a:pt x="131" y="17"/>
                  </a:lnTo>
                  <a:lnTo>
                    <a:pt x="132" y="17"/>
                  </a:lnTo>
                  <a:lnTo>
                    <a:pt x="132" y="17"/>
                  </a:lnTo>
                  <a:lnTo>
                    <a:pt x="132" y="18"/>
                  </a:lnTo>
                  <a:lnTo>
                    <a:pt x="133" y="18"/>
                  </a:lnTo>
                  <a:lnTo>
                    <a:pt x="133" y="18"/>
                  </a:lnTo>
                  <a:lnTo>
                    <a:pt x="134" y="19"/>
                  </a:lnTo>
                  <a:lnTo>
                    <a:pt x="134" y="19"/>
                  </a:lnTo>
                  <a:lnTo>
                    <a:pt x="135" y="19"/>
                  </a:lnTo>
                  <a:lnTo>
                    <a:pt x="135" y="20"/>
                  </a:lnTo>
                  <a:lnTo>
                    <a:pt x="136" y="20"/>
                  </a:lnTo>
                  <a:lnTo>
                    <a:pt x="136" y="21"/>
                  </a:lnTo>
                  <a:lnTo>
                    <a:pt x="137" y="21"/>
                  </a:lnTo>
                  <a:lnTo>
                    <a:pt x="137" y="21"/>
                  </a:lnTo>
                  <a:lnTo>
                    <a:pt x="138" y="22"/>
                  </a:lnTo>
                  <a:lnTo>
                    <a:pt x="138" y="22"/>
                  </a:lnTo>
                  <a:lnTo>
                    <a:pt x="139" y="22"/>
                  </a:lnTo>
                  <a:lnTo>
                    <a:pt x="139" y="23"/>
                  </a:lnTo>
                  <a:lnTo>
                    <a:pt x="140" y="23"/>
                  </a:lnTo>
                  <a:lnTo>
                    <a:pt x="140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2" y="25"/>
                  </a:lnTo>
                  <a:lnTo>
                    <a:pt x="142" y="25"/>
                  </a:lnTo>
                  <a:lnTo>
                    <a:pt x="143" y="26"/>
                  </a:lnTo>
                  <a:lnTo>
                    <a:pt x="143" y="26"/>
                  </a:lnTo>
                  <a:lnTo>
                    <a:pt x="144" y="26"/>
                  </a:lnTo>
                  <a:lnTo>
                    <a:pt x="144" y="27"/>
                  </a:lnTo>
                  <a:lnTo>
                    <a:pt x="145" y="27"/>
                  </a:lnTo>
                  <a:lnTo>
                    <a:pt x="145" y="28"/>
                  </a:lnTo>
                  <a:lnTo>
                    <a:pt x="146" y="28"/>
                  </a:lnTo>
                  <a:lnTo>
                    <a:pt x="146" y="29"/>
                  </a:lnTo>
                  <a:lnTo>
                    <a:pt x="147" y="29"/>
                  </a:lnTo>
                  <a:lnTo>
                    <a:pt x="147" y="29"/>
                  </a:lnTo>
                  <a:lnTo>
                    <a:pt x="147" y="30"/>
                  </a:lnTo>
                  <a:lnTo>
                    <a:pt x="148" y="30"/>
                  </a:lnTo>
                  <a:lnTo>
                    <a:pt x="148" y="31"/>
                  </a:lnTo>
                  <a:lnTo>
                    <a:pt x="149" y="31"/>
                  </a:lnTo>
                  <a:lnTo>
                    <a:pt x="149" y="31"/>
                  </a:lnTo>
                  <a:lnTo>
                    <a:pt x="150" y="32"/>
                  </a:lnTo>
                  <a:lnTo>
                    <a:pt x="150" y="32"/>
                  </a:lnTo>
                  <a:lnTo>
                    <a:pt x="151" y="33"/>
                  </a:lnTo>
                  <a:lnTo>
                    <a:pt x="151" y="33"/>
                  </a:lnTo>
                  <a:lnTo>
                    <a:pt x="152" y="34"/>
                  </a:lnTo>
                  <a:lnTo>
                    <a:pt x="152" y="34"/>
                  </a:lnTo>
                  <a:lnTo>
                    <a:pt x="153" y="35"/>
                  </a:lnTo>
                  <a:lnTo>
                    <a:pt x="153" y="35"/>
                  </a:lnTo>
                  <a:lnTo>
                    <a:pt x="154" y="35"/>
                  </a:lnTo>
                  <a:lnTo>
                    <a:pt x="154" y="36"/>
                  </a:lnTo>
                  <a:lnTo>
                    <a:pt x="155" y="36"/>
                  </a:lnTo>
                  <a:lnTo>
                    <a:pt x="155" y="37"/>
                  </a:lnTo>
                  <a:lnTo>
                    <a:pt x="156" y="37"/>
                  </a:lnTo>
                  <a:lnTo>
                    <a:pt x="156" y="38"/>
                  </a:lnTo>
                  <a:lnTo>
                    <a:pt x="157" y="38"/>
                  </a:lnTo>
                  <a:lnTo>
                    <a:pt x="157" y="39"/>
                  </a:lnTo>
                  <a:lnTo>
                    <a:pt x="158" y="39"/>
                  </a:lnTo>
                  <a:lnTo>
                    <a:pt x="158" y="39"/>
                  </a:lnTo>
                  <a:lnTo>
                    <a:pt x="159" y="40"/>
                  </a:lnTo>
                  <a:lnTo>
                    <a:pt x="159" y="40"/>
                  </a:lnTo>
                  <a:lnTo>
                    <a:pt x="160" y="41"/>
                  </a:lnTo>
                  <a:lnTo>
                    <a:pt x="160" y="41"/>
                  </a:lnTo>
                  <a:lnTo>
                    <a:pt x="161" y="42"/>
                  </a:lnTo>
                  <a:lnTo>
                    <a:pt x="161" y="42"/>
                  </a:lnTo>
                  <a:lnTo>
                    <a:pt x="161" y="43"/>
                  </a:lnTo>
                  <a:lnTo>
                    <a:pt x="162" y="43"/>
                  </a:lnTo>
                  <a:lnTo>
                    <a:pt x="162" y="44"/>
                  </a:lnTo>
                  <a:lnTo>
                    <a:pt x="163" y="44"/>
                  </a:lnTo>
                  <a:lnTo>
                    <a:pt x="163" y="45"/>
                  </a:lnTo>
                  <a:lnTo>
                    <a:pt x="164" y="45"/>
                  </a:lnTo>
                  <a:lnTo>
                    <a:pt x="164" y="46"/>
                  </a:lnTo>
                  <a:lnTo>
                    <a:pt x="165" y="46"/>
                  </a:lnTo>
                  <a:lnTo>
                    <a:pt x="165" y="47"/>
                  </a:lnTo>
                  <a:lnTo>
                    <a:pt x="166" y="47"/>
                  </a:lnTo>
                  <a:lnTo>
                    <a:pt x="166" y="48"/>
                  </a:lnTo>
                  <a:lnTo>
                    <a:pt x="167" y="48"/>
                  </a:lnTo>
                  <a:lnTo>
                    <a:pt x="167" y="48"/>
                  </a:lnTo>
                  <a:lnTo>
                    <a:pt x="168" y="49"/>
                  </a:lnTo>
                  <a:lnTo>
                    <a:pt x="168" y="49"/>
                  </a:lnTo>
                  <a:lnTo>
                    <a:pt x="169" y="50"/>
                  </a:lnTo>
                  <a:lnTo>
                    <a:pt x="169" y="50"/>
                  </a:lnTo>
                  <a:lnTo>
                    <a:pt x="170" y="51"/>
                  </a:lnTo>
                  <a:lnTo>
                    <a:pt x="170" y="51"/>
                  </a:lnTo>
                  <a:lnTo>
                    <a:pt x="171" y="52"/>
                  </a:lnTo>
                  <a:lnTo>
                    <a:pt x="171" y="52"/>
                  </a:lnTo>
                  <a:lnTo>
                    <a:pt x="172" y="53"/>
                  </a:lnTo>
                  <a:lnTo>
                    <a:pt x="172" y="53"/>
                  </a:lnTo>
                  <a:lnTo>
                    <a:pt x="173" y="54"/>
                  </a:lnTo>
                  <a:lnTo>
                    <a:pt x="173" y="54"/>
                  </a:lnTo>
                  <a:lnTo>
                    <a:pt x="174" y="55"/>
                  </a:lnTo>
                  <a:lnTo>
                    <a:pt x="174" y="55"/>
                  </a:lnTo>
                  <a:lnTo>
                    <a:pt x="175" y="56"/>
                  </a:lnTo>
                  <a:lnTo>
                    <a:pt x="175" y="56"/>
                  </a:lnTo>
                  <a:lnTo>
                    <a:pt x="175" y="57"/>
                  </a:lnTo>
                  <a:lnTo>
                    <a:pt x="176" y="57"/>
                  </a:lnTo>
                  <a:lnTo>
                    <a:pt x="176" y="57"/>
                  </a:lnTo>
                  <a:lnTo>
                    <a:pt x="177" y="58"/>
                  </a:lnTo>
                  <a:lnTo>
                    <a:pt x="177" y="58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9" y="60"/>
                  </a:lnTo>
                  <a:lnTo>
                    <a:pt x="179" y="60"/>
                  </a:lnTo>
                  <a:lnTo>
                    <a:pt x="180" y="61"/>
                  </a:lnTo>
                  <a:lnTo>
                    <a:pt x="180" y="61"/>
                  </a:lnTo>
                  <a:lnTo>
                    <a:pt x="181" y="62"/>
                  </a:lnTo>
                  <a:lnTo>
                    <a:pt x="181" y="62"/>
                  </a:lnTo>
                  <a:lnTo>
                    <a:pt x="182" y="63"/>
                  </a:lnTo>
                  <a:lnTo>
                    <a:pt x="182" y="63"/>
                  </a:lnTo>
                  <a:lnTo>
                    <a:pt x="183" y="64"/>
                  </a:lnTo>
                  <a:lnTo>
                    <a:pt x="183" y="64"/>
                  </a:lnTo>
                  <a:lnTo>
                    <a:pt x="184" y="65"/>
                  </a:lnTo>
                  <a:lnTo>
                    <a:pt x="184" y="65"/>
                  </a:lnTo>
                  <a:lnTo>
                    <a:pt x="185" y="66"/>
                  </a:lnTo>
                  <a:lnTo>
                    <a:pt x="185" y="66"/>
                  </a:lnTo>
                  <a:lnTo>
                    <a:pt x="186" y="66"/>
                  </a:lnTo>
                  <a:lnTo>
                    <a:pt x="186" y="67"/>
                  </a:lnTo>
                  <a:lnTo>
                    <a:pt x="187" y="67"/>
                  </a:lnTo>
                  <a:lnTo>
                    <a:pt x="187" y="68"/>
                  </a:lnTo>
                  <a:lnTo>
                    <a:pt x="188" y="68"/>
                  </a:lnTo>
                  <a:lnTo>
                    <a:pt x="188" y="69"/>
                  </a:lnTo>
                  <a:lnTo>
                    <a:pt x="189" y="69"/>
                  </a:lnTo>
                  <a:lnTo>
                    <a:pt x="189" y="70"/>
                  </a:lnTo>
                  <a:lnTo>
                    <a:pt x="189" y="70"/>
                  </a:lnTo>
                  <a:lnTo>
                    <a:pt x="190" y="70"/>
                  </a:lnTo>
                  <a:lnTo>
                    <a:pt x="190" y="71"/>
                  </a:lnTo>
                  <a:lnTo>
                    <a:pt x="191" y="71"/>
                  </a:lnTo>
                  <a:lnTo>
                    <a:pt x="191" y="72"/>
                  </a:lnTo>
                  <a:lnTo>
                    <a:pt x="192" y="72"/>
                  </a:lnTo>
                  <a:lnTo>
                    <a:pt x="192" y="73"/>
                  </a:lnTo>
                  <a:lnTo>
                    <a:pt x="193" y="73"/>
                  </a:lnTo>
                  <a:lnTo>
                    <a:pt x="193" y="74"/>
                  </a:lnTo>
                  <a:lnTo>
                    <a:pt x="194" y="74"/>
                  </a:lnTo>
                  <a:lnTo>
                    <a:pt x="194" y="75"/>
                  </a:lnTo>
                  <a:lnTo>
                    <a:pt x="195" y="75"/>
                  </a:lnTo>
                  <a:lnTo>
                    <a:pt x="195" y="75"/>
                  </a:lnTo>
                  <a:lnTo>
                    <a:pt x="196" y="76"/>
                  </a:lnTo>
                  <a:lnTo>
                    <a:pt x="196" y="76"/>
                  </a:lnTo>
                  <a:lnTo>
                    <a:pt x="197" y="77"/>
                  </a:lnTo>
                  <a:lnTo>
                    <a:pt x="197" y="77"/>
                  </a:lnTo>
                  <a:lnTo>
                    <a:pt x="198" y="78"/>
                  </a:lnTo>
                  <a:lnTo>
                    <a:pt x="198" y="78"/>
                  </a:lnTo>
                  <a:lnTo>
                    <a:pt x="199" y="79"/>
                  </a:lnTo>
                  <a:lnTo>
                    <a:pt x="199" y="79"/>
                  </a:lnTo>
                  <a:lnTo>
                    <a:pt x="200" y="79"/>
                  </a:lnTo>
                  <a:lnTo>
                    <a:pt x="200" y="80"/>
                  </a:lnTo>
                  <a:lnTo>
                    <a:pt x="201" y="80"/>
                  </a:lnTo>
                  <a:lnTo>
                    <a:pt x="201" y="81"/>
                  </a:lnTo>
                  <a:lnTo>
                    <a:pt x="202" y="81"/>
                  </a:lnTo>
                  <a:lnTo>
                    <a:pt x="202" y="81"/>
                  </a:lnTo>
                  <a:lnTo>
                    <a:pt x="203" y="82"/>
                  </a:lnTo>
                  <a:lnTo>
                    <a:pt x="203" y="82"/>
                  </a:lnTo>
                  <a:lnTo>
                    <a:pt x="204" y="83"/>
                  </a:lnTo>
                  <a:lnTo>
                    <a:pt x="204" y="83"/>
                  </a:lnTo>
                  <a:lnTo>
                    <a:pt x="204" y="84"/>
                  </a:lnTo>
                  <a:lnTo>
                    <a:pt x="205" y="84"/>
                  </a:lnTo>
                  <a:lnTo>
                    <a:pt x="205" y="84"/>
                  </a:lnTo>
                  <a:lnTo>
                    <a:pt x="206" y="85"/>
                  </a:lnTo>
                  <a:lnTo>
                    <a:pt x="206" y="85"/>
                  </a:lnTo>
                  <a:lnTo>
                    <a:pt x="207" y="86"/>
                  </a:lnTo>
                  <a:lnTo>
                    <a:pt x="207" y="86"/>
                  </a:lnTo>
                  <a:lnTo>
                    <a:pt x="208" y="86"/>
                  </a:lnTo>
                  <a:lnTo>
                    <a:pt x="208" y="87"/>
                  </a:lnTo>
                  <a:lnTo>
                    <a:pt x="209" y="87"/>
                  </a:lnTo>
                  <a:lnTo>
                    <a:pt x="209" y="88"/>
                  </a:lnTo>
                  <a:lnTo>
                    <a:pt x="210" y="88"/>
                  </a:lnTo>
                  <a:lnTo>
                    <a:pt x="210" y="88"/>
                  </a:lnTo>
                  <a:lnTo>
                    <a:pt x="211" y="89"/>
                  </a:lnTo>
                  <a:lnTo>
                    <a:pt x="211" y="89"/>
                  </a:lnTo>
                  <a:lnTo>
                    <a:pt x="212" y="89"/>
                  </a:lnTo>
                  <a:lnTo>
                    <a:pt x="212" y="90"/>
                  </a:lnTo>
                  <a:lnTo>
                    <a:pt x="213" y="90"/>
                  </a:lnTo>
                  <a:lnTo>
                    <a:pt x="213" y="90"/>
                  </a:lnTo>
                  <a:lnTo>
                    <a:pt x="214" y="91"/>
                  </a:lnTo>
                  <a:lnTo>
                    <a:pt x="214" y="91"/>
                  </a:lnTo>
                  <a:lnTo>
                    <a:pt x="215" y="92"/>
                  </a:lnTo>
                  <a:lnTo>
                    <a:pt x="215" y="92"/>
                  </a:lnTo>
                  <a:lnTo>
                    <a:pt x="216" y="92"/>
                  </a:lnTo>
                  <a:lnTo>
                    <a:pt x="216" y="93"/>
                  </a:lnTo>
                  <a:lnTo>
                    <a:pt x="217" y="93"/>
                  </a:lnTo>
                  <a:lnTo>
                    <a:pt x="217" y="93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9" y="95"/>
                  </a:lnTo>
                  <a:lnTo>
                    <a:pt x="219" y="95"/>
                  </a:lnTo>
                  <a:lnTo>
                    <a:pt x="220" y="95"/>
                  </a:lnTo>
                  <a:lnTo>
                    <a:pt x="220" y="96"/>
                  </a:lnTo>
                  <a:lnTo>
                    <a:pt x="221" y="96"/>
                  </a:lnTo>
                  <a:lnTo>
                    <a:pt x="221" y="96"/>
                  </a:lnTo>
                  <a:lnTo>
                    <a:pt x="222" y="96"/>
                  </a:lnTo>
                  <a:lnTo>
                    <a:pt x="222" y="97"/>
                  </a:lnTo>
                  <a:lnTo>
                    <a:pt x="223" y="97"/>
                  </a:lnTo>
                  <a:lnTo>
                    <a:pt x="223" y="97"/>
                  </a:lnTo>
                  <a:lnTo>
                    <a:pt x="224" y="98"/>
                  </a:lnTo>
                  <a:lnTo>
                    <a:pt x="224" y="98"/>
                  </a:lnTo>
                  <a:lnTo>
                    <a:pt x="225" y="98"/>
                  </a:lnTo>
                  <a:lnTo>
                    <a:pt x="225" y="98"/>
                  </a:lnTo>
                  <a:lnTo>
                    <a:pt x="226" y="99"/>
                  </a:lnTo>
                  <a:lnTo>
                    <a:pt x="226" y="99"/>
                  </a:lnTo>
                  <a:lnTo>
                    <a:pt x="227" y="99"/>
                  </a:lnTo>
                  <a:lnTo>
                    <a:pt x="227" y="100"/>
                  </a:lnTo>
                  <a:lnTo>
                    <a:pt x="228" y="100"/>
                  </a:lnTo>
                  <a:lnTo>
                    <a:pt x="228" y="100"/>
                  </a:lnTo>
                  <a:lnTo>
                    <a:pt x="229" y="100"/>
                  </a:lnTo>
                  <a:lnTo>
                    <a:pt x="229" y="101"/>
                  </a:lnTo>
                  <a:lnTo>
                    <a:pt x="230" y="101"/>
                  </a:lnTo>
                  <a:lnTo>
                    <a:pt x="230" y="101"/>
                  </a:lnTo>
                  <a:lnTo>
                    <a:pt x="231" y="101"/>
                  </a:lnTo>
                  <a:lnTo>
                    <a:pt x="231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3" y="103"/>
                  </a:lnTo>
                  <a:lnTo>
                    <a:pt x="233" y="103"/>
                  </a:lnTo>
                  <a:lnTo>
                    <a:pt x="234" y="103"/>
                  </a:lnTo>
                  <a:lnTo>
                    <a:pt x="234" y="103"/>
                  </a:lnTo>
                  <a:lnTo>
                    <a:pt x="235" y="103"/>
                  </a:lnTo>
                  <a:lnTo>
                    <a:pt x="235" y="104"/>
                  </a:lnTo>
                  <a:lnTo>
                    <a:pt x="236" y="104"/>
                  </a:lnTo>
                  <a:lnTo>
                    <a:pt x="236" y="104"/>
                  </a:lnTo>
                  <a:lnTo>
                    <a:pt x="237" y="104"/>
                  </a:lnTo>
                  <a:lnTo>
                    <a:pt x="237" y="105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39" y="105"/>
                  </a:lnTo>
                  <a:lnTo>
                    <a:pt x="239" y="105"/>
                  </a:lnTo>
                  <a:lnTo>
                    <a:pt x="240" y="105"/>
                  </a:lnTo>
                  <a:lnTo>
                    <a:pt x="240" y="106"/>
                  </a:lnTo>
                  <a:lnTo>
                    <a:pt x="241" y="106"/>
                  </a:lnTo>
                  <a:lnTo>
                    <a:pt x="241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3" y="106"/>
                  </a:lnTo>
                  <a:lnTo>
                    <a:pt x="243" y="107"/>
                  </a:lnTo>
                  <a:lnTo>
                    <a:pt x="244" y="107"/>
                  </a:lnTo>
                  <a:lnTo>
                    <a:pt x="244" y="107"/>
                  </a:lnTo>
                  <a:lnTo>
                    <a:pt x="245" y="107"/>
                  </a:lnTo>
                  <a:lnTo>
                    <a:pt x="245" y="107"/>
                  </a:lnTo>
                  <a:lnTo>
                    <a:pt x="246" y="107"/>
                  </a:lnTo>
                  <a:lnTo>
                    <a:pt x="246" y="107"/>
                  </a:lnTo>
                  <a:lnTo>
                    <a:pt x="247" y="108"/>
                  </a:lnTo>
                  <a:lnTo>
                    <a:pt x="247" y="108"/>
                  </a:lnTo>
                  <a:lnTo>
                    <a:pt x="248" y="108"/>
                  </a:lnTo>
                  <a:lnTo>
                    <a:pt x="248" y="108"/>
                  </a:lnTo>
                  <a:lnTo>
                    <a:pt x="249" y="108"/>
                  </a:lnTo>
                  <a:lnTo>
                    <a:pt x="249" y="108"/>
                  </a:lnTo>
                  <a:lnTo>
                    <a:pt x="250" y="108"/>
                  </a:lnTo>
                  <a:lnTo>
                    <a:pt x="250" y="108"/>
                  </a:lnTo>
                  <a:lnTo>
                    <a:pt x="251" y="108"/>
                  </a:lnTo>
                  <a:lnTo>
                    <a:pt x="251" y="108"/>
                  </a:lnTo>
                  <a:lnTo>
                    <a:pt x="252" y="109"/>
                  </a:lnTo>
                  <a:lnTo>
                    <a:pt x="252" y="109"/>
                  </a:lnTo>
                  <a:lnTo>
                    <a:pt x="253" y="109"/>
                  </a:lnTo>
                  <a:lnTo>
                    <a:pt x="253" y="109"/>
                  </a:lnTo>
                  <a:lnTo>
                    <a:pt x="254" y="109"/>
                  </a:lnTo>
                  <a:lnTo>
                    <a:pt x="254" y="109"/>
                  </a:lnTo>
                  <a:lnTo>
                    <a:pt x="255" y="109"/>
                  </a:lnTo>
                  <a:lnTo>
                    <a:pt x="255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7" y="109"/>
                  </a:lnTo>
                  <a:lnTo>
                    <a:pt x="257" y="109"/>
                  </a:lnTo>
                  <a:lnTo>
                    <a:pt x="258" y="109"/>
                  </a:lnTo>
                  <a:lnTo>
                    <a:pt x="258" y="109"/>
                  </a:lnTo>
                  <a:lnTo>
                    <a:pt x="259" y="109"/>
                  </a:lnTo>
                  <a:lnTo>
                    <a:pt x="259" y="109"/>
                  </a:lnTo>
                  <a:lnTo>
                    <a:pt x="260" y="109"/>
                  </a:lnTo>
                  <a:lnTo>
                    <a:pt x="260" y="109"/>
                  </a:lnTo>
                  <a:lnTo>
                    <a:pt x="261" y="109"/>
                  </a:lnTo>
                  <a:lnTo>
                    <a:pt x="261" y="109"/>
                  </a:lnTo>
                  <a:lnTo>
                    <a:pt x="262" y="109"/>
                  </a:lnTo>
                  <a:lnTo>
                    <a:pt x="262" y="109"/>
                  </a:lnTo>
                  <a:lnTo>
                    <a:pt x="263" y="109"/>
                  </a:lnTo>
                  <a:lnTo>
                    <a:pt x="263" y="109"/>
                  </a:lnTo>
                  <a:lnTo>
                    <a:pt x="264" y="109"/>
                  </a:lnTo>
                  <a:lnTo>
                    <a:pt x="264" y="109"/>
                  </a:lnTo>
                  <a:lnTo>
                    <a:pt x="265" y="109"/>
                  </a:lnTo>
                  <a:lnTo>
                    <a:pt x="265" y="109"/>
                  </a:lnTo>
                  <a:lnTo>
                    <a:pt x="266" y="109"/>
                  </a:lnTo>
                  <a:lnTo>
                    <a:pt x="266" y="109"/>
                  </a:lnTo>
                  <a:lnTo>
                    <a:pt x="267" y="109"/>
                  </a:lnTo>
                  <a:lnTo>
                    <a:pt x="267" y="109"/>
                  </a:lnTo>
                  <a:lnTo>
                    <a:pt x="268" y="109"/>
                  </a:lnTo>
                  <a:lnTo>
                    <a:pt x="268" y="109"/>
                  </a:lnTo>
                  <a:lnTo>
                    <a:pt x="269" y="109"/>
                  </a:lnTo>
                  <a:lnTo>
                    <a:pt x="269" y="109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1" y="108"/>
                  </a:lnTo>
                  <a:lnTo>
                    <a:pt x="271" y="108"/>
                  </a:lnTo>
                  <a:lnTo>
                    <a:pt x="272" y="108"/>
                  </a:lnTo>
                  <a:lnTo>
                    <a:pt x="272" y="108"/>
                  </a:lnTo>
                  <a:lnTo>
                    <a:pt x="273" y="108"/>
                  </a:lnTo>
                  <a:lnTo>
                    <a:pt x="273" y="108"/>
                  </a:lnTo>
                  <a:lnTo>
                    <a:pt x="274" y="108"/>
                  </a:lnTo>
                  <a:lnTo>
                    <a:pt x="274" y="107"/>
                  </a:lnTo>
                  <a:lnTo>
                    <a:pt x="275" y="107"/>
                  </a:lnTo>
                  <a:lnTo>
                    <a:pt x="275" y="107"/>
                  </a:lnTo>
                  <a:lnTo>
                    <a:pt x="276" y="107"/>
                  </a:lnTo>
                  <a:lnTo>
                    <a:pt x="276" y="107"/>
                  </a:lnTo>
                  <a:lnTo>
                    <a:pt x="277" y="107"/>
                  </a:lnTo>
                  <a:lnTo>
                    <a:pt x="277" y="107"/>
                  </a:lnTo>
                  <a:lnTo>
                    <a:pt x="278" y="106"/>
                  </a:lnTo>
                  <a:lnTo>
                    <a:pt x="278" y="106"/>
                  </a:lnTo>
                  <a:lnTo>
                    <a:pt x="279" y="106"/>
                  </a:lnTo>
                  <a:lnTo>
                    <a:pt x="279" y="106"/>
                  </a:lnTo>
                  <a:lnTo>
                    <a:pt x="280" y="106"/>
                  </a:lnTo>
                  <a:lnTo>
                    <a:pt x="280" y="106"/>
                  </a:lnTo>
                  <a:lnTo>
                    <a:pt x="281" y="106"/>
                  </a:lnTo>
                  <a:lnTo>
                    <a:pt x="281" y="105"/>
                  </a:lnTo>
                  <a:lnTo>
                    <a:pt x="282" y="105"/>
                  </a:lnTo>
                  <a:lnTo>
                    <a:pt x="282" y="105"/>
                  </a:lnTo>
                  <a:lnTo>
                    <a:pt x="283" y="105"/>
                  </a:lnTo>
                  <a:lnTo>
                    <a:pt x="283" y="105"/>
                  </a:lnTo>
                  <a:lnTo>
                    <a:pt x="284" y="105"/>
                  </a:lnTo>
                  <a:lnTo>
                    <a:pt x="284" y="104"/>
                  </a:lnTo>
                  <a:lnTo>
                    <a:pt x="284" y="104"/>
                  </a:lnTo>
                  <a:lnTo>
                    <a:pt x="285" y="104"/>
                  </a:lnTo>
                  <a:lnTo>
                    <a:pt x="285" y="104"/>
                  </a:lnTo>
                  <a:lnTo>
                    <a:pt x="286" y="103"/>
                  </a:lnTo>
                  <a:lnTo>
                    <a:pt x="286" y="103"/>
                  </a:lnTo>
                  <a:lnTo>
                    <a:pt x="287" y="103"/>
                  </a:lnTo>
                  <a:lnTo>
                    <a:pt x="287" y="103"/>
                  </a:lnTo>
                  <a:lnTo>
                    <a:pt x="288" y="103"/>
                  </a:lnTo>
                  <a:lnTo>
                    <a:pt x="288" y="102"/>
                  </a:lnTo>
                  <a:lnTo>
                    <a:pt x="289" y="102"/>
                  </a:lnTo>
                  <a:lnTo>
                    <a:pt x="289" y="102"/>
                  </a:lnTo>
                  <a:lnTo>
                    <a:pt x="290" y="102"/>
                  </a:lnTo>
                  <a:lnTo>
                    <a:pt x="290" y="101"/>
                  </a:lnTo>
                  <a:lnTo>
                    <a:pt x="291" y="101"/>
                  </a:lnTo>
                  <a:lnTo>
                    <a:pt x="291" y="101"/>
                  </a:lnTo>
                  <a:lnTo>
                    <a:pt x="292" y="101"/>
                  </a:lnTo>
                  <a:lnTo>
                    <a:pt x="292" y="100"/>
                  </a:lnTo>
                  <a:lnTo>
                    <a:pt x="293" y="100"/>
                  </a:lnTo>
                  <a:lnTo>
                    <a:pt x="293" y="100"/>
                  </a:lnTo>
                  <a:lnTo>
                    <a:pt x="294" y="100"/>
                  </a:lnTo>
                  <a:lnTo>
                    <a:pt x="294" y="99"/>
                  </a:lnTo>
                  <a:lnTo>
                    <a:pt x="295" y="99"/>
                  </a:lnTo>
                  <a:lnTo>
                    <a:pt x="295" y="99"/>
                  </a:lnTo>
                  <a:lnTo>
                    <a:pt x="296" y="98"/>
                  </a:lnTo>
                  <a:lnTo>
                    <a:pt x="296" y="98"/>
                  </a:lnTo>
                  <a:lnTo>
                    <a:pt x="297" y="98"/>
                  </a:lnTo>
                  <a:lnTo>
                    <a:pt x="297" y="98"/>
                  </a:lnTo>
                  <a:lnTo>
                    <a:pt x="298" y="97"/>
                  </a:lnTo>
                  <a:lnTo>
                    <a:pt x="298" y="97"/>
                  </a:lnTo>
                  <a:lnTo>
                    <a:pt x="299" y="97"/>
                  </a:lnTo>
                  <a:lnTo>
                    <a:pt x="299" y="96"/>
                  </a:lnTo>
                  <a:lnTo>
                    <a:pt x="299" y="96"/>
                  </a:lnTo>
                  <a:lnTo>
                    <a:pt x="300" y="96"/>
                  </a:lnTo>
                  <a:lnTo>
                    <a:pt x="300" y="96"/>
                  </a:lnTo>
                  <a:lnTo>
                    <a:pt x="301" y="95"/>
                  </a:lnTo>
                  <a:lnTo>
                    <a:pt x="301" y="95"/>
                  </a:lnTo>
                  <a:lnTo>
                    <a:pt x="302" y="95"/>
                  </a:lnTo>
                  <a:lnTo>
                    <a:pt x="302" y="94"/>
                  </a:lnTo>
                  <a:lnTo>
                    <a:pt x="303" y="94"/>
                  </a:lnTo>
                  <a:lnTo>
                    <a:pt x="303" y="94"/>
                  </a:lnTo>
                  <a:lnTo>
                    <a:pt x="304" y="93"/>
                  </a:lnTo>
                  <a:lnTo>
                    <a:pt x="304" y="93"/>
                  </a:lnTo>
                  <a:lnTo>
                    <a:pt x="305" y="93"/>
                  </a:lnTo>
                  <a:lnTo>
                    <a:pt x="305" y="92"/>
                  </a:lnTo>
                  <a:lnTo>
                    <a:pt x="306" y="92"/>
                  </a:lnTo>
                  <a:lnTo>
                    <a:pt x="306" y="92"/>
                  </a:lnTo>
                  <a:lnTo>
                    <a:pt x="307" y="91"/>
                  </a:lnTo>
                  <a:lnTo>
                    <a:pt x="307" y="91"/>
                  </a:lnTo>
                  <a:lnTo>
                    <a:pt x="308" y="90"/>
                  </a:lnTo>
                  <a:lnTo>
                    <a:pt x="308" y="90"/>
                  </a:lnTo>
                  <a:lnTo>
                    <a:pt x="309" y="90"/>
                  </a:lnTo>
                  <a:lnTo>
                    <a:pt x="309" y="89"/>
                  </a:lnTo>
                  <a:lnTo>
                    <a:pt x="310" y="89"/>
                  </a:lnTo>
                  <a:lnTo>
                    <a:pt x="310" y="89"/>
                  </a:lnTo>
                  <a:lnTo>
                    <a:pt x="311" y="88"/>
                  </a:lnTo>
                  <a:lnTo>
                    <a:pt x="311" y="88"/>
                  </a:lnTo>
                  <a:lnTo>
                    <a:pt x="312" y="88"/>
                  </a:lnTo>
                  <a:lnTo>
                    <a:pt x="312" y="87"/>
                  </a:lnTo>
                  <a:lnTo>
                    <a:pt x="313" y="87"/>
                  </a:lnTo>
                  <a:lnTo>
                    <a:pt x="313" y="86"/>
                  </a:lnTo>
                  <a:lnTo>
                    <a:pt x="313" y="86"/>
                  </a:lnTo>
                  <a:lnTo>
                    <a:pt x="314" y="86"/>
                  </a:lnTo>
                  <a:lnTo>
                    <a:pt x="314" y="85"/>
                  </a:lnTo>
                  <a:lnTo>
                    <a:pt x="315" y="85"/>
                  </a:lnTo>
                  <a:lnTo>
                    <a:pt x="315" y="84"/>
                  </a:lnTo>
                  <a:lnTo>
                    <a:pt x="316" y="84"/>
                  </a:lnTo>
                  <a:lnTo>
                    <a:pt x="316" y="84"/>
                  </a:lnTo>
                  <a:lnTo>
                    <a:pt x="317" y="83"/>
                  </a:lnTo>
                  <a:lnTo>
                    <a:pt x="317" y="83"/>
                  </a:lnTo>
                  <a:lnTo>
                    <a:pt x="318" y="82"/>
                  </a:lnTo>
                  <a:lnTo>
                    <a:pt x="318" y="82"/>
                  </a:lnTo>
                  <a:lnTo>
                    <a:pt x="319" y="81"/>
                  </a:lnTo>
                  <a:lnTo>
                    <a:pt x="319" y="81"/>
                  </a:lnTo>
                  <a:lnTo>
                    <a:pt x="320" y="81"/>
                  </a:lnTo>
                  <a:lnTo>
                    <a:pt x="320" y="80"/>
                  </a:lnTo>
                  <a:lnTo>
                    <a:pt x="321" y="80"/>
                  </a:lnTo>
                  <a:lnTo>
                    <a:pt x="321" y="79"/>
                  </a:lnTo>
                  <a:lnTo>
                    <a:pt x="322" y="79"/>
                  </a:lnTo>
                  <a:lnTo>
                    <a:pt x="322" y="79"/>
                  </a:lnTo>
                  <a:lnTo>
                    <a:pt x="323" y="78"/>
                  </a:lnTo>
                  <a:lnTo>
                    <a:pt x="323" y="78"/>
                  </a:lnTo>
                  <a:lnTo>
                    <a:pt x="324" y="77"/>
                  </a:lnTo>
                  <a:lnTo>
                    <a:pt x="324" y="77"/>
                  </a:lnTo>
                  <a:lnTo>
                    <a:pt x="325" y="76"/>
                  </a:lnTo>
                  <a:lnTo>
                    <a:pt x="325" y="76"/>
                  </a:lnTo>
                  <a:lnTo>
                    <a:pt x="326" y="75"/>
                  </a:lnTo>
                  <a:lnTo>
                    <a:pt x="326" y="75"/>
                  </a:lnTo>
                  <a:lnTo>
                    <a:pt x="327" y="75"/>
                  </a:lnTo>
                  <a:lnTo>
                    <a:pt x="327" y="74"/>
                  </a:lnTo>
                  <a:lnTo>
                    <a:pt x="327" y="74"/>
                  </a:lnTo>
                  <a:lnTo>
                    <a:pt x="328" y="73"/>
                  </a:lnTo>
                  <a:lnTo>
                    <a:pt x="328" y="73"/>
                  </a:lnTo>
                  <a:lnTo>
                    <a:pt x="329" y="72"/>
                  </a:lnTo>
                  <a:lnTo>
                    <a:pt x="329" y="72"/>
                  </a:lnTo>
                  <a:lnTo>
                    <a:pt x="330" y="71"/>
                  </a:lnTo>
                  <a:lnTo>
                    <a:pt x="330" y="71"/>
                  </a:lnTo>
                  <a:lnTo>
                    <a:pt x="331" y="70"/>
                  </a:lnTo>
                  <a:lnTo>
                    <a:pt x="331" y="70"/>
                  </a:lnTo>
                  <a:lnTo>
                    <a:pt x="332" y="70"/>
                  </a:lnTo>
                  <a:lnTo>
                    <a:pt x="332" y="69"/>
                  </a:lnTo>
                  <a:lnTo>
                    <a:pt x="333" y="69"/>
                  </a:lnTo>
                  <a:lnTo>
                    <a:pt x="333" y="68"/>
                  </a:lnTo>
                  <a:lnTo>
                    <a:pt x="334" y="68"/>
                  </a:lnTo>
                  <a:lnTo>
                    <a:pt x="334" y="67"/>
                  </a:lnTo>
                  <a:lnTo>
                    <a:pt x="335" y="67"/>
                  </a:lnTo>
                  <a:lnTo>
                    <a:pt x="335" y="66"/>
                  </a:lnTo>
                  <a:lnTo>
                    <a:pt x="336" y="66"/>
                  </a:lnTo>
                  <a:lnTo>
                    <a:pt x="336" y="66"/>
                  </a:lnTo>
                  <a:lnTo>
                    <a:pt x="337" y="65"/>
                  </a:lnTo>
                  <a:lnTo>
                    <a:pt x="337" y="65"/>
                  </a:lnTo>
                  <a:lnTo>
                    <a:pt x="338" y="64"/>
                  </a:lnTo>
                  <a:lnTo>
                    <a:pt x="338" y="64"/>
                  </a:lnTo>
                  <a:lnTo>
                    <a:pt x="339" y="63"/>
                  </a:lnTo>
                  <a:lnTo>
                    <a:pt x="339" y="63"/>
                  </a:lnTo>
                  <a:lnTo>
                    <a:pt x="340" y="62"/>
                  </a:lnTo>
                  <a:lnTo>
                    <a:pt x="340" y="62"/>
                  </a:lnTo>
                  <a:lnTo>
                    <a:pt x="341" y="61"/>
                  </a:lnTo>
                  <a:lnTo>
                    <a:pt x="341" y="61"/>
                  </a:lnTo>
                  <a:lnTo>
                    <a:pt x="341" y="60"/>
                  </a:lnTo>
                  <a:lnTo>
                    <a:pt x="342" y="60"/>
                  </a:lnTo>
                  <a:lnTo>
                    <a:pt x="342" y="59"/>
                  </a:lnTo>
                  <a:lnTo>
                    <a:pt x="343" y="59"/>
                  </a:lnTo>
                  <a:lnTo>
                    <a:pt x="343" y="58"/>
                  </a:lnTo>
                  <a:lnTo>
                    <a:pt x="344" y="58"/>
                  </a:lnTo>
                  <a:lnTo>
                    <a:pt x="344" y="57"/>
                  </a:lnTo>
                  <a:lnTo>
                    <a:pt x="345" y="57"/>
                  </a:lnTo>
                  <a:lnTo>
                    <a:pt x="345" y="57"/>
                  </a:lnTo>
                  <a:lnTo>
                    <a:pt x="346" y="56"/>
                  </a:lnTo>
                  <a:lnTo>
                    <a:pt x="346" y="56"/>
                  </a:lnTo>
                  <a:lnTo>
                    <a:pt x="347" y="55"/>
                  </a:lnTo>
                  <a:lnTo>
                    <a:pt x="347" y="55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1043" name="Freeform 275"/>
            <p:cNvSpPr>
              <a:spLocks noChangeAspect="1"/>
            </p:cNvSpPr>
            <p:nvPr/>
          </p:nvSpPr>
          <p:spPr bwMode="auto">
            <a:xfrm>
              <a:off x="4512" y="1175"/>
              <a:ext cx="143" cy="652"/>
            </a:xfrm>
            <a:custGeom>
              <a:avLst/>
              <a:gdLst/>
              <a:ahLst/>
              <a:cxnLst>
                <a:cxn ang="0">
                  <a:pos x="5" y="49"/>
                </a:cxn>
                <a:cxn ang="0">
                  <a:pos x="11" y="44"/>
                </a:cxn>
                <a:cxn ang="0">
                  <a:pos x="17" y="38"/>
                </a:cxn>
                <a:cxn ang="0">
                  <a:pos x="22" y="33"/>
                </a:cxn>
                <a:cxn ang="0">
                  <a:pos x="28" y="28"/>
                </a:cxn>
                <a:cxn ang="0">
                  <a:pos x="34" y="23"/>
                </a:cxn>
                <a:cxn ang="0">
                  <a:pos x="40" y="18"/>
                </a:cxn>
                <a:cxn ang="0">
                  <a:pos x="46" y="14"/>
                </a:cxn>
                <a:cxn ang="0">
                  <a:pos x="51" y="11"/>
                </a:cxn>
                <a:cxn ang="0">
                  <a:pos x="57" y="8"/>
                </a:cxn>
                <a:cxn ang="0">
                  <a:pos x="63" y="5"/>
                </a:cxn>
                <a:cxn ang="0">
                  <a:pos x="69" y="3"/>
                </a:cxn>
                <a:cxn ang="0">
                  <a:pos x="75" y="1"/>
                </a:cxn>
                <a:cxn ang="0">
                  <a:pos x="80" y="0"/>
                </a:cxn>
                <a:cxn ang="0">
                  <a:pos x="86" y="0"/>
                </a:cxn>
                <a:cxn ang="0">
                  <a:pos x="92" y="0"/>
                </a:cxn>
                <a:cxn ang="0">
                  <a:pos x="98" y="1"/>
                </a:cxn>
                <a:cxn ang="0">
                  <a:pos x="104" y="3"/>
                </a:cxn>
                <a:cxn ang="0">
                  <a:pos x="109" y="4"/>
                </a:cxn>
                <a:cxn ang="0">
                  <a:pos x="115" y="7"/>
                </a:cxn>
                <a:cxn ang="0">
                  <a:pos x="121" y="10"/>
                </a:cxn>
                <a:cxn ang="0">
                  <a:pos x="127" y="14"/>
                </a:cxn>
                <a:cxn ang="0">
                  <a:pos x="132" y="18"/>
                </a:cxn>
                <a:cxn ang="0">
                  <a:pos x="138" y="22"/>
                </a:cxn>
                <a:cxn ang="0">
                  <a:pos x="144" y="27"/>
                </a:cxn>
                <a:cxn ang="0">
                  <a:pos x="150" y="32"/>
                </a:cxn>
                <a:cxn ang="0">
                  <a:pos x="156" y="37"/>
                </a:cxn>
                <a:cxn ang="0">
                  <a:pos x="161" y="43"/>
                </a:cxn>
                <a:cxn ang="0">
                  <a:pos x="167" y="48"/>
                </a:cxn>
                <a:cxn ang="0">
                  <a:pos x="173" y="54"/>
                </a:cxn>
                <a:cxn ang="0">
                  <a:pos x="179" y="60"/>
                </a:cxn>
                <a:cxn ang="0">
                  <a:pos x="185" y="66"/>
                </a:cxn>
                <a:cxn ang="0">
                  <a:pos x="190" y="71"/>
                </a:cxn>
                <a:cxn ang="0">
                  <a:pos x="196" y="76"/>
                </a:cxn>
                <a:cxn ang="0">
                  <a:pos x="202" y="81"/>
                </a:cxn>
                <a:cxn ang="0">
                  <a:pos x="208" y="86"/>
                </a:cxn>
                <a:cxn ang="0">
                  <a:pos x="214" y="91"/>
                </a:cxn>
                <a:cxn ang="0">
                  <a:pos x="219" y="95"/>
                </a:cxn>
                <a:cxn ang="0">
                  <a:pos x="225" y="98"/>
                </a:cxn>
                <a:cxn ang="0">
                  <a:pos x="231" y="102"/>
                </a:cxn>
                <a:cxn ang="0">
                  <a:pos x="237" y="104"/>
                </a:cxn>
                <a:cxn ang="0">
                  <a:pos x="242" y="106"/>
                </a:cxn>
                <a:cxn ang="0">
                  <a:pos x="248" y="108"/>
                </a:cxn>
                <a:cxn ang="0">
                  <a:pos x="254" y="109"/>
                </a:cxn>
                <a:cxn ang="0">
                  <a:pos x="260" y="109"/>
                </a:cxn>
                <a:cxn ang="0">
                  <a:pos x="266" y="109"/>
                </a:cxn>
                <a:cxn ang="0">
                  <a:pos x="271" y="108"/>
                </a:cxn>
                <a:cxn ang="0">
                  <a:pos x="277" y="107"/>
                </a:cxn>
                <a:cxn ang="0">
                  <a:pos x="283" y="105"/>
                </a:cxn>
                <a:cxn ang="0">
                  <a:pos x="289" y="102"/>
                </a:cxn>
                <a:cxn ang="0">
                  <a:pos x="295" y="99"/>
                </a:cxn>
                <a:cxn ang="0">
                  <a:pos x="300" y="96"/>
                </a:cxn>
                <a:cxn ang="0">
                  <a:pos x="306" y="92"/>
                </a:cxn>
                <a:cxn ang="0">
                  <a:pos x="312" y="87"/>
                </a:cxn>
                <a:cxn ang="0">
                  <a:pos x="318" y="82"/>
                </a:cxn>
                <a:cxn ang="0">
                  <a:pos x="324" y="77"/>
                </a:cxn>
                <a:cxn ang="0">
                  <a:pos x="329" y="72"/>
                </a:cxn>
                <a:cxn ang="0">
                  <a:pos x="335" y="66"/>
                </a:cxn>
                <a:cxn ang="0">
                  <a:pos x="341" y="61"/>
                </a:cxn>
                <a:cxn ang="0">
                  <a:pos x="347" y="55"/>
                </a:cxn>
              </a:cxnLst>
              <a:rect l="0" t="0" r="r" b="b"/>
              <a:pathLst>
                <a:path w="347" h="109">
                  <a:moveTo>
                    <a:pt x="0" y="55"/>
                  </a:moveTo>
                  <a:lnTo>
                    <a:pt x="0" y="54"/>
                  </a:lnTo>
                  <a:lnTo>
                    <a:pt x="1" y="54"/>
                  </a:lnTo>
                  <a:lnTo>
                    <a:pt x="1" y="53"/>
                  </a:lnTo>
                  <a:lnTo>
                    <a:pt x="2" y="53"/>
                  </a:lnTo>
                  <a:lnTo>
                    <a:pt x="2" y="52"/>
                  </a:lnTo>
                  <a:lnTo>
                    <a:pt x="3" y="52"/>
                  </a:lnTo>
                  <a:lnTo>
                    <a:pt x="3" y="51"/>
                  </a:lnTo>
                  <a:lnTo>
                    <a:pt x="4" y="51"/>
                  </a:lnTo>
                  <a:lnTo>
                    <a:pt x="4" y="50"/>
                  </a:lnTo>
                  <a:lnTo>
                    <a:pt x="5" y="50"/>
                  </a:lnTo>
                  <a:lnTo>
                    <a:pt x="5" y="49"/>
                  </a:lnTo>
                  <a:lnTo>
                    <a:pt x="6" y="49"/>
                  </a:lnTo>
                  <a:lnTo>
                    <a:pt x="6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9" y="46"/>
                  </a:lnTo>
                  <a:lnTo>
                    <a:pt x="9" y="46"/>
                  </a:lnTo>
                  <a:lnTo>
                    <a:pt x="9" y="45"/>
                  </a:lnTo>
                  <a:lnTo>
                    <a:pt x="10" y="45"/>
                  </a:lnTo>
                  <a:lnTo>
                    <a:pt x="10" y="44"/>
                  </a:lnTo>
                  <a:lnTo>
                    <a:pt x="11" y="44"/>
                  </a:lnTo>
                  <a:lnTo>
                    <a:pt x="11" y="43"/>
                  </a:lnTo>
                  <a:lnTo>
                    <a:pt x="12" y="43"/>
                  </a:lnTo>
                  <a:lnTo>
                    <a:pt x="12" y="42"/>
                  </a:lnTo>
                  <a:lnTo>
                    <a:pt x="13" y="42"/>
                  </a:lnTo>
                  <a:lnTo>
                    <a:pt x="13" y="41"/>
                  </a:lnTo>
                  <a:lnTo>
                    <a:pt x="14" y="41"/>
                  </a:lnTo>
                  <a:lnTo>
                    <a:pt x="14" y="40"/>
                  </a:lnTo>
                  <a:lnTo>
                    <a:pt x="15" y="40"/>
                  </a:lnTo>
                  <a:lnTo>
                    <a:pt x="15" y="39"/>
                  </a:lnTo>
                  <a:lnTo>
                    <a:pt x="16" y="39"/>
                  </a:lnTo>
                  <a:lnTo>
                    <a:pt x="16" y="3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18" y="37"/>
                  </a:lnTo>
                  <a:lnTo>
                    <a:pt x="18" y="37"/>
                  </a:lnTo>
                  <a:lnTo>
                    <a:pt x="18" y="36"/>
                  </a:lnTo>
                  <a:lnTo>
                    <a:pt x="19" y="36"/>
                  </a:lnTo>
                  <a:lnTo>
                    <a:pt x="19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1" y="34"/>
                  </a:lnTo>
                  <a:lnTo>
                    <a:pt x="21" y="34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5" y="31"/>
                  </a:lnTo>
                  <a:lnTo>
                    <a:pt x="25" y="30"/>
                  </a:lnTo>
                  <a:lnTo>
                    <a:pt x="26" y="30"/>
                  </a:lnTo>
                  <a:lnTo>
                    <a:pt x="26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9" y="27"/>
                  </a:lnTo>
                  <a:lnTo>
                    <a:pt x="29" y="27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1" y="26"/>
                  </a:lnTo>
                  <a:lnTo>
                    <a:pt x="31" y="25"/>
                  </a:lnTo>
                  <a:lnTo>
                    <a:pt x="32" y="25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33" y="24"/>
                  </a:lnTo>
                  <a:lnTo>
                    <a:pt x="33" y="23"/>
                  </a:lnTo>
                  <a:lnTo>
                    <a:pt x="34" y="23"/>
                  </a:lnTo>
                  <a:lnTo>
                    <a:pt x="34" y="22"/>
                  </a:lnTo>
                  <a:lnTo>
                    <a:pt x="35" y="22"/>
                  </a:lnTo>
                  <a:lnTo>
                    <a:pt x="35" y="22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7" y="21"/>
                  </a:lnTo>
                  <a:lnTo>
                    <a:pt x="37" y="20"/>
                  </a:lnTo>
                  <a:lnTo>
                    <a:pt x="38" y="20"/>
                  </a:lnTo>
                  <a:lnTo>
                    <a:pt x="38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1" y="18"/>
                  </a:lnTo>
                  <a:lnTo>
                    <a:pt x="41" y="17"/>
                  </a:lnTo>
                  <a:lnTo>
                    <a:pt x="42" y="17"/>
                  </a:lnTo>
                  <a:lnTo>
                    <a:pt x="42" y="17"/>
                  </a:lnTo>
                  <a:lnTo>
                    <a:pt x="43" y="16"/>
                  </a:lnTo>
                  <a:lnTo>
                    <a:pt x="43" y="16"/>
                  </a:lnTo>
                  <a:lnTo>
                    <a:pt x="44" y="16"/>
                  </a:lnTo>
                  <a:lnTo>
                    <a:pt x="44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6" y="14"/>
                  </a:lnTo>
                  <a:lnTo>
                    <a:pt x="46" y="14"/>
                  </a:lnTo>
                  <a:lnTo>
                    <a:pt x="47" y="14"/>
                  </a:lnTo>
                  <a:lnTo>
                    <a:pt x="47" y="13"/>
                  </a:lnTo>
                  <a:lnTo>
                    <a:pt x="47" y="13"/>
                  </a:lnTo>
                  <a:lnTo>
                    <a:pt x="48" y="13"/>
                  </a:lnTo>
                  <a:lnTo>
                    <a:pt x="48" y="12"/>
                  </a:lnTo>
                  <a:lnTo>
                    <a:pt x="49" y="12"/>
                  </a:lnTo>
                  <a:lnTo>
                    <a:pt x="49" y="12"/>
                  </a:lnTo>
                  <a:lnTo>
                    <a:pt x="50" y="12"/>
                  </a:lnTo>
                  <a:lnTo>
                    <a:pt x="50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5" y="9"/>
                  </a:lnTo>
                  <a:lnTo>
                    <a:pt x="55" y="8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9" y="7"/>
                  </a:lnTo>
                  <a:lnTo>
                    <a:pt x="59" y="7"/>
                  </a:lnTo>
                  <a:lnTo>
                    <a:pt x="60" y="6"/>
                  </a:lnTo>
                  <a:lnTo>
                    <a:pt x="60" y="6"/>
                  </a:lnTo>
                  <a:lnTo>
                    <a:pt x="61" y="6"/>
                  </a:lnTo>
                  <a:lnTo>
                    <a:pt x="61" y="6"/>
                  </a:lnTo>
                  <a:lnTo>
                    <a:pt x="61" y="5"/>
                  </a:lnTo>
                  <a:lnTo>
                    <a:pt x="62" y="5"/>
                  </a:lnTo>
                  <a:lnTo>
                    <a:pt x="62" y="5"/>
                  </a:lnTo>
                  <a:lnTo>
                    <a:pt x="63" y="5"/>
                  </a:lnTo>
                  <a:lnTo>
                    <a:pt x="63" y="5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7" y="3"/>
                  </a:lnTo>
                  <a:lnTo>
                    <a:pt x="67" y="3"/>
                  </a:lnTo>
                  <a:lnTo>
                    <a:pt x="68" y="3"/>
                  </a:lnTo>
                  <a:lnTo>
                    <a:pt x="68" y="3"/>
                  </a:lnTo>
                  <a:lnTo>
                    <a:pt x="69" y="3"/>
                  </a:lnTo>
                  <a:lnTo>
                    <a:pt x="69" y="3"/>
                  </a:lnTo>
                  <a:lnTo>
                    <a:pt x="70" y="3"/>
                  </a:lnTo>
                  <a:lnTo>
                    <a:pt x="70" y="2"/>
                  </a:lnTo>
                  <a:lnTo>
                    <a:pt x="71" y="2"/>
                  </a:lnTo>
                  <a:lnTo>
                    <a:pt x="71" y="2"/>
                  </a:lnTo>
                  <a:lnTo>
                    <a:pt x="72" y="2"/>
                  </a:lnTo>
                  <a:lnTo>
                    <a:pt x="72" y="2"/>
                  </a:lnTo>
                  <a:lnTo>
                    <a:pt x="73" y="2"/>
                  </a:lnTo>
                  <a:lnTo>
                    <a:pt x="73" y="2"/>
                  </a:lnTo>
                  <a:lnTo>
                    <a:pt x="74" y="1"/>
                  </a:lnTo>
                  <a:lnTo>
                    <a:pt x="74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6" y="1"/>
                  </a:lnTo>
                  <a:lnTo>
                    <a:pt x="76" y="1"/>
                  </a:lnTo>
                  <a:lnTo>
                    <a:pt x="77" y="1"/>
                  </a:lnTo>
                  <a:lnTo>
                    <a:pt x="77" y="1"/>
                  </a:lnTo>
                  <a:lnTo>
                    <a:pt x="78" y="1"/>
                  </a:lnTo>
                  <a:lnTo>
                    <a:pt x="78" y="1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3" y="0"/>
                  </a:lnTo>
                  <a:lnTo>
                    <a:pt x="83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5" y="0"/>
                  </a:lnTo>
                  <a:lnTo>
                    <a:pt x="85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7" y="0"/>
                  </a:lnTo>
                  <a:lnTo>
                    <a:pt x="87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91" y="0"/>
                  </a:lnTo>
                  <a:lnTo>
                    <a:pt x="91" y="0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6" y="1"/>
                  </a:lnTo>
                  <a:lnTo>
                    <a:pt x="96" y="1"/>
                  </a:lnTo>
                  <a:lnTo>
                    <a:pt x="97" y="1"/>
                  </a:lnTo>
                  <a:lnTo>
                    <a:pt x="97" y="1"/>
                  </a:lnTo>
                  <a:lnTo>
                    <a:pt x="98" y="1"/>
                  </a:lnTo>
                  <a:lnTo>
                    <a:pt x="98" y="1"/>
                  </a:lnTo>
                  <a:lnTo>
                    <a:pt x="99" y="1"/>
                  </a:lnTo>
                  <a:lnTo>
                    <a:pt x="99" y="1"/>
                  </a:lnTo>
                  <a:lnTo>
                    <a:pt x="100" y="1"/>
                  </a:lnTo>
                  <a:lnTo>
                    <a:pt x="100" y="2"/>
                  </a:lnTo>
                  <a:lnTo>
                    <a:pt x="101" y="2"/>
                  </a:lnTo>
                  <a:lnTo>
                    <a:pt x="101" y="2"/>
                  </a:lnTo>
                  <a:lnTo>
                    <a:pt x="102" y="2"/>
                  </a:lnTo>
                  <a:lnTo>
                    <a:pt x="102" y="2"/>
                  </a:lnTo>
                  <a:lnTo>
                    <a:pt x="103" y="2"/>
                  </a:lnTo>
                  <a:lnTo>
                    <a:pt x="103" y="2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5" y="3"/>
                  </a:lnTo>
                  <a:lnTo>
                    <a:pt x="105" y="3"/>
                  </a:lnTo>
                  <a:lnTo>
                    <a:pt x="106" y="3"/>
                  </a:lnTo>
                  <a:lnTo>
                    <a:pt x="106" y="3"/>
                  </a:lnTo>
                  <a:lnTo>
                    <a:pt x="107" y="4"/>
                  </a:lnTo>
                  <a:lnTo>
                    <a:pt x="107" y="4"/>
                  </a:lnTo>
                  <a:lnTo>
                    <a:pt x="108" y="4"/>
                  </a:lnTo>
                  <a:lnTo>
                    <a:pt x="108" y="4"/>
                  </a:lnTo>
                  <a:lnTo>
                    <a:pt x="109" y="4"/>
                  </a:lnTo>
                  <a:lnTo>
                    <a:pt x="109" y="4"/>
                  </a:lnTo>
                  <a:lnTo>
                    <a:pt x="110" y="5"/>
                  </a:lnTo>
                  <a:lnTo>
                    <a:pt x="110" y="5"/>
                  </a:lnTo>
                  <a:lnTo>
                    <a:pt x="111" y="5"/>
                  </a:lnTo>
                  <a:lnTo>
                    <a:pt x="111" y="5"/>
                  </a:lnTo>
                  <a:lnTo>
                    <a:pt x="112" y="5"/>
                  </a:lnTo>
                  <a:lnTo>
                    <a:pt x="112" y="6"/>
                  </a:lnTo>
                  <a:lnTo>
                    <a:pt x="113" y="6"/>
                  </a:lnTo>
                  <a:lnTo>
                    <a:pt x="113" y="6"/>
                  </a:lnTo>
                  <a:lnTo>
                    <a:pt x="114" y="6"/>
                  </a:lnTo>
                  <a:lnTo>
                    <a:pt x="114" y="7"/>
                  </a:lnTo>
                  <a:lnTo>
                    <a:pt x="115" y="7"/>
                  </a:lnTo>
                  <a:lnTo>
                    <a:pt x="115" y="7"/>
                  </a:lnTo>
                  <a:lnTo>
                    <a:pt x="116" y="7"/>
                  </a:lnTo>
                  <a:lnTo>
                    <a:pt x="116" y="8"/>
                  </a:lnTo>
                  <a:lnTo>
                    <a:pt x="117" y="8"/>
                  </a:lnTo>
                  <a:lnTo>
                    <a:pt x="117" y="8"/>
                  </a:lnTo>
                  <a:lnTo>
                    <a:pt x="118" y="8"/>
                  </a:lnTo>
                  <a:lnTo>
                    <a:pt x="118" y="8"/>
                  </a:lnTo>
                  <a:lnTo>
                    <a:pt x="118" y="9"/>
                  </a:lnTo>
                  <a:lnTo>
                    <a:pt x="119" y="9"/>
                  </a:lnTo>
                  <a:lnTo>
                    <a:pt x="119" y="9"/>
                  </a:lnTo>
                  <a:lnTo>
                    <a:pt x="120" y="10"/>
                  </a:lnTo>
                  <a:lnTo>
                    <a:pt x="120" y="10"/>
                  </a:lnTo>
                  <a:lnTo>
                    <a:pt x="121" y="10"/>
                  </a:lnTo>
                  <a:lnTo>
                    <a:pt x="121" y="10"/>
                  </a:lnTo>
                  <a:lnTo>
                    <a:pt x="122" y="11"/>
                  </a:lnTo>
                  <a:lnTo>
                    <a:pt x="122" y="11"/>
                  </a:lnTo>
                  <a:lnTo>
                    <a:pt x="123" y="11"/>
                  </a:lnTo>
                  <a:lnTo>
                    <a:pt x="123" y="12"/>
                  </a:lnTo>
                  <a:lnTo>
                    <a:pt x="124" y="12"/>
                  </a:lnTo>
                  <a:lnTo>
                    <a:pt x="124" y="12"/>
                  </a:lnTo>
                  <a:lnTo>
                    <a:pt x="125" y="12"/>
                  </a:lnTo>
                  <a:lnTo>
                    <a:pt x="125" y="13"/>
                  </a:lnTo>
                  <a:lnTo>
                    <a:pt x="126" y="13"/>
                  </a:lnTo>
                  <a:lnTo>
                    <a:pt x="126" y="13"/>
                  </a:lnTo>
                  <a:lnTo>
                    <a:pt x="127" y="14"/>
                  </a:lnTo>
                  <a:lnTo>
                    <a:pt x="127" y="14"/>
                  </a:lnTo>
                  <a:lnTo>
                    <a:pt x="128" y="14"/>
                  </a:lnTo>
                  <a:lnTo>
                    <a:pt x="128" y="15"/>
                  </a:lnTo>
                  <a:lnTo>
                    <a:pt x="129" y="15"/>
                  </a:lnTo>
                  <a:lnTo>
                    <a:pt x="129" y="15"/>
                  </a:lnTo>
                  <a:lnTo>
                    <a:pt x="130" y="16"/>
                  </a:lnTo>
                  <a:lnTo>
                    <a:pt x="130" y="16"/>
                  </a:lnTo>
                  <a:lnTo>
                    <a:pt x="131" y="16"/>
                  </a:lnTo>
                  <a:lnTo>
                    <a:pt x="131" y="17"/>
                  </a:lnTo>
                  <a:lnTo>
                    <a:pt x="132" y="17"/>
                  </a:lnTo>
                  <a:lnTo>
                    <a:pt x="132" y="17"/>
                  </a:lnTo>
                  <a:lnTo>
                    <a:pt x="132" y="18"/>
                  </a:lnTo>
                  <a:lnTo>
                    <a:pt x="133" y="18"/>
                  </a:lnTo>
                  <a:lnTo>
                    <a:pt x="133" y="18"/>
                  </a:lnTo>
                  <a:lnTo>
                    <a:pt x="134" y="19"/>
                  </a:lnTo>
                  <a:lnTo>
                    <a:pt x="134" y="19"/>
                  </a:lnTo>
                  <a:lnTo>
                    <a:pt x="135" y="19"/>
                  </a:lnTo>
                  <a:lnTo>
                    <a:pt x="135" y="20"/>
                  </a:lnTo>
                  <a:lnTo>
                    <a:pt x="136" y="20"/>
                  </a:lnTo>
                  <a:lnTo>
                    <a:pt x="136" y="21"/>
                  </a:lnTo>
                  <a:lnTo>
                    <a:pt x="137" y="21"/>
                  </a:lnTo>
                  <a:lnTo>
                    <a:pt x="137" y="21"/>
                  </a:lnTo>
                  <a:lnTo>
                    <a:pt x="138" y="22"/>
                  </a:lnTo>
                  <a:lnTo>
                    <a:pt x="138" y="22"/>
                  </a:lnTo>
                  <a:lnTo>
                    <a:pt x="139" y="22"/>
                  </a:lnTo>
                  <a:lnTo>
                    <a:pt x="139" y="23"/>
                  </a:lnTo>
                  <a:lnTo>
                    <a:pt x="140" y="23"/>
                  </a:lnTo>
                  <a:lnTo>
                    <a:pt x="140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2" y="25"/>
                  </a:lnTo>
                  <a:lnTo>
                    <a:pt x="142" y="25"/>
                  </a:lnTo>
                  <a:lnTo>
                    <a:pt x="143" y="26"/>
                  </a:lnTo>
                  <a:lnTo>
                    <a:pt x="143" y="26"/>
                  </a:lnTo>
                  <a:lnTo>
                    <a:pt x="144" y="26"/>
                  </a:lnTo>
                  <a:lnTo>
                    <a:pt x="144" y="27"/>
                  </a:lnTo>
                  <a:lnTo>
                    <a:pt x="145" y="27"/>
                  </a:lnTo>
                  <a:lnTo>
                    <a:pt x="145" y="28"/>
                  </a:lnTo>
                  <a:lnTo>
                    <a:pt x="146" y="28"/>
                  </a:lnTo>
                  <a:lnTo>
                    <a:pt x="146" y="29"/>
                  </a:lnTo>
                  <a:lnTo>
                    <a:pt x="147" y="29"/>
                  </a:lnTo>
                  <a:lnTo>
                    <a:pt x="147" y="29"/>
                  </a:lnTo>
                  <a:lnTo>
                    <a:pt x="147" y="30"/>
                  </a:lnTo>
                  <a:lnTo>
                    <a:pt x="148" y="30"/>
                  </a:lnTo>
                  <a:lnTo>
                    <a:pt x="148" y="31"/>
                  </a:lnTo>
                  <a:lnTo>
                    <a:pt x="149" y="31"/>
                  </a:lnTo>
                  <a:lnTo>
                    <a:pt x="149" y="31"/>
                  </a:lnTo>
                  <a:lnTo>
                    <a:pt x="150" y="32"/>
                  </a:lnTo>
                  <a:lnTo>
                    <a:pt x="150" y="32"/>
                  </a:lnTo>
                  <a:lnTo>
                    <a:pt x="151" y="33"/>
                  </a:lnTo>
                  <a:lnTo>
                    <a:pt x="151" y="33"/>
                  </a:lnTo>
                  <a:lnTo>
                    <a:pt x="152" y="34"/>
                  </a:lnTo>
                  <a:lnTo>
                    <a:pt x="152" y="34"/>
                  </a:lnTo>
                  <a:lnTo>
                    <a:pt x="153" y="35"/>
                  </a:lnTo>
                  <a:lnTo>
                    <a:pt x="153" y="35"/>
                  </a:lnTo>
                  <a:lnTo>
                    <a:pt x="154" y="35"/>
                  </a:lnTo>
                  <a:lnTo>
                    <a:pt x="154" y="36"/>
                  </a:lnTo>
                  <a:lnTo>
                    <a:pt x="155" y="36"/>
                  </a:lnTo>
                  <a:lnTo>
                    <a:pt x="155" y="37"/>
                  </a:lnTo>
                  <a:lnTo>
                    <a:pt x="156" y="37"/>
                  </a:lnTo>
                  <a:lnTo>
                    <a:pt x="156" y="38"/>
                  </a:lnTo>
                  <a:lnTo>
                    <a:pt x="157" y="38"/>
                  </a:lnTo>
                  <a:lnTo>
                    <a:pt x="157" y="39"/>
                  </a:lnTo>
                  <a:lnTo>
                    <a:pt x="158" y="39"/>
                  </a:lnTo>
                  <a:lnTo>
                    <a:pt x="158" y="39"/>
                  </a:lnTo>
                  <a:lnTo>
                    <a:pt x="159" y="40"/>
                  </a:lnTo>
                  <a:lnTo>
                    <a:pt x="159" y="40"/>
                  </a:lnTo>
                  <a:lnTo>
                    <a:pt x="160" y="41"/>
                  </a:lnTo>
                  <a:lnTo>
                    <a:pt x="160" y="41"/>
                  </a:lnTo>
                  <a:lnTo>
                    <a:pt x="161" y="42"/>
                  </a:lnTo>
                  <a:lnTo>
                    <a:pt x="161" y="42"/>
                  </a:lnTo>
                  <a:lnTo>
                    <a:pt x="161" y="43"/>
                  </a:lnTo>
                  <a:lnTo>
                    <a:pt x="162" y="43"/>
                  </a:lnTo>
                  <a:lnTo>
                    <a:pt x="162" y="44"/>
                  </a:lnTo>
                  <a:lnTo>
                    <a:pt x="163" y="44"/>
                  </a:lnTo>
                  <a:lnTo>
                    <a:pt x="163" y="45"/>
                  </a:lnTo>
                  <a:lnTo>
                    <a:pt x="164" y="45"/>
                  </a:lnTo>
                  <a:lnTo>
                    <a:pt x="164" y="46"/>
                  </a:lnTo>
                  <a:lnTo>
                    <a:pt x="165" y="46"/>
                  </a:lnTo>
                  <a:lnTo>
                    <a:pt x="165" y="47"/>
                  </a:lnTo>
                  <a:lnTo>
                    <a:pt x="166" y="47"/>
                  </a:lnTo>
                  <a:lnTo>
                    <a:pt x="166" y="48"/>
                  </a:lnTo>
                  <a:lnTo>
                    <a:pt x="167" y="48"/>
                  </a:lnTo>
                  <a:lnTo>
                    <a:pt x="167" y="48"/>
                  </a:lnTo>
                  <a:lnTo>
                    <a:pt x="168" y="49"/>
                  </a:lnTo>
                  <a:lnTo>
                    <a:pt x="168" y="49"/>
                  </a:lnTo>
                  <a:lnTo>
                    <a:pt x="169" y="50"/>
                  </a:lnTo>
                  <a:lnTo>
                    <a:pt x="169" y="50"/>
                  </a:lnTo>
                  <a:lnTo>
                    <a:pt x="170" y="51"/>
                  </a:lnTo>
                  <a:lnTo>
                    <a:pt x="170" y="51"/>
                  </a:lnTo>
                  <a:lnTo>
                    <a:pt x="171" y="52"/>
                  </a:lnTo>
                  <a:lnTo>
                    <a:pt x="171" y="52"/>
                  </a:lnTo>
                  <a:lnTo>
                    <a:pt x="172" y="53"/>
                  </a:lnTo>
                  <a:lnTo>
                    <a:pt x="172" y="53"/>
                  </a:lnTo>
                  <a:lnTo>
                    <a:pt x="173" y="54"/>
                  </a:lnTo>
                  <a:lnTo>
                    <a:pt x="173" y="54"/>
                  </a:lnTo>
                  <a:lnTo>
                    <a:pt x="174" y="55"/>
                  </a:lnTo>
                  <a:lnTo>
                    <a:pt x="174" y="55"/>
                  </a:lnTo>
                  <a:lnTo>
                    <a:pt x="175" y="56"/>
                  </a:lnTo>
                  <a:lnTo>
                    <a:pt x="175" y="56"/>
                  </a:lnTo>
                  <a:lnTo>
                    <a:pt x="175" y="57"/>
                  </a:lnTo>
                  <a:lnTo>
                    <a:pt x="176" y="57"/>
                  </a:lnTo>
                  <a:lnTo>
                    <a:pt x="176" y="57"/>
                  </a:lnTo>
                  <a:lnTo>
                    <a:pt x="177" y="58"/>
                  </a:lnTo>
                  <a:lnTo>
                    <a:pt x="177" y="58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9" y="60"/>
                  </a:lnTo>
                  <a:lnTo>
                    <a:pt x="179" y="60"/>
                  </a:lnTo>
                  <a:lnTo>
                    <a:pt x="180" y="61"/>
                  </a:lnTo>
                  <a:lnTo>
                    <a:pt x="180" y="61"/>
                  </a:lnTo>
                  <a:lnTo>
                    <a:pt x="181" y="62"/>
                  </a:lnTo>
                  <a:lnTo>
                    <a:pt x="181" y="62"/>
                  </a:lnTo>
                  <a:lnTo>
                    <a:pt x="182" y="63"/>
                  </a:lnTo>
                  <a:lnTo>
                    <a:pt x="182" y="63"/>
                  </a:lnTo>
                  <a:lnTo>
                    <a:pt x="183" y="64"/>
                  </a:lnTo>
                  <a:lnTo>
                    <a:pt x="183" y="64"/>
                  </a:lnTo>
                  <a:lnTo>
                    <a:pt x="184" y="65"/>
                  </a:lnTo>
                  <a:lnTo>
                    <a:pt x="184" y="65"/>
                  </a:lnTo>
                  <a:lnTo>
                    <a:pt x="185" y="66"/>
                  </a:lnTo>
                  <a:lnTo>
                    <a:pt x="185" y="66"/>
                  </a:lnTo>
                  <a:lnTo>
                    <a:pt x="186" y="66"/>
                  </a:lnTo>
                  <a:lnTo>
                    <a:pt x="186" y="67"/>
                  </a:lnTo>
                  <a:lnTo>
                    <a:pt x="187" y="67"/>
                  </a:lnTo>
                  <a:lnTo>
                    <a:pt x="187" y="68"/>
                  </a:lnTo>
                  <a:lnTo>
                    <a:pt x="188" y="68"/>
                  </a:lnTo>
                  <a:lnTo>
                    <a:pt x="188" y="69"/>
                  </a:lnTo>
                  <a:lnTo>
                    <a:pt x="189" y="69"/>
                  </a:lnTo>
                  <a:lnTo>
                    <a:pt x="189" y="70"/>
                  </a:lnTo>
                  <a:lnTo>
                    <a:pt x="189" y="70"/>
                  </a:lnTo>
                  <a:lnTo>
                    <a:pt x="190" y="70"/>
                  </a:lnTo>
                  <a:lnTo>
                    <a:pt x="190" y="71"/>
                  </a:lnTo>
                  <a:lnTo>
                    <a:pt x="191" y="71"/>
                  </a:lnTo>
                  <a:lnTo>
                    <a:pt x="191" y="72"/>
                  </a:lnTo>
                  <a:lnTo>
                    <a:pt x="192" y="72"/>
                  </a:lnTo>
                  <a:lnTo>
                    <a:pt x="192" y="73"/>
                  </a:lnTo>
                  <a:lnTo>
                    <a:pt x="193" y="73"/>
                  </a:lnTo>
                  <a:lnTo>
                    <a:pt x="193" y="74"/>
                  </a:lnTo>
                  <a:lnTo>
                    <a:pt x="194" y="74"/>
                  </a:lnTo>
                  <a:lnTo>
                    <a:pt x="194" y="75"/>
                  </a:lnTo>
                  <a:lnTo>
                    <a:pt x="195" y="75"/>
                  </a:lnTo>
                  <a:lnTo>
                    <a:pt x="195" y="75"/>
                  </a:lnTo>
                  <a:lnTo>
                    <a:pt x="196" y="76"/>
                  </a:lnTo>
                  <a:lnTo>
                    <a:pt x="196" y="76"/>
                  </a:lnTo>
                  <a:lnTo>
                    <a:pt x="197" y="77"/>
                  </a:lnTo>
                  <a:lnTo>
                    <a:pt x="197" y="77"/>
                  </a:lnTo>
                  <a:lnTo>
                    <a:pt x="198" y="78"/>
                  </a:lnTo>
                  <a:lnTo>
                    <a:pt x="198" y="78"/>
                  </a:lnTo>
                  <a:lnTo>
                    <a:pt x="199" y="79"/>
                  </a:lnTo>
                  <a:lnTo>
                    <a:pt x="199" y="79"/>
                  </a:lnTo>
                  <a:lnTo>
                    <a:pt x="200" y="79"/>
                  </a:lnTo>
                  <a:lnTo>
                    <a:pt x="200" y="80"/>
                  </a:lnTo>
                  <a:lnTo>
                    <a:pt x="201" y="80"/>
                  </a:lnTo>
                  <a:lnTo>
                    <a:pt x="201" y="81"/>
                  </a:lnTo>
                  <a:lnTo>
                    <a:pt x="202" y="81"/>
                  </a:lnTo>
                  <a:lnTo>
                    <a:pt x="202" y="81"/>
                  </a:lnTo>
                  <a:lnTo>
                    <a:pt x="203" y="82"/>
                  </a:lnTo>
                  <a:lnTo>
                    <a:pt x="203" y="82"/>
                  </a:lnTo>
                  <a:lnTo>
                    <a:pt x="204" y="83"/>
                  </a:lnTo>
                  <a:lnTo>
                    <a:pt x="204" y="83"/>
                  </a:lnTo>
                  <a:lnTo>
                    <a:pt x="204" y="84"/>
                  </a:lnTo>
                  <a:lnTo>
                    <a:pt x="205" y="84"/>
                  </a:lnTo>
                  <a:lnTo>
                    <a:pt x="205" y="84"/>
                  </a:lnTo>
                  <a:lnTo>
                    <a:pt x="206" y="85"/>
                  </a:lnTo>
                  <a:lnTo>
                    <a:pt x="206" y="85"/>
                  </a:lnTo>
                  <a:lnTo>
                    <a:pt x="207" y="86"/>
                  </a:lnTo>
                  <a:lnTo>
                    <a:pt x="207" y="86"/>
                  </a:lnTo>
                  <a:lnTo>
                    <a:pt x="208" y="86"/>
                  </a:lnTo>
                  <a:lnTo>
                    <a:pt x="208" y="87"/>
                  </a:lnTo>
                  <a:lnTo>
                    <a:pt x="209" y="87"/>
                  </a:lnTo>
                  <a:lnTo>
                    <a:pt x="209" y="88"/>
                  </a:lnTo>
                  <a:lnTo>
                    <a:pt x="210" y="88"/>
                  </a:lnTo>
                  <a:lnTo>
                    <a:pt x="210" y="88"/>
                  </a:lnTo>
                  <a:lnTo>
                    <a:pt x="211" y="89"/>
                  </a:lnTo>
                  <a:lnTo>
                    <a:pt x="211" y="89"/>
                  </a:lnTo>
                  <a:lnTo>
                    <a:pt x="212" y="89"/>
                  </a:lnTo>
                  <a:lnTo>
                    <a:pt x="212" y="90"/>
                  </a:lnTo>
                  <a:lnTo>
                    <a:pt x="213" y="90"/>
                  </a:lnTo>
                  <a:lnTo>
                    <a:pt x="213" y="90"/>
                  </a:lnTo>
                  <a:lnTo>
                    <a:pt x="214" y="91"/>
                  </a:lnTo>
                  <a:lnTo>
                    <a:pt x="214" y="91"/>
                  </a:lnTo>
                  <a:lnTo>
                    <a:pt x="215" y="92"/>
                  </a:lnTo>
                  <a:lnTo>
                    <a:pt x="215" y="92"/>
                  </a:lnTo>
                  <a:lnTo>
                    <a:pt x="216" y="92"/>
                  </a:lnTo>
                  <a:lnTo>
                    <a:pt x="216" y="93"/>
                  </a:lnTo>
                  <a:lnTo>
                    <a:pt x="217" y="93"/>
                  </a:lnTo>
                  <a:lnTo>
                    <a:pt x="217" y="93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9" y="95"/>
                  </a:lnTo>
                  <a:lnTo>
                    <a:pt x="219" y="95"/>
                  </a:lnTo>
                  <a:lnTo>
                    <a:pt x="220" y="95"/>
                  </a:lnTo>
                  <a:lnTo>
                    <a:pt x="220" y="96"/>
                  </a:lnTo>
                  <a:lnTo>
                    <a:pt x="221" y="96"/>
                  </a:lnTo>
                  <a:lnTo>
                    <a:pt x="221" y="96"/>
                  </a:lnTo>
                  <a:lnTo>
                    <a:pt x="222" y="96"/>
                  </a:lnTo>
                  <a:lnTo>
                    <a:pt x="222" y="97"/>
                  </a:lnTo>
                  <a:lnTo>
                    <a:pt x="223" y="97"/>
                  </a:lnTo>
                  <a:lnTo>
                    <a:pt x="223" y="97"/>
                  </a:lnTo>
                  <a:lnTo>
                    <a:pt x="224" y="98"/>
                  </a:lnTo>
                  <a:lnTo>
                    <a:pt x="224" y="98"/>
                  </a:lnTo>
                  <a:lnTo>
                    <a:pt x="225" y="98"/>
                  </a:lnTo>
                  <a:lnTo>
                    <a:pt x="225" y="98"/>
                  </a:lnTo>
                  <a:lnTo>
                    <a:pt x="226" y="99"/>
                  </a:lnTo>
                  <a:lnTo>
                    <a:pt x="226" y="99"/>
                  </a:lnTo>
                  <a:lnTo>
                    <a:pt x="227" y="99"/>
                  </a:lnTo>
                  <a:lnTo>
                    <a:pt x="227" y="100"/>
                  </a:lnTo>
                  <a:lnTo>
                    <a:pt x="228" y="100"/>
                  </a:lnTo>
                  <a:lnTo>
                    <a:pt x="228" y="100"/>
                  </a:lnTo>
                  <a:lnTo>
                    <a:pt x="229" y="100"/>
                  </a:lnTo>
                  <a:lnTo>
                    <a:pt x="229" y="101"/>
                  </a:lnTo>
                  <a:lnTo>
                    <a:pt x="230" y="101"/>
                  </a:lnTo>
                  <a:lnTo>
                    <a:pt x="230" y="101"/>
                  </a:lnTo>
                  <a:lnTo>
                    <a:pt x="231" y="101"/>
                  </a:lnTo>
                  <a:lnTo>
                    <a:pt x="231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3" y="103"/>
                  </a:lnTo>
                  <a:lnTo>
                    <a:pt x="233" y="103"/>
                  </a:lnTo>
                  <a:lnTo>
                    <a:pt x="234" y="103"/>
                  </a:lnTo>
                  <a:lnTo>
                    <a:pt x="234" y="103"/>
                  </a:lnTo>
                  <a:lnTo>
                    <a:pt x="235" y="103"/>
                  </a:lnTo>
                  <a:lnTo>
                    <a:pt x="235" y="104"/>
                  </a:lnTo>
                  <a:lnTo>
                    <a:pt x="236" y="104"/>
                  </a:lnTo>
                  <a:lnTo>
                    <a:pt x="236" y="104"/>
                  </a:lnTo>
                  <a:lnTo>
                    <a:pt x="237" y="104"/>
                  </a:lnTo>
                  <a:lnTo>
                    <a:pt x="237" y="105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39" y="105"/>
                  </a:lnTo>
                  <a:lnTo>
                    <a:pt x="239" y="105"/>
                  </a:lnTo>
                  <a:lnTo>
                    <a:pt x="240" y="105"/>
                  </a:lnTo>
                  <a:lnTo>
                    <a:pt x="240" y="106"/>
                  </a:lnTo>
                  <a:lnTo>
                    <a:pt x="241" y="106"/>
                  </a:lnTo>
                  <a:lnTo>
                    <a:pt x="241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3" y="106"/>
                  </a:lnTo>
                  <a:lnTo>
                    <a:pt x="243" y="107"/>
                  </a:lnTo>
                  <a:lnTo>
                    <a:pt x="244" y="107"/>
                  </a:lnTo>
                  <a:lnTo>
                    <a:pt x="244" y="107"/>
                  </a:lnTo>
                  <a:lnTo>
                    <a:pt x="245" y="107"/>
                  </a:lnTo>
                  <a:lnTo>
                    <a:pt x="245" y="107"/>
                  </a:lnTo>
                  <a:lnTo>
                    <a:pt x="246" y="107"/>
                  </a:lnTo>
                  <a:lnTo>
                    <a:pt x="246" y="107"/>
                  </a:lnTo>
                  <a:lnTo>
                    <a:pt x="247" y="108"/>
                  </a:lnTo>
                  <a:lnTo>
                    <a:pt x="247" y="108"/>
                  </a:lnTo>
                  <a:lnTo>
                    <a:pt x="248" y="108"/>
                  </a:lnTo>
                  <a:lnTo>
                    <a:pt x="248" y="108"/>
                  </a:lnTo>
                  <a:lnTo>
                    <a:pt x="249" y="108"/>
                  </a:lnTo>
                  <a:lnTo>
                    <a:pt x="249" y="108"/>
                  </a:lnTo>
                  <a:lnTo>
                    <a:pt x="250" y="108"/>
                  </a:lnTo>
                  <a:lnTo>
                    <a:pt x="250" y="108"/>
                  </a:lnTo>
                  <a:lnTo>
                    <a:pt x="251" y="108"/>
                  </a:lnTo>
                  <a:lnTo>
                    <a:pt x="251" y="108"/>
                  </a:lnTo>
                  <a:lnTo>
                    <a:pt x="252" y="109"/>
                  </a:lnTo>
                  <a:lnTo>
                    <a:pt x="252" y="109"/>
                  </a:lnTo>
                  <a:lnTo>
                    <a:pt x="253" y="109"/>
                  </a:lnTo>
                  <a:lnTo>
                    <a:pt x="253" y="109"/>
                  </a:lnTo>
                  <a:lnTo>
                    <a:pt x="254" y="109"/>
                  </a:lnTo>
                  <a:lnTo>
                    <a:pt x="254" y="109"/>
                  </a:lnTo>
                  <a:lnTo>
                    <a:pt x="255" y="109"/>
                  </a:lnTo>
                  <a:lnTo>
                    <a:pt x="255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7" y="109"/>
                  </a:lnTo>
                  <a:lnTo>
                    <a:pt x="257" y="109"/>
                  </a:lnTo>
                  <a:lnTo>
                    <a:pt x="258" y="109"/>
                  </a:lnTo>
                  <a:lnTo>
                    <a:pt x="258" y="109"/>
                  </a:lnTo>
                  <a:lnTo>
                    <a:pt x="259" y="109"/>
                  </a:lnTo>
                  <a:lnTo>
                    <a:pt x="259" y="109"/>
                  </a:lnTo>
                  <a:lnTo>
                    <a:pt x="260" y="109"/>
                  </a:lnTo>
                  <a:lnTo>
                    <a:pt x="260" y="109"/>
                  </a:lnTo>
                  <a:lnTo>
                    <a:pt x="261" y="109"/>
                  </a:lnTo>
                  <a:lnTo>
                    <a:pt x="261" y="109"/>
                  </a:lnTo>
                  <a:lnTo>
                    <a:pt x="262" y="109"/>
                  </a:lnTo>
                  <a:lnTo>
                    <a:pt x="262" y="109"/>
                  </a:lnTo>
                  <a:lnTo>
                    <a:pt x="263" y="109"/>
                  </a:lnTo>
                  <a:lnTo>
                    <a:pt x="263" y="109"/>
                  </a:lnTo>
                  <a:lnTo>
                    <a:pt x="264" y="109"/>
                  </a:lnTo>
                  <a:lnTo>
                    <a:pt x="264" y="109"/>
                  </a:lnTo>
                  <a:lnTo>
                    <a:pt x="265" y="109"/>
                  </a:lnTo>
                  <a:lnTo>
                    <a:pt x="265" y="109"/>
                  </a:lnTo>
                  <a:lnTo>
                    <a:pt x="266" y="109"/>
                  </a:lnTo>
                  <a:lnTo>
                    <a:pt x="266" y="109"/>
                  </a:lnTo>
                  <a:lnTo>
                    <a:pt x="267" y="109"/>
                  </a:lnTo>
                  <a:lnTo>
                    <a:pt x="267" y="109"/>
                  </a:lnTo>
                  <a:lnTo>
                    <a:pt x="268" y="109"/>
                  </a:lnTo>
                  <a:lnTo>
                    <a:pt x="268" y="109"/>
                  </a:lnTo>
                  <a:lnTo>
                    <a:pt x="269" y="109"/>
                  </a:lnTo>
                  <a:lnTo>
                    <a:pt x="269" y="109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1" y="108"/>
                  </a:lnTo>
                  <a:lnTo>
                    <a:pt x="271" y="108"/>
                  </a:lnTo>
                  <a:lnTo>
                    <a:pt x="272" y="108"/>
                  </a:lnTo>
                  <a:lnTo>
                    <a:pt x="272" y="108"/>
                  </a:lnTo>
                  <a:lnTo>
                    <a:pt x="273" y="108"/>
                  </a:lnTo>
                  <a:lnTo>
                    <a:pt x="273" y="108"/>
                  </a:lnTo>
                  <a:lnTo>
                    <a:pt x="274" y="108"/>
                  </a:lnTo>
                  <a:lnTo>
                    <a:pt x="274" y="107"/>
                  </a:lnTo>
                  <a:lnTo>
                    <a:pt x="275" y="107"/>
                  </a:lnTo>
                  <a:lnTo>
                    <a:pt x="275" y="107"/>
                  </a:lnTo>
                  <a:lnTo>
                    <a:pt x="276" y="107"/>
                  </a:lnTo>
                  <a:lnTo>
                    <a:pt x="276" y="107"/>
                  </a:lnTo>
                  <a:lnTo>
                    <a:pt x="277" y="107"/>
                  </a:lnTo>
                  <a:lnTo>
                    <a:pt x="277" y="107"/>
                  </a:lnTo>
                  <a:lnTo>
                    <a:pt x="278" y="106"/>
                  </a:lnTo>
                  <a:lnTo>
                    <a:pt x="278" y="106"/>
                  </a:lnTo>
                  <a:lnTo>
                    <a:pt x="279" y="106"/>
                  </a:lnTo>
                  <a:lnTo>
                    <a:pt x="279" y="106"/>
                  </a:lnTo>
                  <a:lnTo>
                    <a:pt x="280" y="106"/>
                  </a:lnTo>
                  <a:lnTo>
                    <a:pt x="280" y="106"/>
                  </a:lnTo>
                  <a:lnTo>
                    <a:pt x="281" y="106"/>
                  </a:lnTo>
                  <a:lnTo>
                    <a:pt x="281" y="105"/>
                  </a:lnTo>
                  <a:lnTo>
                    <a:pt x="282" y="105"/>
                  </a:lnTo>
                  <a:lnTo>
                    <a:pt x="282" y="105"/>
                  </a:lnTo>
                  <a:lnTo>
                    <a:pt x="283" y="105"/>
                  </a:lnTo>
                  <a:lnTo>
                    <a:pt x="283" y="105"/>
                  </a:lnTo>
                  <a:lnTo>
                    <a:pt x="284" y="105"/>
                  </a:lnTo>
                  <a:lnTo>
                    <a:pt x="284" y="104"/>
                  </a:lnTo>
                  <a:lnTo>
                    <a:pt x="284" y="104"/>
                  </a:lnTo>
                  <a:lnTo>
                    <a:pt x="285" y="104"/>
                  </a:lnTo>
                  <a:lnTo>
                    <a:pt x="285" y="104"/>
                  </a:lnTo>
                  <a:lnTo>
                    <a:pt x="286" y="103"/>
                  </a:lnTo>
                  <a:lnTo>
                    <a:pt x="286" y="103"/>
                  </a:lnTo>
                  <a:lnTo>
                    <a:pt x="287" y="103"/>
                  </a:lnTo>
                  <a:lnTo>
                    <a:pt x="287" y="103"/>
                  </a:lnTo>
                  <a:lnTo>
                    <a:pt x="288" y="103"/>
                  </a:lnTo>
                  <a:lnTo>
                    <a:pt x="288" y="102"/>
                  </a:lnTo>
                  <a:lnTo>
                    <a:pt x="289" y="102"/>
                  </a:lnTo>
                  <a:lnTo>
                    <a:pt x="289" y="102"/>
                  </a:lnTo>
                  <a:lnTo>
                    <a:pt x="290" y="102"/>
                  </a:lnTo>
                  <a:lnTo>
                    <a:pt x="290" y="101"/>
                  </a:lnTo>
                  <a:lnTo>
                    <a:pt x="291" y="101"/>
                  </a:lnTo>
                  <a:lnTo>
                    <a:pt x="291" y="101"/>
                  </a:lnTo>
                  <a:lnTo>
                    <a:pt x="292" y="101"/>
                  </a:lnTo>
                  <a:lnTo>
                    <a:pt x="292" y="100"/>
                  </a:lnTo>
                  <a:lnTo>
                    <a:pt x="293" y="100"/>
                  </a:lnTo>
                  <a:lnTo>
                    <a:pt x="293" y="100"/>
                  </a:lnTo>
                  <a:lnTo>
                    <a:pt x="294" y="100"/>
                  </a:lnTo>
                  <a:lnTo>
                    <a:pt x="294" y="99"/>
                  </a:lnTo>
                  <a:lnTo>
                    <a:pt x="295" y="99"/>
                  </a:lnTo>
                  <a:lnTo>
                    <a:pt x="295" y="99"/>
                  </a:lnTo>
                  <a:lnTo>
                    <a:pt x="296" y="98"/>
                  </a:lnTo>
                  <a:lnTo>
                    <a:pt x="296" y="98"/>
                  </a:lnTo>
                  <a:lnTo>
                    <a:pt x="297" y="98"/>
                  </a:lnTo>
                  <a:lnTo>
                    <a:pt x="297" y="98"/>
                  </a:lnTo>
                  <a:lnTo>
                    <a:pt x="298" y="97"/>
                  </a:lnTo>
                  <a:lnTo>
                    <a:pt x="298" y="97"/>
                  </a:lnTo>
                  <a:lnTo>
                    <a:pt x="299" y="97"/>
                  </a:lnTo>
                  <a:lnTo>
                    <a:pt x="299" y="96"/>
                  </a:lnTo>
                  <a:lnTo>
                    <a:pt x="299" y="96"/>
                  </a:lnTo>
                  <a:lnTo>
                    <a:pt x="300" y="96"/>
                  </a:lnTo>
                  <a:lnTo>
                    <a:pt x="300" y="96"/>
                  </a:lnTo>
                  <a:lnTo>
                    <a:pt x="301" y="95"/>
                  </a:lnTo>
                  <a:lnTo>
                    <a:pt x="301" y="95"/>
                  </a:lnTo>
                  <a:lnTo>
                    <a:pt x="302" y="95"/>
                  </a:lnTo>
                  <a:lnTo>
                    <a:pt x="302" y="94"/>
                  </a:lnTo>
                  <a:lnTo>
                    <a:pt x="303" y="94"/>
                  </a:lnTo>
                  <a:lnTo>
                    <a:pt x="303" y="94"/>
                  </a:lnTo>
                  <a:lnTo>
                    <a:pt x="304" y="93"/>
                  </a:lnTo>
                  <a:lnTo>
                    <a:pt x="304" y="93"/>
                  </a:lnTo>
                  <a:lnTo>
                    <a:pt x="305" y="93"/>
                  </a:lnTo>
                  <a:lnTo>
                    <a:pt x="305" y="92"/>
                  </a:lnTo>
                  <a:lnTo>
                    <a:pt x="306" y="92"/>
                  </a:lnTo>
                  <a:lnTo>
                    <a:pt x="306" y="92"/>
                  </a:lnTo>
                  <a:lnTo>
                    <a:pt x="307" y="91"/>
                  </a:lnTo>
                  <a:lnTo>
                    <a:pt x="307" y="91"/>
                  </a:lnTo>
                  <a:lnTo>
                    <a:pt x="308" y="90"/>
                  </a:lnTo>
                  <a:lnTo>
                    <a:pt x="308" y="90"/>
                  </a:lnTo>
                  <a:lnTo>
                    <a:pt x="309" y="90"/>
                  </a:lnTo>
                  <a:lnTo>
                    <a:pt x="309" y="89"/>
                  </a:lnTo>
                  <a:lnTo>
                    <a:pt x="310" y="89"/>
                  </a:lnTo>
                  <a:lnTo>
                    <a:pt x="310" y="89"/>
                  </a:lnTo>
                  <a:lnTo>
                    <a:pt x="311" y="88"/>
                  </a:lnTo>
                  <a:lnTo>
                    <a:pt x="311" y="88"/>
                  </a:lnTo>
                  <a:lnTo>
                    <a:pt x="312" y="88"/>
                  </a:lnTo>
                  <a:lnTo>
                    <a:pt x="312" y="87"/>
                  </a:lnTo>
                  <a:lnTo>
                    <a:pt x="313" y="87"/>
                  </a:lnTo>
                  <a:lnTo>
                    <a:pt x="313" y="86"/>
                  </a:lnTo>
                  <a:lnTo>
                    <a:pt x="313" y="86"/>
                  </a:lnTo>
                  <a:lnTo>
                    <a:pt x="314" y="86"/>
                  </a:lnTo>
                  <a:lnTo>
                    <a:pt x="314" y="85"/>
                  </a:lnTo>
                  <a:lnTo>
                    <a:pt x="315" y="85"/>
                  </a:lnTo>
                  <a:lnTo>
                    <a:pt x="315" y="84"/>
                  </a:lnTo>
                  <a:lnTo>
                    <a:pt x="316" y="84"/>
                  </a:lnTo>
                  <a:lnTo>
                    <a:pt x="316" y="84"/>
                  </a:lnTo>
                  <a:lnTo>
                    <a:pt x="317" y="83"/>
                  </a:lnTo>
                  <a:lnTo>
                    <a:pt x="317" y="83"/>
                  </a:lnTo>
                  <a:lnTo>
                    <a:pt x="318" y="82"/>
                  </a:lnTo>
                  <a:lnTo>
                    <a:pt x="318" y="82"/>
                  </a:lnTo>
                  <a:lnTo>
                    <a:pt x="319" y="81"/>
                  </a:lnTo>
                  <a:lnTo>
                    <a:pt x="319" y="81"/>
                  </a:lnTo>
                  <a:lnTo>
                    <a:pt x="320" y="81"/>
                  </a:lnTo>
                  <a:lnTo>
                    <a:pt x="320" y="80"/>
                  </a:lnTo>
                  <a:lnTo>
                    <a:pt x="321" y="80"/>
                  </a:lnTo>
                  <a:lnTo>
                    <a:pt x="321" y="79"/>
                  </a:lnTo>
                  <a:lnTo>
                    <a:pt x="322" y="79"/>
                  </a:lnTo>
                  <a:lnTo>
                    <a:pt x="322" y="79"/>
                  </a:lnTo>
                  <a:lnTo>
                    <a:pt x="323" y="78"/>
                  </a:lnTo>
                  <a:lnTo>
                    <a:pt x="323" y="78"/>
                  </a:lnTo>
                  <a:lnTo>
                    <a:pt x="324" y="77"/>
                  </a:lnTo>
                  <a:lnTo>
                    <a:pt x="324" y="77"/>
                  </a:lnTo>
                  <a:lnTo>
                    <a:pt x="325" y="76"/>
                  </a:lnTo>
                  <a:lnTo>
                    <a:pt x="325" y="76"/>
                  </a:lnTo>
                  <a:lnTo>
                    <a:pt x="326" y="75"/>
                  </a:lnTo>
                  <a:lnTo>
                    <a:pt x="326" y="75"/>
                  </a:lnTo>
                  <a:lnTo>
                    <a:pt x="327" y="75"/>
                  </a:lnTo>
                  <a:lnTo>
                    <a:pt x="327" y="74"/>
                  </a:lnTo>
                  <a:lnTo>
                    <a:pt x="327" y="74"/>
                  </a:lnTo>
                  <a:lnTo>
                    <a:pt x="328" y="73"/>
                  </a:lnTo>
                  <a:lnTo>
                    <a:pt x="328" y="73"/>
                  </a:lnTo>
                  <a:lnTo>
                    <a:pt x="329" y="72"/>
                  </a:lnTo>
                  <a:lnTo>
                    <a:pt x="329" y="72"/>
                  </a:lnTo>
                  <a:lnTo>
                    <a:pt x="330" y="71"/>
                  </a:lnTo>
                  <a:lnTo>
                    <a:pt x="330" y="71"/>
                  </a:lnTo>
                  <a:lnTo>
                    <a:pt x="331" y="70"/>
                  </a:lnTo>
                  <a:lnTo>
                    <a:pt x="331" y="70"/>
                  </a:lnTo>
                  <a:lnTo>
                    <a:pt x="332" y="70"/>
                  </a:lnTo>
                  <a:lnTo>
                    <a:pt x="332" y="69"/>
                  </a:lnTo>
                  <a:lnTo>
                    <a:pt x="333" y="69"/>
                  </a:lnTo>
                  <a:lnTo>
                    <a:pt x="333" y="68"/>
                  </a:lnTo>
                  <a:lnTo>
                    <a:pt x="334" y="68"/>
                  </a:lnTo>
                  <a:lnTo>
                    <a:pt x="334" y="67"/>
                  </a:lnTo>
                  <a:lnTo>
                    <a:pt x="335" y="67"/>
                  </a:lnTo>
                  <a:lnTo>
                    <a:pt x="335" y="66"/>
                  </a:lnTo>
                  <a:lnTo>
                    <a:pt x="336" y="66"/>
                  </a:lnTo>
                  <a:lnTo>
                    <a:pt x="336" y="66"/>
                  </a:lnTo>
                  <a:lnTo>
                    <a:pt x="337" y="65"/>
                  </a:lnTo>
                  <a:lnTo>
                    <a:pt x="337" y="65"/>
                  </a:lnTo>
                  <a:lnTo>
                    <a:pt x="338" y="64"/>
                  </a:lnTo>
                  <a:lnTo>
                    <a:pt x="338" y="64"/>
                  </a:lnTo>
                  <a:lnTo>
                    <a:pt x="339" y="63"/>
                  </a:lnTo>
                  <a:lnTo>
                    <a:pt x="339" y="63"/>
                  </a:lnTo>
                  <a:lnTo>
                    <a:pt x="340" y="62"/>
                  </a:lnTo>
                  <a:lnTo>
                    <a:pt x="340" y="62"/>
                  </a:lnTo>
                  <a:lnTo>
                    <a:pt x="341" y="61"/>
                  </a:lnTo>
                  <a:lnTo>
                    <a:pt x="341" y="61"/>
                  </a:lnTo>
                  <a:lnTo>
                    <a:pt x="341" y="60"/>
                  </a:lnTo>
                  <a:lnTo>
                    <a:pt x="342" y="60"/>
                  </a:lnTo>
                  <a:lnTo>
                    <a:pt x="342" y="59"/>
                  </a:lnTo>
                  <a:lnTo>
                    <a:pt x="343" y="59"/>
                  </a:lnTo>
                  <a:lnTo>
                    <a:pt x="343" y="58"/>
                  </a:lnTo>
                  <a:lnTo>
                    <a:pt x="344" y="58"/>
                  </a:lnTo>
                  <a:lnTo>
                    <a:pt x="344" y="57"/>
                  </a:lnTo>
                  <a:lnTo>
                    <a:pt x="345" y="57"/>
                  </a:lnTo>
                  <a:lnTo>
                    <a:pt x="345" y="57"/>
                  </a:lnTo>
                  <a:lnTo>
                    <a:pt x="346" y="56"/>
                  </a:lnTo>
                  <a:lnTo>
                    <a:pt x="346" y="56"/>
                  </a:lnTo>
                  <a:lnTo>
                    <a:pt x="347" y="55"/>
                  </a:lnTo>
                  <a:lnTo>
                    <a:pt x="347" y="55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1044" name="Freeform 276"/>
            <p:cNvSpPr>
              <a:spLocks noChangeAspect="1"/>
            </p:cNvSpPr>
            <p:nvPr/>
          </p:nvSpPr>
          <p:spPr bwMode="auto">
            <a:xfrm>
              <a:off x="1320" y="1494"/>
              <a:ext cx="453" cy="6"/>
            </a:xfrm>
            <a:custGeom>
              <a:avLst/>
              <a:gdLst/>
              <a:ahLst/>
              <a:cxnLst>
                <a:cxn ang="0">
                  <a:pos x="3" y="1"/>
                </a:cxn>
                <a:cxn ang="0">
                  <a:pos x="7" y="1"/>
                </a:cxn>
                <a:cxn ang="0">
                  <a:pos x="12" y="1"/>
                </a:cxn>
                <a:cxn ang="0">
                  <a:pos x="16" y="1"/>
                </a:cxn>
                <a:cxn ang="0">
                  <a:pos x="21" y="1"/>
                </a:cxn>
                <a:cxn ang="0">
                  <a:pos x="25" y="1"/>
                </a:cxn>
                <a:cxn ang="0">
                  <a:pos x="30" y="1"/>
                </a:cxn>
                <a:cxn ang="0">
                  <a:pos x="34" y="1"/>
                </a:cxn>
                <a:cxn ang="0">
                  <a:pos x="39" y="1"/>
                </a:cxn>
                <a:cxn ang="0">
                  <a:pos x="43" y="1"/>
                </a:cxn>
                <a:cxn ang="0">
                  <a:pos x="47" y="1"/>
                </a:cxn>
                <a:cxn ang="0">
                  <a:pos x="52" y="1"/>
                </a:cxn>
                <a:cxn ang="0">
                  <a:pos x="56" y="1"/>
                </a:cxn>
                <a:cxn ang="0">
                  <a:pos x="61" y="1"/>
                </a:cxn>
                <a:cxn ang="0">
                  <a:pos x="65" y="1"/>
                </a:cxn>
                <a:cxn ang="0">
                  <a:pos x="70" y="1"/>
                </a:cxn>
                <a:cxn ang="0">
                  <a:pos x="74" y="1"/>
                </a:cxn>
                <a:cxn ang="0">
                  <a:pos x="78" y="1"/>
                </a:cxn>
                <a:cxn ang="0">
                  <a:pos x="83" y="1"/>
                </a:cxn>
                <a:cxn ang="0">
                  <a:pos x="87" y="1"/>
                </a:cxn>
                <a:cxn ang="0">
                  <a:pos x="92" y="1"/>
                </a:cxn>
                <a:cxn ang="0">
                  <a:pos x="96" y="1"/>
                </a:cxn>
                <a:cxn ang="0">
                  <a:pos x="101" y="1"/>
                </a:cxn>
                <a:cxn ang="0">
                  <a:pos x="105" y="1"/>
                </a:cxn>
                <a:cxn ang="0">
                  <a:pos x="110" y="1"/>
                </a:cxn>
                <a:cxn ang="0">
                  <a:pos x="114" y="1"/>
                </a:cxn>
                <a:cxn ang="0">
                  <a:pos x="118" y="1"/>
                </a:cxn>
                <a:cxn ang="0">
                  <a:pos x="123" y="1"/>
                </a:cxn>
                <a:cxn ang="0">
                  <a:pos x="127" y="1"/>
                </a:cxn>
                <a:cxn ang="0">
                  <a:pos x="132" y="1"/>
                </a:cxn>
                <a:cxn ang="0">
                  <a:pos x="136" y="1"/>
                </a:cxn>
                <a:cxn ang="0">
                  <a:pos x="141" y="1"/>
                </a:cxn>
                <a:cxn ang="0">
                  <a:pos x="145" y="1"/>
                </a:cxn>
                <a:cxn ang="0">
                  <a:pos x="150" y="1"/>
                </a:cxn>
                <a:cxn ang="0">
                  <a:pos x="154" y="1"/>
                </a:cxn>
                <a:cxn ang="0">
                  <a:pos x="159" y="1"/>
                </a:cxn>
                <a:cxn ang="0">
                  <a:pos x="163" y="1"/>
                </a:cxn>
                <a:cxn ang="0">
                  <a:pos x="167" y="1"/>
                </a:cxn>
                <a:cxn ang="0">
                  <a:pos x="172" y="1"/>
                </a:cxn>
                <a:cxn ang="0">
                  <a:pos x="176" y="1"/>
                </a:cxn>
                <a:cxn ang="0">
                  <a:pos x="181" y="1"/>
                </a:cxn>
                <a:cxn ang="0">
                  <a:pos x="185" y="1"/>
                </a:cxn>
                <a:cxn ang="0">
                  <a:pos x="190" y="1"/>
                </a:cxn>
                <a:cxn ang="0">
                  <a:pos x="194" y="1"/>
                </a:cxn>
                <a:cxn ang="0">
                  <a:pos x="198" y="1"/>
                </a:cxn>
                <a:cxn ang="0">
                  <a:pos x="203" y="1"/>
                </a:cxn>
                <a:cxn ang="0">
                  <a:pos x="207" y="1"/>
                </a:cxn>
                <a:cxn ang="0">
                  <a:pos x="212" y="1"/>
                </a:cxn>
                <a:cxn ang="0">
                  <a:pos x="216" y="1"/>
                </a:cxn>
              </a:cxnLst>
              <a:rect l="0" t="0" r="r" b="b"/>
              <a:pathLst>
                <a:path w="217" h="1">
                  <a:moveTo>
                    <a:pt x="0" y="1"/>
                  </a:moveTo>
                  <a:lnTo>
                    <a:pt x="1" y="1"/>
                  </a:lnTo>
                  <a:lnTo>
                    <a:pt x="2" y="1"/>
                  </a:lnTo>
                  <a:lnTo>
                    <a:pt x="3" y="1"/>
                  </a:lnTo>
                  <a:lnTo>
                    <a:pt x="4" y="1"/>
                  </a:lnTo>
                  <a:lnTo>
                    <a:pt x="5" y="1"/>
                  </a:lnTo>
                  <a:lnTo>
                    <a:pt x="6" y="1"/>
                  </a:lnTo>
                  <a:lnTo>
                    <a:pt x="7" y="1"/>
                  </a:lnTo>
                  <a:lnTo>
                    <a:pt x="9" y="1"/>
                  </a:lnTo>
                  <a:lnTo>
                    <a:pt x="10" y="1"/>
                  </a:lnTo>
                  <a:lnTo>
                    <a:pt x="11" y="1"/>
                  </a:lnTo>
                  <a:lnTo>
                    <a:pt x="12" y="1"/>
                  </a:lnTo>
                  <a:lnTo>
                    <a:pt x="13" y="1"/>
                  </a:lnTo>
                  <a:lnTo>
                    <a:pt x="14" y="1"/>
                  </a:lnTo>
                  <a:lnTo>
                    <a:pt x="15" y="1"/>
                  </a:lnTo>
                  <a:lnTo>
                    <a:pt x="16" y="1"/>
                  </a:lnTo>
                  <a:lnTo>
                    <a:pt x="17" y="1"/>
                  </a:lnTo>
                  <a:lnTo>
                    <a:pt x="19" y="1"/>
                  </a:lnTo>
                  <a:lnTo>
                    <a:pt x="20" y="1"/>
                  </a:lnTo>
                  <a:lnTo>
                    <a:pt x="21" y="1"/>
                  </a:lnTo>
                  <a:lnTo>
                    <a:pt x="22" y="1"/>
                  </a:lnTo>
                  <a:lnTo>
                    <a:pt x="23" y="1"/>
                  </a:lnTo>
                  <a:lnTo>
                    <a:pt x="24" y="1"/>
                  </a:lnTo>
                  <a:lnTo>
                    <a:pt x="25" y="1"/>
                  </a:lnTo>
                  <a:lnTo>
                    <a:pt x="26" y="1"/>
                  </a:lnTo>
                  <a:lnTo>
                    <a:pt x="27" y="1"/>
                  </a:lnTo>
                  <a:lnTo>
                    <a:pt x="29" y="1"/>
                  </a:lnTo>
                  <a:lnTo>
                    <a:pt x="30" y="1"/>
                  </a:lnTo>
                  <a:lnTo>
                    <a:pt x="31" y="1"/>
                  </a:lnTo>
                  <a:lnTo>
                    <a:pt x="32" y="1"/>
                  </a:lnTo>
                  <a:lnTo>
                    <a:pt x="33" y="1"/>
                  </a:lnTo>
                  <a:lnTo>
                    <a:pt x="34" y="1"/>
                  </a:lnTo>
                  <a:lnTo>
                    <a:pt x="35" y="1"/>
                  </a:lnTo>
                  <a:lnTo>
                    <a:pt x="36" y="1"/>
                  </a:lnTo>
                  <a:lnTo>
                    <a:pt x="37" y="1"/>
                  </a:lnTo>
                  <a:lnTo>
                    <a:pt x="39" y="1"/>
                  </a:lnTo>
                  <a:lnTo>
                    <a:pt x="40" y="1"/>
                  </a:lnTo>
                  <a:lnTo>
                    <a:pt x="41" y="1"/>
                  </a:lnTo>
                  <a:lnTo>
                    <a:pt x="42" y="1"/>
                  </a:lnTo>
                  <a:lnTo>
                    <a:pt x="43" y="1"/>
                  </a:lnTo>
                  <a:lnTo>
                    <a:pt x="44" y="1"/>
                  </a:lnTo>
                  <a:lnTo>
                    <a:pt x="45" y="1"/>
                  </a:lnTo>
                  <a:lnTo>
                    <a:pt x="46" y="1"/>
                  </a:lnTo>
                  <a:lnTo>
                    <a:pt x="47" y="1"/>
                  </a:lnTo>
                  <a:lnTo>
                    <a:pt x="49" y="1"/>
                  </a:lnTo>
                  <a:lnTo>
                    <a:pt x="50" y="1"/>
                  </a:lnTo>
                  <a:lnTo>
                    <a:pt x="51" y="1"/>
                  </a:lnTo>
                  <a:lnTo>
                    <a:pt x="52" y="1"/>
                  </a:lnTo>
                  <a:lnTo>
                    <a:pt x="53" y="1"/>
                  </a:lnTo>
                  <a:lnTo>
                    <a:pt x="54" y="1"/>
                  </a:lnTo>
                  <a:lnTo>
                    <a:pt x="55" y="1"/>
                  </a:lnTo>
                  <a:lnTo>
                    <a:pt x="56" y="1"/>
                  </a:lnTo>
                  <a:lnTo>
                    <a:pt x="57" y="1"/>
                  </a:lnTo>
                  <a:lnTo>
                    <a:pt x="59" y="1"/>
                  </a:lnTo>
                  <a:lnTo>
                    <a:pt x="60" y="1"/>
                  </a:lnTo>
                  <a:lnTo>
                    <a:pt x="61" y="1"/>
                  </a:lnTo>
                  <a:lnTo>
                    <a:pt x="62" y="1"/>
                  </a:lnTo>
                  <a:lnTo>
                    <a:pt x="63" y="1"/>
                  </a:lnTo>
                  <a:lnTo>
                    <a:pt x="64" y="1"/>
                  </a:lnTo>
                  <a:lnTo>
                    <a:pt x="65" y="1"/>
                  </a:lnTo>
                  <a:lnTo>
                    <a:pt x="66" y="1"/>
                  </a:lnTo>
                  <a:lnTo>
                    <a:pt x="67" y="1"/>
                  </a:lnTo>
                  <a:lnTo>
                    <a:pt x="69" y="1"/>
                  </a:lnTo>
                  <a:lnTo>
                    <a:pt x="70" y="1"/>
                  </a:lnTo>
                  <a:lnTo>
                    <a:pt x="71" y="1"/>
                  </a:lnTo>
                  <a:lnTo>
                    <a:pt x="72" y="1"/>
                  </a:lnTo>
                  <a:lnTo>
                    <a:pt x="73" y="1"/>
                  </a:lnTo>
                  <a:lnTo>
                    <a:pt x="74" y="1"/>
                  </a:lnTo>
                  <a:lnTo>
                    <a:pt x="75" y="1"/>
                  </a:lnTo>
                  <a:lnTo>
                    <a:pt x="76" y="1"/>
                  </a:lnTo>
                  <a:lnTo>
                    <a:pt x="77" y="1"/>
                  </a:lnTo>
                  <a:lnTo>
                    <a:pt x="78" y="1"/>
                  </a:lnTo>
                  <a:lnTo>
                    <a:pt x="80" y="1"/>
                  </a:lnTo>
                  <a:lnTo>
                    <a:pt x="81" y="1"/>
                  </a:lnTo>
                  <a:lnTo>
                    <a:pt x="82" y="1"/>
                  </a:lnTo>
                  <a:lnTo>
                    <a:pt x="83" y="1"/>
                  </a:lnTo>
                  <a:lnTo>
                    <a:pt x="84" y="1"/>
                  </a:lnTo>
                  <a:lnTo>
                    <a:pt x="85" y="1"/>
                  </a:lnTo>
                  <a:lnTo>
                    <a:pt x="86" y="1"/>
                  </a:lnTo>
                  <a:lnTo>
                    <a:pt x="87" y="1"/>
                  </a:lnTo>
                  <a:lnTo>
                    <a:pt x="88" y="1"/>
                  </a:lnTo>
                  <a:lnTo>
                    <a:pt x="90" y="1"/>
                  </a:lnTo>
                  <a:lnTo>
                    <a:pt x="91" y="1"/>
                  </a:lnTo>
                  <a:lnTo>
                    <a:pt x="92" y="1"/>
                  </a:lnTo>
                  <a:lnTo>
                    <a:pt x="93" y="1"/>
                  </a:lnTo>
                  <a:lnTo>
                    <a:pt x="94" y="1"/>
                  </a:lnTo>
                  <a:lnTo>
                    <a:pt x="95" y="1"/>
                  </a:lnTo>
                  <a:lnTo>
                    <a:pt x="96" y="1"/>
                  </a:lnTo>
                  <a:lnTo>
                    <a:pt x="97" y="1"/>
                  </a:lnTo>
                  <a:lnTo>
                    <a:pt x="98" y="1"/>
                  </a:lnTo>
                  <a:lnTo>
                    <a:pt x="100" y="1"/>
                  </a:lnTo>
                  <a:lnTo>
                    <a:pt x="101" y="1"/>
                  </a:lnTo>
                  <a:lnTo>
                    <a:pt x="102" y="1"/>
                  </a:lnTo>
                  <a:lnTo>
                    <a:pt x="103" y="1"/>
                  </a:lnTo>
                  <a:lnTo>
                    <a:pt x="104" y="1"/>
                  </a:lnTo>
                  <a:lnTo>
                    <a:pt x="105" y="1"/>
                  </a:lnTo>
                  <a:lnTo>
                    <a:pt x="106" y="1"/>
                  </a:lnTo>
                  <a:lnTo>
                    <a:pt x="107" y="1"/>
                  </a:lnTo>
                  <a:lnTo>
                    <a:pt x="108" y="1"/>
                  </a:lnTo>
                  <a:lnTo>
                    <a:pt x="110" y="1"/>
                  </a:lnTo>
                  <a:lnTo>
                    <a:pt x="111" y="1"/>
                  </a:lnTo>
                  <a:lnTo>
                    <a:pt x="112" y="1"/>
                  </a:lnTo>
                  <a:lnTo>
                    <a:pt x="113" y="1"/>
                  </a:lnTo>
                  <a:lnTo>
                    <a:pt x="114" y="1"/>
                  </a:lnTo>
                  <a:lnTo>
                    <a:pt x="115" y="1"/>
                  </a:lnTo>
                  <a:lnTo>
                    <a:pt x="116" y="1"/>
                  </a:lnTo>
                  <a:lnTo>
                    <a:pt x="117" y="1"/>
                  </a:lnTo>
                  <a:lnTo>
                    <a:pt x="118" y="1"/>
                  </a:lnTo>
                  <a:lnTo>
                    <a:pt x="120" y="1"/>
                  </a:lnTo>
                  <a:lnTo>
                    <a:pt x="121" y="1"/>
                  </a:lnTo>
                  <a:lnTo>
                    <a:pt x="122" y="1"/>
                  </a:lnTo>
                  <a:lnTo>
                    <a:pt x="123" y="1"/>
                  </a:lnTo>
                  <a:lnTo>
                    <a:pt x="124" y="1"/>
                  </a:lnTo>
                  <a:lnTo>
                    <a:pt x="125" y="1"/>
                  </a:lnTo>
                  <a:lnTo>
                    <a:pt x="126" y="1"/>
                  </a:lnTo>
                  <a:lnTo>
                    <a:pt x="127" y="1"/>
                  </a:lnTo>
                  <a:lnTo>
                    <a:pt x="128" y="1"/>
                  </a:lnTo>
                  <a:lnTo>
                    <a:pt x="130" y="1"/>
                  </a:lnTo>
                  <a:lnTo>
                    <a:pt x="131" y="1"/>
                  </a:lnTo>
                  <a:lnTo>
                    <a:pt x="132" y="1"/>
                  </a:lnTo>
                  <a:lnTo>
                    <a:pt x="133" y="1"/>
                  </a:lnTo>
                  <a:lnTo>
                    <a:pt x="134" y="1"/>
                  </a:lnTo>
                  <a:lnTo>
                    <a:pt x="135" y="1"/>
                  </a:lnTo>
                  <a:lnTo>
                    <a:pt x="136" y="1"/>
                  </a:lnTo>
                  <a:lnTo>
                    <a:pt x="137" y="1"/>
                  </a:lnTo>
                  <a:lnTo>
                    <a:pt x="138" y="1"/>
                  </a:lnTo>
                  <a:lnTo>
                    <a:pt x="140" y="1"/>
                  </a:lnTo>
                  <a:lnTo>
                    <a:pt x="141" y="1"/>
                  </a:lnTo>
                  <a:lnTo>
                    <a:pt x="142" y="1"/>
                  </a:lnTo>
                  <a:lnTo>
                    <a:pt x="143" y="1"/>
                  </a:lnTo>
                  <a:lnTo>
                    <a:pt x="144" y="1"/>
                  </a:lnTo>
                  <a:lnTo>
                    <a:pt x="145" y="1"/>
                  </a:lnTo>
                  <a:lnTo>
                    <a:pt x="146" y="1"/>
                  </a:lnTo>
                  <a:lnTo>
                    <a:pt x="147" y="1"/>
                  </a:lnTo>
                  <a:lnTo>
                    <a:pt x="149" y="1"/>
                  </a:lnTo>
                  <a:lnTo>
                    <a:pt x="150" y="1"/>
                  </a:lnTo>
                  <a:lnTo>
                    <a:pt x="151" y="1"/>
                  </a:lnTo>
                  <a:lnTo>
                    <a:pt x="152" y="1"/>
                  </a:lnTo>
                  <a:lnTo>
                    <a:pt x="153" y="1"/>
                  </a:lnTo>
                  <a:lnTo>
                    <a:pt x="154" y="1"/>
                  </a:lnTo>
                  <a:lnTo>
                    <a:pt x="155" y="1"/>
                  </a:lnTo>
                  <a:lnTo>
                    <a:pt x="156" y="1"/>
                  </a:lnTo>
                  <a:lnTo>
                    <a:pt x="157" y="1"/>
                  </a:lnTo>
                  <a:lnTo>
                    <a:pt x="159" y="1"/>
                  </a:lnTo>
                  <a:lnTo>
                    <a:pt x="159" y="1"/>
                  </a:lnTo>
                  <a:lnTo>
                    <a:pt x="161" y="1"/>
                  </a:lnTo>
                  <a:lnTo>
                    <a:pt x="162" y="1"/>
                  </a:lnTo>
                  <a:lnTo>
                    <a:pt x="163" y="1"/>
                  </a:lnTo>
                  <a:lnTo>
                    <a:pt x="164" y="1"/>
                  </a:lnTo>
                  <a:lnTo>
                    <a:pt x="165" y="1"/>
                  </a:lnTo>
                  <a:lnTo>
                    <a:pt x="166" y="1"/>
                  </a:lnTo>
                  <a:lnTo>
                    <a:pt x="167" y="1"/>
                  </a:lnTo>
                  <a:lnTo>
                    <a:pt x="169" y="1"/>
                  </a:lnTo>
                  <a:lnTo>
                    <a:pt x="170" y="1"/>
                  </a:lnTo>
                  <a:lnTo>
                    <a:pt x="171" y="1"/>
                  </a:lnTo>
                  <a:lnTo>
                    <a:pt x="172" y="1"/>
                  </a:lnTo>
                  <a:lnTo>
                    <a:pt x="173" y="1"/>
                  </a:lnTo>
                  <a:lnTo>
                    <a:pt x="174" y="1"/>
                  </a:lnTo>
                  <a:lnTo>
                    <a:pt x="175" y="1"/>
                  </a:lnTo>
                  <a:lnTo>
                    <a:pt x="176" y="1"/>
                  </a:lnTo>
                  <a:lnTo>
                    <a:pt x="177" y="1"/>
                  </a:lnTo>
                  <a:lnTo>
                    <a:pt x="178" y="1"/>
                  </a:lnTo>
                  <a:lnTo>
                    <a:pt x="180" y="1"/>
                  </a:lnTo>
                  <a:lnTo>
                    <a:pt x="181" y="1"/>
                  </a:lnTo>
                  <a:lnTo>
                    <a:pt x="182" y="1"/>
                  </a:lnTo>
                  <a:lnTo>
                    <a:pt x="183" y="1"/>
                  </a:lnTo>
                  <a:lnTo>
                    <a:pt x="184" y="1"/>
                  </a:lnTo>
                  <a:lnTo>
                    <a:pt x="185" y="1"/>
                  </a:lnTo>
                  <a:lnTo>
                    <a:pt x="186" y="1"/>
                  </a:lnTo>
                  <a:lnTo>
                    <a:pt x="187" y="1"/>
                  </a:lnTo>
                  <a:lnTo>
                    <a:pt x="188" y="1"/>
                  </a:lnTo>
                  <a:lnTo>
                    <a:pt x="190" y="1"/>
                  </a:lnTo>
                  <a:lnTo>
                    <a:pt x="191" y="1"/>
                  </a:lnTo>
                  <a:lnTo>
                    <a:pt x="192" y="1"/>
                  </a:lnTo>
                  <a:lnTo>
                    <a:pt x="193" y="1"/>
                  </a:lnTo>
                  <a:lnTo>
                    <a:pt x="194" y="1"/>
                  </a:lnTo>
                  <a:lnTo>
                    <a:pt x="195" y="1"/>
                  </a:lnTo>
                  <a:lnTo>
                    <a:pt x="196" y="1"/>
                  </a:lnTo>
                  <a:lnTo>
                    <a:pt x="197" y="1"/>
                  </a:lnTo>
                  <a:lnTo>
                    <a:pt x="198" y="1"/>
                  </a:lnTo>
                  <a:lnTo>
                    <a:pt x="200" y="1"/>
                  </a:lnTo>
                  <a:lnTo>
                    <a:pt x="201" y="1"/>
                  </a:lnTo>
                  <a:lnTo>
                    <a:pt x="202" y="1"/>
                  </a:lnTo>
                  <a:lnTo>
                    <a:pt x="203" y="1"/>
                  </a:lnTo>
                  <a:lnTo>
                    <a:pt x="204" y="1"/>
                  </a:lnTo>
                  <a:lnTo>
                    <a:pt x="205" y="1"/>
                  </a:lnTo>
                  <a:lnTo>
                    <a:pt x="206" y="1"/>
                  </a:lnTo>
                  <a:lnTo>
                    <a:pt x="207" y="1"/>
                  </a:lnTo>
                  <a:lnTo>
                    <a:pt x="208" y="1"/>
                  </a:lnTo>
                  <a:lnTo>
                    <a:pt x="210" y="1"/>
                  </a:lnTo>
                  <a:lnTo>
                    <a:pt x="211" y="1"/>
                  </a:lnTo>
                  <a:lnTo>
                    <a:pt x="212" y="1"/>
                  </a:lnTo>
                  <a:lnTo>
                    <a:pt x="213" y="1"/>
                  </a:lnTo>
                  <a:lnTo>
                    <a:pt x="214" y="1"/>
                  </a:lnTo>
                  <a:lnTo>
                    <a:pt x="215" y="1"/>
                  </a:lnTo>
                  <a:lnTo>
                    <a:pt x="216" y="1"/>
                  </a:lnTo>
                  <a:lnTo>
                    <a:pt x="217" y="0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1045" name="Freeform 277"/>
            <p:cNvSpPr>
              <a:spLocks noChangeAspect="1"/>
            </p:cNvSpPr>
            <p:nvPr/>
          </p:nvSpPr>
          <p:spPr bwMode="auto">
            <a:xfrm>
              <a:off x="4656" y="1494"/>
              <a:ext cx="453" cy="6"/>
            </a:xfrm>
            <a:custGeom>
              <a:avLst/>
              <a:gdLst/>
              <a:ahLst/>
              <a:cxnLst>
                <a:cxn ang="0">
                  <a:pos x="3" y="1"/>
                </a:cxn>
                <a:cxn ang="0">
                  <a:pos x="7" y="1"/>
                </a:cxn>
                <a:cxn ang="0">
                  <a:pos x="12" y="1"/>
                </a:cxn>
                <a:cxn ang="0">
                  <a:pos x="16" y="1"/>
                </a:cxn>
                <a:cxn ang="0">
                  <a:pos x="21" y="1"/>
                </a:cxn>
                <a:cxn ang="0">
                  <a:pos x="25" y="1"/>
                </a:cxn>
                <a:cxn ang="0">
                  <a:pos x="30" y="1"/>
                </a:cxn>
                <a:cxn ang="0">
                  <a:pos x="34" y="1"/>
                </a:cxn>
                <a:cxn ang="0">
                  <a:pos x="39" y="1"/>
                </a:cxn>
                <a:cxn ang="0">
                  <a:pos x="43" y="1"/>
                </a:cxn>
                <a:cxn ang="0">
                  <a:pos x="47" y="1"/>
                </a:cxn>
                <a:cxn ang="0">
                  <a:pos x="52" y="1"/>
                </a:cxn>
                <a:cxn ang="0">
                  <a:pos x="56" y="1"/>
                </a:cxn>
                <a:cxn ang="0">
                  <a:pos x="61" y="1"/>
                </a:cxn>
                <a:cxn ang="0">
                  <a:pos x="65" y="1"/>
                </a:cxn>
                <a:cxn ang="0">
                  <a:pos x="70" y="1"/>
                </a:cxn>
                <a:cxn ang="0">
                  <a:pos x="74" y="1"/>
                </a:cxn>
                <a:cxn ang="0">
                  <a:pos x="78" y="1"/>
                </a:cxn>
                <a:cxn ang="0">
                  <a:pos x="83" y="1"/>
                </a:cxn>
                <a:cxn ang="0">
                  <a:pos x="87" y="1"/>
                </a:cxn>
                <a:cxn ang="0">
                  <a:pos x="92" y="1"/>
                </a:cxn>
                <a:cxn ang="0">
                  <a:pos x="96" y="1"/>
                </a:cxn>
                <a:cxn ang="0">
                  <a:pos x="101" y="1"/>
                </a:cxn>
                <a:cxn ang="0">
                  <a:pos x="105" y="1"/>
                </a:cxn>
                <a:cxn ang="0">
                  <a:pos x="110" y="1"/>
                </a:cxn>
                <a:cxn ang="0">
                  <a:pos x="114" y="1"/>
                </a:cxn>
                <a:cxn ang="0">
                  <a:pos x="118" y="1"/>
                </a:cxn>
                <a:cxn ang="0">
                  <a:pos x="123" y="1"/>
                </a:cxn>
                <a:cxn ang="0">
                  <a:pos x="127" y="1"/>
                </a:cxn>
                <a:cxn ang="0">
                  <a:pos x="132" y="1"/>
                </a:cxn>
                <a:cxn ang="0">
                  <a:pos x="136" y="1"/>
                </a:cxn>
                <a:cxn ang="0">
                  <a:pos x="141" y="1"/>
                </a:cxn>
                <a:cxn ang="0">
                  <a:pos x="145" y="1"/>
                </a:cxn>
                <a:cxn ang="0">
                  <a:pos x="150" y="1"/>
                </a:cxn>
                <a:cxn ang="0">
                  <a:pos x="154" y="1"/>
                </a:cxn>
                <a:cxn ang="0">
                  <a:pos x="159" y="1"/>
                </a:cxn>
                <a:cxn ang="0">
                  <a:pos x="163" y="1"/>
                </a:cxn>
                <a:cxn ang="0">
                  <a:pos x="167" y="1"/>
                </a:cxn>
                <a:cxn ang="0">
                  <a:pos x="172" y="1"/>
                </a:cxn>
                <a:cxn ang="0">
                  <a:pos x="176" y="1"/>
                </a:cxn>
                <a:cxn ang="0">
                  <a:pos x="181" y="1"/>
                </a:cxn>
                <a:cxn ang="0">
                  <a:pos x="185" y="1"/>
                </a:cxn>
                <a:cxn ang="0">
                  <a:pos x="190" y="1"/>
                </a:cxn>
                <a:cxn ang="0">
                  <a:pos x="194" y="1"/>
                </a:cxn>
                <a:cxn ang="0">
                  <a:pos x="198" y="1"/>
                </a:cxn>
                <a:cxn ang="0">
                  <a:pos x="203" y="1"/>
                </a:cxn>
                <a:cxn ang="0">
                  <a:pos x="207" y="1"/>
                </a:cxn>
                <a:cxn ang="0">
                  <a:pos x="212" y="1"/>
                </a:cxn>
                <a:cxn ang="0">
                  <a:pos x="216" y="1"/>
                </a:cxn>
              </a:cxnLst>
              <a:rect l="0" t="0" r="r" b="b"/>
              <a:pathLst>
                <a:path w="217" h="1">
                  <a:moveTo>
                    <a:pt x="0" y="1"/>
                  </a:moveTo>
                  <a:lnTo>
                    <a:pt x="1" y="1"/>
                  </a:lnTo>
                  <a:lnTo>
                    <a:pt x="2" y="1"/>
                  </a:lnTo>
                  <a:lnTo>
                    <a:pt x="3" y="1"/>
                  </a:lnTo>
                  <a:lnTo>
                    <a:pt x="4" y="1"/>
                  </a:lnTo>
                  <a:lnTo>
                    <a:pt x="5" y="1"/>
                  </a:lnTo>
                  <a:lnTo>
                    <a:pt x="6" y="1"/>
                  </a:lnTo>
                  <a:lnTo>
                    <a:pt x="7" y="1"/>
                  </a:lnTo>
                  <a:lnTo>
                    <a:pt x="9" y="1"/>
                  </a:lnTo>
                  <a:lnTo>
                    <a:pt x="10" y="1"/>
                  </a:lnTo>
                  <a:lnTo>
                    <a:pt x="11" y="1"/>
                  </a:lnTo>
                  <a:lnTo>
                    <a:pt x="12" y="1"/>
                  </a:lnTo>
                  <a:lnTo>
                    <a:pt x="13" y="1"/>
                  </a:lnTo>
                  <a:lnTo>
                    <a:pt x="14" y="1"/>
                  </a:lnTo>
                  <a:lnTo>
                    <a:pt x="15" y="1"/>
                  </a:lnTo>
                  <a:lnTo>
                    <a:pt x="16" y="1"/>
                  </a:lnTo>
                  <a:lnTo>
                    <a:pt x="17" y="1"/>
                  </a:lnTo>
                  <a:lnTo>
                    <a:pt x="19" y="1"/>
                  </a:lnTo>
                  <a:lnTo>
                    <a:pt x="20" y="1"/>
                  </a:lnTo>
                  <a:lnTo>
                    <a:pt x="21" y="1"/>
                  </a:lnTo>
                  <a:lnTo>
                    <a:pt x="22" y="1"/>
                  </a:lnTo>
                  <a:lnTo>
                    <a:pt x="23" y="1"/>
                  </a:lnTo>
                  <a:lnTo>
                    <a:pt x="24" y="1"/>
                  </a:lnTo>
                  <a:lnTo>
                    <a:pt x="25" y="1"/>
                  </a:lnTo>
                  <a:lnTo>
                    <a:pt x="26" y="1"/>
                  </a:lnTo>
                  <a:lnTo>
                    <a:pt x="27" y="1"/>
                  </a:lnTo>
                  <a:lnTo>
                    <a:pt x="29" y="1"/>
                  </a:lnTo>
                  <a:lnTo>
                    <a:pt x="30" y="1"/>
                  </a:lnTo>
                  <a:lnTo>
                    <a:pt x="31" y="1"/>
                  </a:lnTo>
                  <a:lnTo>
                    <a:pt x="32" y="1"/>
                  </a:lnTo>
                  <a:lnTo>
                    <a:pt x="33" y="1"/>
                  </a:lnTo>
                  <a:lnTo>
                    <a:pt x="34" y="1"/>
                  </a:lnTo>
                  <a:lnTo>
                    <a:pt x="35" y="1"/>
                  </a:lnTo>
                  <a:lnTo>
                    <a:pt x="36" y="1"/>
                  </a:lnTo>
                  <a:lnTo>
                    <a:pt x="37" y="1"/>
                  </a:lnTo>
                  <a:lnTo>
                    <a:pt x="39" y="1"/>
                  </a:lnTo>
                  <a:lnTo>
                    <a:pt x="40" y="1"/>
                  </a:lnTo>
                  <a:lnTo>
                    <a:pt x="41" y="1"/>
                  </a:lnTo>
                  <a:lnTo>
                    <a:pt x="42" y="1"/>
                  </a:lnTo>
                  <a:lnTo>
                    <a:pt x="43" y="1"/>
                  </a:lnTo>
                  <a:lnTo>
                    <a:pt x="44" y="1"/>
                  </a:lnTo>
                  <a:lnTo>
                    <a:pt x="45" y="1"/>
                  </a:lnTo>
                  <a:lnTo>
                    <a:pt x="46" y="1"/>
                  </a:lnTo>
                  <a:lnTo>
                    <a:pt x="47" y="1"/>
                  </a:lnTo>
                  <a:lnTo>
                    <a:pt x="49" y="1"/>
                  </a:lnTo>
                  <a:lnTo>
                    <a:pt x="50" y="1"/>
                  </a:lnTo>
                  <a:lnTo>
                    <a:pt x="51" y="1"/>
                  </a:lnTo>
                  <a:lnTo>
                    <a:pt x="52" y="1"/>
                  </a:lnTo>
                  <a:lnTo>
                    <a:pt x="53" y="1"/>
                  </a:lnTo>
                  <a:lnTo>
                    <a:pt x="54" y="1"/>
                  </a:lnTo>
                  <a:lnTo>
                    <a:pt x="55" y="1"/>
                  </a:lnTo>
                  <a:lnTo>
                    <a:pt x="56" y="1"/>
                  </a:lnTo>
                  <a:lnTo>
                    <a:pt x="57" y="1"/>
                  </a:lnTo>
                  <a:lnTo>
                    <a:pt x="59" y="1"/>
                  </a:lnTo>
                  <a:lnTo>
                    <a:pt x="60" y="1"/>
                  </a:lnTo>
                  <a:lnTo>
                    <a:pt x="61" y="1"/>
                  </a:lnTo>
                  <a:lnTo>
                    <a:pt x="62" y="1"/>
                  </a:lnTo>
                  <a:lnTo>
                    <a:pt x="63" y="1"/>
                  </a:lnTo>
                  <a:lnTo>
                    <a:pt x="64" y="1"/>
                  </a:lnTo>
                  <a:lnTo>
                    <a:pt x="65" y="1"/>
                  </a:lnTo>
                  <a:lnTo>
                    <a:pt x="66" y="1"/>
                  </a:lnTo>
                  <a:lnTo>
                    <a:pt x="67" y="1"/>
                  </a:lnTo>
                  <a:lnTo>
                    <a:pt x="69" y="1"/>
                  </a:lnTo>
                  <a:lnTo>
                    <a:pt x="70" y="1"/>
                  </a:lnTo>
                  <a:lnTo>
                    <a:pt x="71" y="1"/>
                  </a:lnTo>
                  <a:lnTo>
                    <a:pt x="72" y="1"/>
                  </a:lnTo>
                  <a:lnTo>
                    <a:pt x="73" y="1"/>
                  </a:lnTo>
                  <a:lnTo>
                    <a:pt x="74" y="1"/>
                  </a:lnTo>
                  <a:lnTo>
                    <a:pt x="75" y="1"/>
                  </a:lnTo>
                  <a:lnTo>
                    <a:pt x="76" y="1"/>
                  </a:lnTo>
                  <a:lnTo>
                    <a:pt x="77" y="1"/>
                  </a:lnTo>
                  <a:lnTo>
                    <a:pt x="78" y="1"/>
                  </a:lnTo>
                  <a:lnTo>
                    <a:pt x="80" y="1"/>
                  </a:lnTo>
                  <a:lnTo>
                    <a:pt x="81" y="1"/>
                  </a:lnTo>
                  <a:lnTo>
                    <a:pt x="82" y="1"/>
                  </a:lnTo>
                  <a:lnTo>
                    <a:pt x="83" y="1"/>
                  </a:lnTo>
                  <a:lnTo>
                    <a:pt x="84" y="1"/>
                  </a:lnTo>
                  <a:lnTo>
                    <a:pt x="85" y="1"/>
                  </a:lnTo>
                  <a:lnTo>
                    <a:pt x="86" y="1"/>
                  </a:lnTo>
                  <a:lnTo>
                    <a:pt x="87" y="1"/>
                  </a:lnTo>
                  <a:lnTo>
                    <a:pt x="88" y="1"/>
                  </a:lnTo>
                  <a:lnTo>
                    <a:pt x="90" y="1"/>
                  </a:lnTo>
                  <a:lnTo>
                    <a:pt x="91" y="1"/>
                  </a:lnTo>
                  <a:lnTo>
                    <a:pt x="92" y="1"/>
                  </a:lnTo>
                  <a:lnTo>
                    <a:pt x="93" y="1"/>
                  </a:lnTo>
                  <a:lnTo>
                    <a:pt x="94" y="1"/>
                  </a:lnTo>
                  <a:lnTo>
                    <a:pt x="95" y="1"/>
                  </a:lnTo>
                  <a:lnTo>
                    <a:pt x="96" y="1"/>
                  </a:lnTo>
                  <a:lnTo>
                    <a:pt x="97" y="1"/>
                  </a:lnTo>
                  <a:lnTo>
                    <a:pt x="98" y="1"/>
                  </a:lnTo>
                  <a:lnTo>
                    <a:pt x="100" y="1"/>
                  </a:lnTo>
                  <a:lnTo>
                    <a:pt x="101" y="1"/>
                  </a:lnTo>
                  <a:lnTo>
                    <a:pt x="102" y="1"/>
                  </a:lnTo>
                  <a:lnTo>
                    <a:pt x="103" y="1"/>
                  </a:lnTo>
                  <a:lnTo>
                    <a:pt x="104" y="1"/>
                  </a:lnTo>
                  <a:lnTo>
                    <a:pt x="105" y="1"/>
                  </a:lnTo>
                  <a:lnTo>
                    <a:pt x="106" y="1"/>
                  </a:lnTo>
                  <a:lnTo>
                    <a:pt x="107" y="1"/>
                  </a:lnTo>
                  <a:lnTo>
                    <a:pt x="108" y="1"/>
                  </a:lnTo>
                  <a:lnTo>
                    <a:pt x="110" y="1"/>
                  </a:lnTo>
                  <a:lnTo>
                    <a:pt x="111" y="1"/>
                  </a:lnTo>
                  <a:lnTo>
                    <a:pt x="112" y="1"/>
                  </a:lnTo>
                  <a:lnTo>
                    <a:pt x="113" y="1"/>
                  </a:lnTo>
                  <a:lnTo>
                    <a:pt x="114" y="1"/>
                  </a:lnTo>
                  <a:lnTo>
                    <a:pt x="115" y="1"/>
                  </a:lnTo>
                  <a:lnTo>
                    <a:pt x="116" y="1"/>
                  </a:lnTo>
                  <a:lnTo>
                    <a:pt x="117" y="1"/>
                  </a:lnTo>
                  <a:lnTo>
                    <a:pt x="118" y="1"/>
                  </a:lnTo>
                  <a:lnTo>
                    <a:pt x="120" y="1"/>
                  </a:lnTo>
                  <a:lnTo>
                    <a:pt x="121" y="1"/>
                  </a:lnTo>
                  <a:lnTo>
                    <a:pt x="122" y="1"/>
                  </a:lnTo>
                  <a:lnTo>
                    <a:pt x="123" y="1"/>
                  </a:lnTo>
                  <a:lnTo>
                    <a:pt x="124" y="1"/>
                  </a:lnTo>
                  <a:lnTo>
                    <a:pt x="125" y="1"/>
                  </a:lnTo>
                  <a:lnTo>
                    <a:pt x="126" y="1"/>
                  </a:lnTo>
                  <a:lnTo>
                    <a:pt x="127" y="1"/>
                  </a:lnTo>
                  <a:lnTo>
                    <a:pt x="128" y="1"/>
                  </a:lnTo>
                  <a:lnTo>
                    <a:pt x="130" y="1"/>
                  </a:lnTo>
                  <a:lnTo>
                    <a:pt x="131" y="1"/>
                  </a:lnTo>
                  <a:lnTo>
                    <a:pt x="132" y="1"/>
                  </a:lnTo>
                  <a:lnTo>
                    <a:pt x="133" y="1"/>
                  </a:lnTo>
                  <a:lnTo>
                    <a:pt x="134" y="1"/>
                  </a:lnTo>
                  <a:lnTo>
                    <a:pt x="135" y="1"/>
                  </a:lnTo>
                  <a:lnTo>
                    <a:pt x="136" y="1"/>
                  </a:lnTo>
                  <a:lnTo>
                    <a:pt x="137" y="1"/>
                  </a:lnTo>
                  <a:lnTo>
                    <a:pt x="138" y="1"/>
                  </a:lnTo>
                  <a:lnTo>
                    <a:pt x="140" y="1"/>
                  </a:lnTo>
                  <a:lnTo>
                    <a:pt x="141" y="1"/>
                  </a:lnTo>
                  <a:lnTo>
                    <a:pt x="142" y="1"/>
                  </a:lnTo>
                  <a:lnTo>
                    <a:pt x="143" y="1"/>
                  </a:lnTo>
                  <a:lnTo>
                    <a:pt x="144" y="1"/>
                  </a:lnTo>
                  <a:lnTo>
                    <a:pt x="145" y="1"/>
                  </a:lnTo>
                  <a:lnTo>
                    <a:pt x="146" y="1"/>
                  </a:lnTo>
                  <a:lnTo>
                    <a:pt x="147" y="1"/>
                  </a:lnTo>
                  <a:lnTo>
                    <a:pt x="149" y="1"/>
                  </a:lnTo>
                  <a:lnTo>
                    <a:pt x="150" y="1"/>
                  </a:lnTo>
                  <a:lnTo>
                    <a:pt x="151" y="1"/>
                  </a:lnTo>
                  <a:lnTo>
                    <a:pt x="152" y="1"/>
                  </a:lnTo>
                  <a:lnTo>
                    <a:pt x="153" y="1"/>
                  </a:lnTo>
                  <a:lnTo>
                    <a:pt x="154" y="1"/>
                  </a:lnTo>
                  <a:lnTo>
                    <a:pt x="155" y="1"/>
                  </a:lnTo>
                  <a:lnTo>
                    <a:pt x="156" y="1"/>
                  </a:lnTo>
                  <a:lnTo>
                    <a:pt x="157" y="1"/>
                  </a:lnTo>
                  <a:lnTo>
                    <a:pt x="159" y="1"/>
                  </a:lnTo>
                  <a:lnTo>
                    <a:pt x="159" y="1"/>
                  </a:lnTo>
                  <a:lnTo>
                    <a:pt x="161" y="1"/>
                  </a:lnTo>
                  <a:lnTo>
                    <a:pt x="162" y="1"/>
                  </a:lnTo>
                  <a:lnTo>
                    <a:pt x="163" y="1"/>
                  </a:lnTo>
                  <a:lnTo>
                    <a:pt x="164" y="1"/>
                  </a:lnTo>
                  <a:lnTo>
                    <a:pt x="165" y="1"/>
                  </a:lnTo>
                  <a:lnTo>
                    <a:pt x="166" y="1"/>
                  </a:lnTo>
                  <a:lnTo>
                    <a:pt x="167" y="1"/>
                  </a:lnTo>
                  <a:lnTo>
                    <a:pt x="169" y="1"/>
                  </a:lnTo>
                  <a:lnTo>
                    <a:pt x="170" y="1"/>
                  </a:lnTo>
                  <a:lnTo>
                    <a:pt x="171" y="1"/>
                  </a:lnTo>
                  <a:lnTo>
                    <a:pt x="172" y="1"/>
                  </a:lnTo>
                  <a:lnTo>
                    <a:pt x="173" y="1"/>
                  </a:lnTo>
                  <a:lnTo>
                    <a:pt x="174" y="1"/>
                  </a:lnTo>
                  <a:lnTo>
                    <a:pt x="175" y="1"/>
                  </a:lnTo>
                  <a:lnTo>
                    <a:pt x="176" y="1"/>
                  </a:lnTo>
                  <a:lnTo>
                    <a:pt x="177" y="1"/>
                  </a:lnTo>
                  <a:lnTo>
                    <a:pt x="178" y="1"/>
                  </a:lnTo>
                  <a:lnTo>
                    <a:pt x="180" y="1"/>
                  </a:lnTo>
                  <a:lnTo>
                    <a:pt x="181" y="1"/>
                  </a:lnTo>
                  <a:lnTo>
                    <a:pt x="182" y="1"/>
                  </a:lnTo>
                  <a:lnTo>
                    <a:pt x="183" y="1"/>
                  </a:lnTo>
                  <a:lnTo>
                    <a:pt x="184" y="1"/>
                  </a:lnTo>
                  <a:lnTo>
                    <a:pt x="185" y="1"/>
                  </a:lnTo>
                  <a:lnTo>
                    <a:pt x="186" y="1"/>
                  </a:lnTo>
                  <a:lnTo>
                    <a:pt x="187" y="1"/>
                  </a:lnTo>
                  <a:lnTo>
                    <a:pt x="188" y="1"/>
                  </a:lnTo>
                  <a:lnTo>
                    <a:pt x="190" y="1"/>
                  </a:lnTo>
                  <a:lnTo>
                    <a:pt x="191" y="1"/>
                  </a:lnTo>
                  <a:lnTo>
                    <a:pt x="192" y="1"/>
                  </a:lnTo>
                  <a:lnTo>
                    <a:pt x="193" y="1"/>
                  </a:lnTo>
                  <a:lnTo>
                    <a:pt x="194" y="1"/>
                  </a:lnTo>
                  <a:lnTo>
                    <a:pt x="195" y="1"/>
                  </a:lnTo>
                  <a:lnTo>
                    <a:pt x="196" y="1"/>
                  </a:lnTo>
                  <a:lnTo>
                    <a:pt x="197" y="1"/>
                  </a:lnTo>
                  <a:lnTo>
                    <a:pt x="198" y="1"/>
                  </a:lnTo>
                  <a:lnTo>
                    <a:pt x="200" y="1"/>
                  </a:lnTo>
                  <a:lnTo>
                    <a:pt x="201" y="1"/>
                  </a:lnTo>
                  <a:lnTo>
                    <a:pt x="202" y="1"/>
                  </a:lnTo>
                  <a:lnTo>
                    <a:pt x="203" y="1"/>
                  </a:lnTo>
                  <a:lnTo>
                    <a:pt x="204" y="1"/>
                  </a:lnTo>
                  <a:lnTo>
                    <a:pt x="205" y="1"/>
                  </a:lnTo>
                  <a:lnTo>
                    <a:pt x="206" y="1"/>
                  </a:lnTo>
                  <a:lnTo>
                    <a:pt x="207" y="1"/>
                  </a:lnTo>
                  <a:lnTo>
                    <a:pt x="208" y="1"/>
                  </a:lnTo>
                  <a:lnTo>
                    <a:pt x="210" y="1"/>
                  </a:lnTo>
                  <a:lnTo>
                    <a:pt x="211" y="1"/>
                  </a:lnTo>
                  <a:lnTo>
                    <a:pt x="212" y="1"/>
                  </a:lnTo>
                  <a:lnTo>
                    <a:pt x="213" y="1"/>
                  </a:lnTo>
                  <a:lnTo>
                    <a:pt x="214" y="1"/>
                  </a:lnTo>
                  <a:lnTo>
                    <a:pt x="215" y="1"/>
                  </a:lnTo>
                  <a:lnTo>
                    <a:pt x="216" y="1"/>
                  </a:lnTo>
                  <a:lnTo>
                    <a:pt x="217" y="0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" name="Group 278"/>
          <p:cNvGrpSpPr>
            <a:grpSpLocks noChangeAspect="1"/>
          </p:cNvGrpSpPr>
          <p:nvPr/>
        </p:nvGrpSpPr>
        <p:grpSpPr bwMode="auto">
          <a:xfrm>
            <a:off x="5602288" y="2319338"/>
            <a:ext cx="28575" cy="593725"/>
            <a:chOff x="1320" y="1175"/>
            <a:chExt cx="3789" cy="652"/>
          </a:xfrm>
        </p:grpSpPr>
        <p:sp>
          <p:nvSpPr>
            <p:cNvPr id="161047" name="Freeform 279"/>
            <p:cNvSpPr>
              <a:spLocks noChangeAspect="1"/>
            </p:cNvSpPr>
            <p:nvPr/>
          </p:nvSpPr>
          <p:spPr bwMode="auto">
            <a:xfrm>
              <a:off x="1777" y="1175"/>
              <a:ext cx="143" cy="652"/>
            </a:xfrm>
            <a:custGeom>
              <a:avLst/>
              <a:gdLst/>
              <a:ahLst/>
              <a:cxnLst>
                <a:cxn ang="0">
                  <a:pos x="5" y="49"/>
                </a:cxn>
                <a:cxn ang="0">
                  <a:pos x="11" y="44"/>
                </a:cxn>
                <a:cxn ang="0">
                  <a:pos x="17" y="38"/>
                </a:cxn>
                <a:cxn ang="0">
                  <a:pos x="22" y="33"/>
                </a:cxn>
                <a:cxn ang="0">
                  <a:pos x="28" y="28"/>
                </a:cxn>
                <a:cxn ang="0">
                  <a:pos x="34" y="23"/>
                </a:cxn>
                <a:cxn ang="0">
                  <a:pos x="40" y="18"/>
                </a:cxn>
                <a:cxn ang="0">
                  <a:pos x="46" y="14"/>
                </a:cxn>
                <a:cxn ang="0">
                  <a:pos x="51" y="11"/>
                </a:cxn>
                <a:cxn ang="0">
                  <a:pos x="57" y="8"/>
                </a:cxn>
                <a:cxn ang="0">
                  <a:pos x="63" y="5"/>
                </a:cxn>
                <a:cxn ang="0">
                  <a:pos x="69" y="3"/>
                </a:cxn>
                <a:cxn ang="0">
                  <a:pos x="75" y="1"/>
                </a:cxn>
                <a:cxn ang="0">
                  <a:pos x="80" y="0"/>
                </a:cxn>
                <a:cxn ang="0">
                  <a:pos x="86" y="0"/>
                </a:cxn>
                <a:cxn ang="0">
                  <a:pos x="92" y="0"/>
                </a:cxn>
                <a:cxn ang="0">
                  <a:pos x="98" y="1"/>
                </a:cxn>
                <a:cxn ang="0">
                  <a:pos x="104" y="3"/>
                </a:cxn>
                <a:cxn ang="0">
                  <a:pos x="109" y="4"/>
                </a:cxn>
                <a:cxn ang="0">
                  <a:pos x="115" y="7"/>
                </a:cxn>
                <a:cxn ang="0">
                  <a:pos x="121" y="10"/>
                </a:cxn>
                <a:cxn ang="0">
                  <a:pos x="127" y="14"/>
                </a:cxn>
                <a:cxn ang="0">
                  <a:pos x="132" y="18"/>
                </a:cxn>
                <a:cxn ang="0">
                  <a:pos x="138" y="22"/>
                </a:cxn>
                <a:cxn ang="0">
                  <a:pos x="144" y="27"/>
                </a:cxn>
                <a:cxn ang="0">
                  <a:pos x="150" y="32"/>
                </a:cxn>
                <a:cxn ang="0">
                  <a:pos x="156" y="37"/>
                </a:cxn>
                <a:cxn ang="0">
                  <a:pos x="161" y="43"/>
                </a:cxn>
                <a:cxn ang="0">
                  <a:pos x="167" y="48"/>
                </a:cxn>
                <a:cxn ang="0">
                  <a:pos x="173" y="54"/>
                </a:cxn>
                <a:cxn ang="0">
                  <a:pos x="179" y="60"/>
                </a:cxn>
                <a:cxn ang="0">
                  <a:pos x="185" y="66"/>
                </a:cxn>
                <a:cxn ang="0">
                  <a:pos x="190" y="71"/>
                </a:cxn>
                <a:cxn ang="0">
                  <a:pos x="196" y="76"/>
                </a:cxn>
                <a:cxn ang="0">
                  <a:pos x="202" y="81"/>
                </a:cxn>
                <a:cxn ang="0">
                  <a:pos x="208" y="86"/>
                </a:cxn>
                <a:cxn ang="0">
                  <a:pos x="214" y="91"/>
                </a:cxn>
                <a:cxn ang="0">
                  <a:pos x="219" y="95"/>
                </a:cxn>
                <a:cxn ang="0">
                  <a:pos x="225" y="98"/>
                </a:cxn>
                <a:cxn ang="0">
                  <a:pos x="231" y="102"/>
                </a:cxn>
                <a:cxn ang="0">
                  <a:pos x="237" y="104"/>
                </a:cxn>
                <a:cxn ang="0">
                  <a:pos x="242" y="106"/>
                </a:cxn>
                <a:cxn ang="0">
                  <a:pos x="248" y="108"/>
                </a:cxn>
                <a:cxn ang="0">
                  <a:pos x="254" y="109"/>
                </a:cxn>
                <a:cxn ang="0">
                  <a:pos x="260" y="109"/>
                </a:cxn>
                <a:cxn ang="0">
                  <a:pos x="266" y="109"/>
                </a:cxn>
                <a:cxn ang="0">
                  <a:pos x="271" y="108"/>
                </a:cxn>
                <a:cxn ang="0">
                  <a:pos x="277" y="107"/>
                </a:cxn>
                <a:cxn ang="0">
                  <a:pos x="283" y="105"/>
                </a:cxn>
                <a:cxn ang="0">
                  <a:pos x="289" y="102"/>
                </a:cxn>
                <a:cxn ang="0">
                  <a:pos x="295" y="99"/>
                </a:cxn>
                <a:cxn ang="0">
                  <a:pos x="300" y="96"/>
                </a:cxn>
                <a:cxn ang="0">
                  <a:pos x="306" y="92"/>
                </a:cxn>
                <a:cxn ang="0">
                  <a:pos x="312" y="87"/>
                </a:cxn>
                <a:cxn ang="0">
                  <a:pos x="318" y="82"/>
                </a:cxn>
                <a:cxn ang="0">
                  <a:pos x="324" y="77"/>
                </a:cxn>
                <a:cxn ang="0">
                  <a:pos x="329" y="72"/>
                </a:cxn>
                <a:cxn ang="0">
                  <a:pos x="335" y="66"/>
                </a:cxn>
                <a:cxn ang="0">
                  <a:pos x="341" y="61"/>
                </a:cxn>
                <a:cxn ang="0">
                  <a:pos x="347" y="55"/>
                </a:cxn>
              </a:cxnLst>
              <a:rect l="0" t="0" r="r" b="b"/>
              <a:pathLst>
                <a:path w="347" h="109">
                  <a:moveTo>
                    <a:pt x="0" y="55"/>
                  </a:moveTo>
                  <a:lnTo>
                    <a:pt x="0" y="54"/>
                  </a:lnTo>
                  <a:lnTo>
                    <a:pt x="1" y="54"/>
                  </a:lnTo>
                  <a:lnTo>
                    <a:pt x="1" y="53"/>
                  </a:lnTo>
                  <a:lnTo>
                    <a:pt x="2" y="53"/>
                  </a:lnTo>
                  <a:lnTo>
                    <a:pt x="2" y="52"/>
                  </a:lnTo>
                  <a:lnTo>
                    <a:pt x="3" y="52"/>
                  </a:lnTo>
                  <a:lnTo>
                    <a:pt x="3" y="51"/>
                  </a:lnTo>
                  <a:lnTo>
                    <a:pt x="4" y="51"/>
                  </a:lnTo>
                  <a:lnTo>
                    <a:pt x="4" y="50"/>
                  </a:lnTo>
                  <a:lnTo>
                    <a:pt x="5" y="50"/>
                  </a:lnTo>
                  <a:lnTo>
                    <a:pt x="5" y="49"/>
                  </a:lnTo>
                  <a:lnTo>
                    <a:pt x="6" y="49"/>
                  </a:lnTo>
                  <a:lnTo>
                    <a:pt x="6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9" y="46"/>
                  </a:lnTo>
                  <a:lnTo>
                    <a:pt x="9" y="46"/>
                  </a:lnTo>
                  <a:lnTo>
                    <a:pt x="9" y="45"/>
                  </a:lnTo>
                  <a:lnTo>
                    <a:pt x="10" y="45"/>
                  </a:lnTo>
                  <a:lnTo>
                    <a:pt x="10" y="44"/>
                  </a:lnTo>
                  <a:lnTo>
                    <a:pt x="11" y="44"/>
                  </a:lnTo>
                  <a:lnTo>
                    <a:pt x="11" y="43"/>
                  </a:lnTo>
                  <a:lnTo>
                    <a:pt x="12" y="43"/>
                  </a:lnTo>
                  <a:lnTo>
                    <a:pt x="12" y="42"/>
                  </a:lnTo>
                  <a:lnTo>
                    <a:pt x="13" y="42"/>
                  </a:lnTo>
                  <a:lnTo>
                    <a:pt x="13" y="41"/>
                  </a:lnTo>
                  <a:lnTo>
                    <a:pt x="14" y="41"/>
                  </a:lnTo>
                  <a:lnTo>
                    <a:pt x="14" y="40"/>
                  </a:lnTo>
                  <a:lnTo>
                    <a:pt x="15" y="40"/>
                  </a:lnTo>
                  <a:lnTo>
                    <a:pt x="15" y="39"/>
                  </a:lnTo>
                  <a:lnTo>
                    <a:pt x="16" y="39"/>
                  </a:lnTo>
                  <a:lnTo>
                    <a:pt x="16" y="3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18" y="37"/>
                  </a:lnTo>
                  <a:lnTo>
                    <a:pt x="18" y="37"/>
                  </a:lnTo>
                  <a:lnTo>
                    <a:pt x="18" y="36"/>
                  </a:lnTo>
                  <a:lnTo>
                    <a:pt x="19" y="36"/>
                  </a:lnTo>
                  <a:lnTo>
                    <a:pt x="19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1" y="34"/>
                  </a:lnTo>
                  <a:lnTo>
                    <a:pt x="21" y="34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5" y="31"/>
                  </a:lnTo>
                  <a:lnTo>
                    <a:pt x="25" y="30"/>
                  </a:lnTo>
                  <a:lnTo>
                    <a:pt x="26" y="30"/>
                  </a:lnTo>
                  <a:lnTo>
                    <a:pt x="26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9" y="27"/>
                  </a:lnTo>
                  <a:lnTo>
                    <a:pt x="29" y="27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1" y="26"/>
                  </a:lnTo>
                  <a:lnTo>
                    <a:pt x="31" y="25"/>
                  </a:lnTo>
                  <a:lnTo>
                    <a:pt x="32" y="25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33" y="24"/>
                  </a:lnTo>
                  <a:lnTo>
                    <a:pt x="33" y="23"/>
                  </a:lnTo>
                  <a:lnTo>
                    <a:pt x="34" y="23"/>
                  </a:lnTo>
                  <a:lnTo>
                    <a:pt x="34" y="22"/>
                  </a:lnTo>
                  <a:lnTo>
                    <a:pt x="35" y="22"/>
                  </a:lnTo>
                  <a:lnTo>
                    <a:pt x="35" y="22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7" y="21"/>
                  </a:lnTo>
                  <a:lnTo>
                    <a:pt x="37" y="20"/>
                  </a:lnTo>
                  <a:lnTo>
                    <a:pt x="38" y="20"/>
                  </a:lnTo>
                  <a:lnTo>
                    <a:pt x="38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1" y="18"/>
                  </a:lnTo>
                  <a:lnTo>
                    <a:pt x="41" y="17"/>
                  </a:lnTo>
                  <a:lnTo>
                    <a:pt x="42" y="17"/>
                  </a:lnTo>
                  <a:lnTo>
                    <a:pt x="42" y="17"/>
                  </a:lnTo>
                  <a:lnTo>
                    <a:pt x="43" y="16"/>
                  </a:lnTo>
                  <a:lnTo>
                    <a:pt x="43" y="16"/>
                  </a:lnTo>
                  <a:lnTo>
                    <a:pt x="44" y="16"/>
                  </a:lnTo>
                  <a:lnTo>
                    <a:pt x="44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6" y="14"/>
                  </a:lnTo>
                  <a:lnTo>
                    <a:pt x="46" y="14"/>
                  </a:lnTo>
                  <a:lnTo>
                    <a:pt x="47" y="14"/>
                  </a:lnTo>
                  <a:lnTo>
                    <a:pt x="47" y="13"/>
                  </a:lnTo>
                  <a:lnTo>
                    <a:pt x="47" y="13"/>
                  </a:lnTo>
                  <a:lnTo>
                    <a:pt x="48" y="13"/>
                  </a:lnTo>
                  <a:lnTo>
                    <a:pt x="48" y="12"/>
                  </a:lnTo>
                  <a:lnTo>
                    <a:pt x="49" y="12"/>
                  </a:lnTo>
                  <a:lnTo>
                    <a:pt x="49" y="12"/>
                  </a:lnTo>
                  <a:lnTo>
                    <a:pt x="50" y="12"/>
                  </a:lnTo>
                  <a:lnTo>
                    <a:pt x="50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5" y="9"/>
                  </a:lnTo>
                  <a:lnTo>
                    <a:pt x="55" y="8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9" y="7"/>
                  </a:lnTo>
                  <a:lnTo>
                    <a:pt x="59" y="7"/>
                  </a:lnTo>
                  <a:lnTo>
                    <a:pt x="60" y="6"/>
                  </a:lnTo>
                  <a:lnTo>
                    <a:pt x="60" y="6"/>
                  </a:lnTo>
                  <a:lnTo>
                    <a:pt x="61" y="6"/>
                  </a:lnTo>
                  <a:lnTo>
                    <a:pt x="61" y="6"/>
                  </a:lnTo>
                  <a:lnTo>
                    <a:pt x="61" y="5"/>
                  </a:lnTo>
                  <a:lnTo>
                    <a:pt x="62" y="5"/>
                  </a:lnTo>
                  <a:lnTo>
                    <a:pt x="62" y="5"/>
                  </a:lnTo>
                  <a:lnTo>
                    <a:pt x="63" y="5"/>
                  </a:lnTo>
                  <a:lnTo>
                    <a:pt x="63" y="5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7" y="3"/>
                  </a:lnTo>
                  <a:lnTo>
                    <a:pt x="67" y="3"/>
                  </a:lnTo>
                  <a:lnTo>
                    <a:pt x="68" y="3"/>
                  </a:lnTo>
                  <a:lnTo>
                    <a:pt x="68" y="3"/>
                  </a:lnTo>
                  <a:lnTo>
                    <a:pt x="69" y="3"/>
                  </a:lnTo>
                  <a:lnTo>
                    <a:pt x="69" y="3"/>
                  </a:lnTo>
                  <a:lnTo>
                    <a:pt x="70" y="3"/>
                  </a:lnTo>
                  <a:lnTo>
                    <a:pt x="70" y="2"/>
                  </a:lnTo>
                  <a:lnTo>
                    <a:pt x="71" y="2"/>
                  </a:lnTo>
                  <a:lnTo>
                    <a:pt x="71" y="2"/>
                  </a:lnTo>
                  <a:lnTo>
                    <a:pt x="72" y="2"/>
                  </a:lnTo>
                  <a:lnTo>
                    <a:pt x="72" y="2"/>
                  </a:lnTo>
                  <a:lnTo>
                    <a:pt x="73" y="2"/>
                  </a:lnTo>
                  <a:lnTo>
                    <a:pt x="73" y="2"/>
                  </a:lnTo>
                  <a:lnTo>
                    <a:pt x="74" y="1"/>
                  </a:lnTo>
                  <a:lnTo>
                    <a:pt x="74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6" y="1"/>
                  </a:lnTo>
                  <a:lnTo>
                    <a:pt x="76" y="1"/>
                  </a:lnTo>
                  <a:lnTo>
                    <a:pt x="77" y="1"/>
                  </a:lnTo>
                  <a:lnTo>
                    <a:pt x="77" y="1"/>
                  </a:lnTo>
                  <a:lnTo>
                    <a:pt x="78" y="1"/>
                  </a:lnTo>
                  <a:lnTo>
                    <a:pt x="78" y="1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3" y="0"/>
                  </a:lnTo>
                  <a:lnTo>
                    <a:pt x="83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5" y="0"/>
                  </a:lnTo>
                  <a:lnTo>
                    <a:pt x="85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7" y="0"/>
                  </a:lnTo>
                  <a:lnTo>
                    <a:pt x="87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91" y="0"/>
                  </a:lnTo>
                  <a:lnTo>
                    <a:pt x="91" y="0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6" y="1"/>
                  </a:lnTo>
                  <a:lnTo>
                    <a:pt x="96" y="1"/>
                  </a:lnTo>
                  <a:lnTo>
                    <a:pt x="97" y="1"/>
                  </a:lnTo>
                  <a:lnTo>
                    <a:pt x="97" y="1"/>
                  </a:lnTo>
                  <a:lnTo>
                    <a:pt x="98" y="1"/>
                  </a:lnTo>
                  <a:lnTo>
                    <a:pt x="98" y="1"/>
                  </a:lnTo>
                  <a:lnTo>
                    <a:pt x="99" y="1"/>
                  </a:lnTo>
                  <a:lnTo>
                    <a:pt x="99" y="1"/>
                  </a:lnTo>
                  <a:lnTo>
                    <a:pt x="100" y="1"/>
                  </a:lnTo>
                  <a:lnTo>
                    <a:pt x="100" y="2"/>
                  </a:lnTo>
                  <a:lnTo>
                    <a:pt x="101" y="2"/>
                  </a:lnTo>
                  <a:lnTo>
                    <a:pt x="101" y="2"/>
                  </a:lnTo>
                  <a:lnTo>
                    <a:pt x="102" y="2"/>
                  </a:lnTo>
                  <a:lnTo>
                    <a:pt x="102" y="2"/>
                  </a:lnTo>
                  <a:lnTo>
                    <a:pt x="103" y="2"/>
                  </a:lnTo>
                  <a:lnTo>
                    <a:pt x="103" y="2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5" y="3"/>
                  </a:lnTo>
                  <a:lnTo>
                    <a:pt x="105" y="3"/>
                  </a:lnTo>
                  <a:lnTo>
                    <a:pt x="106" y="3"/>
                  </a:lnTo>
                  <a:lnTo>
                    <a:pt x="106" y="3"/>
                  </a:lnTo>
                  <a:lnTo>
                    <a:pt x="107" y="4"/>
                  </a:lnTo>
                  <a:lnTo>
                    <a:pt x="107" y="4"/>
                  </a:lnTo>
                  <a:lnTo>
                    <a:pt x="108" y="4"/>
                  </a:lnTo>
                  <a:lnTo>
                    <a:pt x="108" y="4"/>
                  </a:lnTo>
                  <a:lnTo>
                    <a:pt x="109" y="4"/>
                  </a:lnTo>
                  <a:lnTo>
                    <a:pt x="109" y="4"/>
                  </a:lnTo>
                  <a:lnTo>
                    <a:pt x="110" y="5"/>
                  </a:lnTo>
                  <a:lnTo>
                    <a:pt x="110" y="5"/>
                  </a:lnTo>
                  <a:lnTo>
                    <a:pt x="111" y="5"/>
                  </a:lnTo>
                  <a:lnTo>
                    <a:pt x="111" y="5"/>
                  </a:lnTo>
                  <a:lnTo>
                    <a:pt x="112" y="5"/>
                  </a:lnTo>
                  <a:lnTo>
                    <a:pt x="112" y="6"/>
                  </a:lnTo>
                  <a:lnTo>
                    <a:pt x="113" y="6"/>
                  </a:lnTo>
                  <a:lnTo>
                    <a:pt x="113" y="6"/>
                  </a:lnTo>
                  <a:lnTo>
                    <a:pt x="114" y="6"/>
                  </a:lnTo>
                  <a:lnTo>
                    <a:pt x="114" y="7"/>
                  </a:lnTo>
                  <a:lnTo>
                    <a:pt x="115" y="7"/>
                  </a:lnTo>
                  <a:lnTo>
                    <a:pt x="115" y="7"/>
                  </a:lnTo>
                  <a:lnTo>
                    <a:pt x="116" y="7"/>
                  </a:lnTo>
                  <a:lnTo>
                    <a:pt x="116" y="8"/>
                  </a:lnTo>
                  <a:lnTo>
                    <a:pt x="117" y="8"/>
                  </a:lnTo>
                  <a:lnTo>
                    <a:pt x="117" y="8"/>
                  </a:lnTo>
                  <a:lnTo>
                    <a:pt x="118" y="8"/>
                  </a:lnTo>
                  <a:lnTo>
                    <a:pt x="118" y="8"/>
                  </a:lnTo>
                  <a:lnTo>
                    <a:pt x="118" y="9"/>
                  </a:lnTo>
                  <a:lnTo>
                    <a:pt x="119" y="9"/>
                  </a:lnTo>
                  <a:lnTo>
                    <a:pt x="119" y="9"/>
                  </a:lnTo>
                  <a:lnTo>
                    <a:pt x="120" y="10"/>
                  </a:lnTo>
                  <a:lnTo>
                    <a:pt x="120" y="10"/>
                  </a:lnTo>
                  <a:lnTo>
                    <a:pt x="121" y="10"/>
                  </a:lnTo>
                  <a:lnTo>
                    <a:pt x="121" y="10"/>
                  </a:lnTo>
                  <a:lnTo>
                    <a:pt x="122" y="11"/>
                  </a:lnTo>
                  <a:lnTo>
                    <a:pt x="122" y="11"/>
                  </a:lnTo>
                  <a:lnTo>
                    <a:pt x="123" y="11"/>
                  </a:lnTo>
                  <a:lnTo>
                    <a:pt x="123" y="12"/>
                  </a:lnTo>
                  <a:lnTo>
                    <a:pt x="124" y="12"/>
                  </a:lnTo>
                  <a:lnTo>
                    <a:pt x="124" y="12"/>
                  </a:lnTo>
                  <a:lnTo>
                    <a:pt x="125" y="12"/>
                  </a:lnTo>
                  <a:lnTo>
                    <a:pt x="125" y="13"/>
                  </a:lnTo>
                  <a:lnTo>
                    <a:pt x="126" y="13"/>
                  </a:lnTo>
                  <a:lnTo>
                    <a:pt x="126" y="13"/>
                  </a:lnTo>
                  <a:lnTo>
                    <a:pt x="127" y="14"/>
                  </a:lnTo>
                  <a:lnTo>
                    <a:pt x="127" y="14"/>
                  </a:lnTo>
                  <a:lnTo>
                    <a:pt x="128" y="14"/>
                  </a:lnTo>
                  <a:lnTo>
                    <a:pt x="128" y="15"/>
                  </a:lnTo>
                  <a:lnTo>
                    <a:pt x="129" y="15"/>
                  </a:lnTo>
                  <a:lnTo>
                    <a:pt x="129" y="15"/>
                  </a:lnTo>
                  <a:lnTo>
                    <a:pt x="130" y="16"/>
                  </a:lnTo>
                  <a:lnTo>
                    <a:pt x="130" y="16"/>
                  </a:lnTo>
                  <a:lnTo>
                    <a:pt x="131" y="16"/>
                  </a:lnTo>
                  <a:lnTo>
                    <a:pt x="131" y="17"/>
                  </a:lnTo>
                  <a:lnTo>
                    <a:pt x="132" y="17"/>
                  </a:lnTo>
                  <a:lnTo>
                    <a:pt x="132" y="17"/>
                  </a:lnTo>
                  <a:lnTo>
                    <a:pt x="132" y="18"/>
                  </a:lnTo>
                  <a:lnTo>
                    <a:pt x="133" y="18"/>
                  </a:lnTo>
                  <a:lnTo>
                    <a:pt x="133" y="18"/>
                  </a:lnTo>
                  <a:lnTo>
                    <a:pt x="134" y="19"/>
                  </a:lnTo>
                  <a:lnTo>
                    <a:pt x="134" y="19"/>
                  </a:lnTo>
                  <a:lnTo>
                    <a:pt x="135" y="19"/>
                  </a:lnTo>
                  <a:lnTo>
                    <a:pt x="135" y="20"/>
                  </a:lnTo>
                  <a:lnTo>
                    <a:pt x="136" y="20"/>
                  </a:lnTo>
                  <a:lnTo>
                    <a:pt x="136" y="21"/>
                  </a:lnTo>
                  <a:lnTo>
                    <a:pt x="137" y="21"/>
                  </a:lnTo>
                  <a:lnTo>
                    <a:pt x="137" y="21"/>
                  </a:lnTo>
                  <a:lnTo>
                    <a:pt x="138" y="22"/>
                  </a:lnTo>
                  <a:lnTo>
                    <a:pt x="138" y="22"/>
                  </a:lnTo>
                  <a:lnTo>
                    <a:pt x="139" y="22"/>
                  </a:lnTo>
                  <a:lnTo>
                    <a:pt x="139" y="23"/>
                  </a:lnTo>
                  <a:lnTo>
                    <a:pt x="140" y="23"/>
                  </a:lnTo>
                  <a:lnTo>
                    <a:pt x="140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2" y="25"/>
                  </a:lnTo>
                  <a:lnTo>
                    <a:pt x="142" y="25"/>
                  </a:lnTo>
                  <a:lnTo>
                    <a:pt x="143" y="26"/>
                  </a:lnTo>
                  <a:lnTo>
                    <a:pt x="143" y="26"/>
                  </a:lnTo>
                  <a:lnTo>
                    <a:pt x="144" y="26"/>
                  </a:lnTo>
                  <a:lnTo>
                    <a:pt x="144" y="27"/>
                  </a:lnTo>
                  <a:lnTo>
                    <a:pt x="145" y="27"/>
                  </a:lnTo>
                  <a:lnTo>
                    <a:pt x="145" y="28"/>
                  </a:lnTo>
                  <a:lnTo>
                    <a:pt x="146" y="28"/>
                  </a:lnTo>
                  <a:lnTo>
                    <a:pt x="146" y="29"/>
                  </a:lnTo>
                  <a:lnTo>
                    <a:pt x="147" y="29"/>
                  </a:lnTo>
                  <a:lnTo>
                    <a:pt x="147" y="29"/>
                  </a:lnTo>
                  <a:lnTo>
                    <a:pt x="147" y="30"/>
                  </a:lnTo>
                  <a:lnTo>
                    <a:pt x="148" y="30"/>
                  </a:lnTo>
                  <a:lnTo>
                    <a:pt x="148" y="31"/>
                  </a:lnTo>
                  <a:lnTo>
                    <a:pt x="149" y="31"/>
                  </a:lnTo>
                  <a:lnTo>
                    <a:pt x="149" y="31"/>
                  </a:lnTo>
                  <a:lnTo>
                    <a:pt x="150" y="32"/>
                  </a:lnTo>
                  <a:lnTo>
                    <a:pt x="150" y="32"/>
                  </a:lnTo>
                  <a:lnTo>
                    <a:pt x="151" y="33"/>
                  </a:lnTo>
                  <a:lnTo>
                    <a:pt x="151" y="33"/>
                  </a:lnTo>
                  <a:lnTo>
                    <a:pt x="152" y="34"/>
                  </a:lnTo>
                  <a:lnTo>
                    <a:pt x="152" y="34"/>
                  </a:lnTo>
                  <a:lnTo>
                    <a:pt x="153" y="35"/>
                  </a:lnTo>
                  <a:lnTo>
                    <a:pt x="153" y="35"/>
                  </a:lnTo>
                  <a:lnTo>
                    <a:pt x="154" y="35"/>
                  </a:lnTo>
                  <a:lnTo>
                    <a:pt x="154" y="36"/>
                  </a:lnTo>
                  <a:lnTo>
                    <a:pt x="155" y="36"/>
                  </a:lnTo>
                  <a:lnTo>
                    <a:pt x="155" y="37"/>
                  </a:lnTo>
                  <a:lnTo>
                    <a:pt x="156" y="37"/>
                  </a:lnTo>
                  <a:lnTo>
                    <a:pt x="156" y="38"/>
                  </a:lnTo>
                  <a:lnTo>
                    <a:pt x="157" y="38"/>
                  </a:lnTo>
                  <a:lnTo>
                    <a:pt x="157" y="39"/>
                  </a:lnTo>
                  <a:lnTo>
                    <a:pt x="158" y="39"/>
                  </a:lnTo>
                  <a:lnTo>
                    <a:pt x="158" y="39"/>
                  </a:lnTo>
                  <a:lnTo>
                    <a:pt x="159" y="40"/>
                  </a:lnTo>
                  <a:lnTo>
                    <a:pt x="159" y="40"/>
                  </a:lnTo>
                  <a:lnTo>
                    <a:pt x="160" y="41"/>
                  </a:lnTo>
                  <a:lnTo>
                    <a:pt x="160" y="41"/>
                  </a:lnTo>
                  <a:lnTo>
                    <a:pt x="161" y="42"/>
                  </a:lnTo>
                  <a:lnTo>
                    <a:pt x="161" y="42"/>
                  </a:lnTo>
                  <a:lnTo>
                    <a:pt x="161" y="43"/>
                  </a:lnTo>
                  <a:lnTo>
                    <a:pt x="162" y="43"/>
                  </a:lnTo>
                  <a:lnTo>
                    <a:pt x="162" y="44"/>
                  </a:lnTo>
                  <a:lnTo>
                    <a:pt x="163" y="44"/>
                  </a:lnTo>
                  <a:lnTo>
                    <a:pt x="163" y="45"/>
                  </a:lnTo>
                  <a:lnTo>
                    <a:pt x="164" y="45"/>
                  </a:lnTo>
                  <a:lnTo>
                    <a:pt x="164" y="46"/>
                  </a:lnTo>
                  <a:lnTo>
                    <a:pt x="165" y="46"/>
                  </a:lnTo>
                  <a:lnTo>
                    <a:pt x="165" y="47"/>
                  </a:lnTo>
                  <a:lnTo>
                    <a:pt x="166" y="47"/>
                  </a:lnTo>
                  <a:lnTo>
                    <a:pt x="166" y="48"/>
                  </a:lnTo>
                  <a:lnTo>
                    <a:pt x="167" y="48"/>
                  </a:lnTo>
                  <a:lnTo>
                    <a:pt x="167" y="48"/>
                  </a:lnTo>
                  <a:lnTo>
                    <a:pt x="168" y="49"/>
                  </a:lnTo>
                  <a:lnTo>
                    <a:pt x="168" y="49"/>
                  </a:lnTo>
                  <a:lnTo>
                    <a:pt x="169" y="50"/>
                  </a:lnTo>
                  <a:lnTo>
                    <a:pt x="169" y="50"/>
                  </a:lnTo>
                  <a:lnTo>
                    <a:pt x="170" y="51"/>
                  </a:lnTo>
                  <a:lnTo>
                    <a:pt x="170" y="51"/>
                  </a:lnTo>
                  <a:lnTo>
                    <a:pt x="171" y="52"/>
                  </a:lnTo>
                  <a:lnTo>
                    <a:pt x="171" y="52"/>
                  </a:lnTo>
                  <a:lnTo>
                    <a:pt x="172" y="53"/>
                  </a:lnTo>
                  <a:lnTo>
                    <a:pt x="172" y="53"/>
                  </a:lnTo>
                  <a:lnTo>
                    <a:pt x="173" y="54"/>
                  </a:lnTo>
                  <a:lnTo>
                    <a:pt x="173" y="54"/>
                  </a:lnTo>
                  <a:lnTo>
                    <a:pt x="174" y="55"/>
                  </a:lnTo>
                  <a:lnTo>
                    <a:pt x="174" y="55"/>
                  </a:lnTo>
                  <a:lnTo>
                    <a:pt x="175" y="56"/>
                  </a:lnTo>
                  <a:lnTo>
                    <a:pt x="175" y="56"/>
                  </a:lnTo>
                  <a:lnTo>
                    <a:pt x="175" y="57"/>
                  </a:lnTo>
                  <a:lnTo>
                    <a:pt x="176" y="57"/>
                  </a:lnTo>
                  <a:lnTo>
                    <a:pt x="176" y="57"/>
                  </a:lnTo>
                  <a:lnTo>
                    <a:pt x="177" y="58"/>
                  </a:lnTo>
                  <a:lnTo>
                    <a:pt x="177" y="58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9" y="60"/>
                  </a:lnTo>
                  <a:lnTo>
                    <a:pt x="179" y="60"/>
                  </a:lnTo>
                  <a:lnTo>
                    <a:pt x="180" y="61"/>
                  </a:lnTo>
                  <a:lnTo>
                    <a:pt x="180" y="61"/>
                  </a:lnTo>
                  <a:lnTo>
                    <a:pt x="181" y="62"/>
                  </a:lnTo>
                  <a:lnTo>
                    <a:pt x="181" y="62"/>
                  </a:lnTo>
                  <a:lnTo>
                    <a:pt x="182" y="63"/>
                  </a:lnTo>
                  <a:lnTo>
                    <a:pt x="182" y="63"/>
                  </a:lnTo>
                  <a:lnTo>
                    <a:pt x="183" y="64"/>
                  </a:lnTo>
                  <a:lnTo>
                    <a:pt x="183" y="64"/>
                  </a:lnTo>
                  <a:lnTo>
                    <a:pt x="184" y="65"/>
                  </a:lnTo>
                  <a:lnTo>
                    <a:pt x="184" y="65"/>
                  </a:lnTo>
                  <a:lnTo>
                    <a:pt x="185" y="66"/>
                  </a:lnTo>
                  <a:lnTo>
                    <a:pt x="185" y="66"/>
                  </a:lnTo>
                  <a:lnTo>
                    <a:pt x="186" y="66"/>
                  </a:lnTo>
                  <a:lnTo>
                    <a:pt x="186" y="67"/>
                  </a:lnTo>
                  <a:lnTo>
                    <a:pt x="187" y="67"/>
                  </a:lnTo>
                  <a:lnTo>
                    <a:pt x="187" y="68"/>
                  </a:lnTo>
                  <a:lnTo>
                    <a:pt x="188" y="68"/>
                  </a:lnTo>
                  <a:lnTo>
                    <a:pt x="188" y="69"/>
                  </a:lnTo>
                  <a:lnTo>
                    <a:pt x="189" y="69"/>
                  </a:lnTo>
                  <a:lnTo>
                    <a:pt x="189" y="70"/>
                  </a:lnTo>
                  <a:lnTo>
                    <a:pt x="189" y="70"/>
                  </a:lnTo>
                  <a:lnTo>
                    <a:pt x="190" y="70"/>
                  </a:lnTo>
                  <a:lnTo>
                    <a:pt x="190" y="71"/>
                  </a:lnTo>
                  <a:lnTo>
                    <a:pt x="191" y="71"/>
                  </a:lnTo>
                  <a:lnTo>
                    <a:pt x="191" y="72"/>
                  </a:lnTo>
                  <a:lnTo>
                    <a:pt x="192" y="72"/>
                  </a:lnTo>
                  <a:lnTo>
                    <a:pt x="192" y="73"/>
                  </a:lnTo>
                  <a:lnTo>
                    <a:pt x="193" y="73"/>
                  </a:lnTo>
                  <a:lnTo>
                    <a:pt x="193" y="74"/>
                  </a:lnTo>
                  <a:lnTo>
                    <a:pt x="194" y="74"/>
                  </a:lnTo>
                  <a:lnTo>
                    <a:pt x="194" y="75"/>
                  </a:lnTo>
                  <a:lnTo>
                    <a:pt x="195" y="75"/>
                  </a:lnTo>
                  <a:lnTo>
                    <a:pt x="195" y="75"/>
                  </a:lnTo>
                  <a:lnTo>
                    <a:pt x="196" y="76"/>
                  </a:lnTo>
                  <a:lnTo>
                    <a:pt x="196" y="76"/>
                  </a:lnTo>
                  <a:lnTo>
                    <a:pt x="197" y="77"/>
                  </a:lnTo>
                  <a:lnTo>
                    <a:pt x="197" y="77"/>
                  </a:lnTo>
                  <a:lnTo>
                    <a:pt x="198" y="78"/>
                  </a:lnTo>
                  <a:lnTo>
                    <a:pt x="198" y="78"/>
                  </a:lnTo>
                  <a:lnTo>
                    <a:pt x="199" y="79"/>
                  </a:lnTo>
                  <a:lnTo>
                    <a:pt x="199" y="79"/>
                  </a:lnTo>
                  <a:lnTo>
                    <a:pt x="200" y="79"/>
                  </a:lnTo>
                  <a:lnTo>
                    <a:pt x="200" y="80"/>
                  </a:lnTo>
                  <a:lnTo>
                    <a:pt x="201" y="80"/>
                  </a:lnTo>
                  <a:lnTo>
                    <a:pt x="201" y="81"/>
                  </a:lnTo>
                  <a:lnTo>
                    <a:pt x="202" y="81"/>
                  </a:lnTo>
                  <a:lnTo>
                    <a:pt x="202" y="81"/>
                  </a:lnTo>
                  <a:lnTo>
                    <a:pt x="203" y="82"/>
                  </a:lnTo>
                  <a:lnTo>
                    <a:pt x="203" y="82"/>
                  </a:lnTo>
                  <a:lnTo>
                    <a:pt x="204" y="83"/>
                  </a:lnTo>
                  <a:lnTo>
                    <a:pt x="204" y="83"/>
                  </a:lnTo>
                  <a:lnTo>
                    <a:pt x="204" y="84"/>
                  </a:lnTo>
                  <a:lnTo>
                    <a:pt x="205" y="84"/>
                  </a:lnTo>
                  <a:lnTo>
                    <a:pt x="205" y="84"/>
                  </a:lnTo>
                  <a:lnTo>
                    <a:pt x="206" y="85"/>
                  </a:lnTo>
                  <a:lnTo>
                    <a:pt x="206" y="85"/>
                  </a:lnTo>
                  <a:lnTo>
                    <a:pt x="207" y="86"/>
                  </a:lnTo>
                  <a:lnTo>
                    <a:pt x="207" y="86"/>
                  </a:lnTo>
                  <a:lnTo>
                    <a:pt x="208" y="86"/>
                  </a:lnTo>
                  <a:lnTo>
                    <a:pt x="208" y="87"/>
                  </a:lnTo>
                  <a:lnTo>
                    <a:pt x="209" y="87"/>
                  </a:lnTo>
                  <a:lnTo>
                    <a:pt x="209" y="88"/>
                  </a:lnTo>
                  <a:lnTo>
                    <a:pt x="210" y="88"/>
                  </a:lnTo>
                  <a:lnTo>
                    <a:pt x="210" y="88"/>
                  </a:lnTo>
                  <a:lnTo>
                    <a:pt x="211" y="89"/>
                  </a:lnTo>
                  <a:lnTo>
                    <a:pt x="211" y="89"/>
                  </a:lnTo>
                  <a:lnTo>
                    <a:pt x="212" y="89"/>
                  </a:lnTo>
                  <a:lnTo>
                    <a:pt x="212" y="90"/>
                  </a:lnTo>
                  <a:lnTo>
                    <a:pt x="213" y="90"/>
                  </a:lnTo>
                  <a:lnTo>
                    <a:pt x="213" y="90"/>
                  </a:lnTo>
                  <a:lnTo>
                    <a:pt x="214" y="91"/>
                  </a:lnTo>
                  <a:lnTo>
                    <a:pt x="214" y="91"/>
                  </a:lnTo>
                  <a:lnTo>
                    <a:pt x="215" y="92"/>
                  </a:lnTo>
                  <a:lnTo>
                    <a:pt x="215" y="92"/>
                  </a:lnTo>
                  <a:lnTo>
                    <a:pt x="216" y="92"/>
                  </a:lnTo>
                  <a:lnTo>
                    <a:pt x="216" y="93"/>
                  </a:lnTo>
                  <a:lnTo>
                    <a:pt x="217" y="93"/>
                  </a:lnTo>
                  <a:lnTo>
                    <a:pt x="217" y="93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9" y="95"/>
                  </a:lnTo>
                  <a:lnTo>
                    <a:pt x="219" y="95"/>
                  </a:lnTo>
                  <a:lnTo>
                    <a:pt x="220" y="95"/>
                  </a:lnTo>
                  <a:lnTo>
                    <a:pt x="220" y="96"/>
                  </a:lnTo>
                  <a:lnTo>
                    <a:pt x="221" y="96"/>
                  </a:lnTo>
                  <a:lnTo>
                    <a:pt x="221" y="96"/>
                  </a:lnTo>
                  <a:lnTo>
                    <a:pt x="222" y="96"/>
                  </a:lnTo>
                  <a:lnTo>
                    <a:pt x="222" y="97"/>
                  </a:lnTo>
                  <a:lnTo>
                    <a:pt x="223" y="97"/>
                  </a:lnTo>
                  <a:lnTo>
                    <a:pt x="223" y="97"/>
                  </a:lnTo>
                  <a:lnTo>
                    <a:pt x="224" y="98"/>
                  </a:lnTo>
                  <a:lnTo>
                    <a:pt x="224" y="98"/>
                  </a:lnTo>
                  <a:lnTo>
                    <a:pt x="225" y="98"/>
                  </a:lnTo>
                  <a:lnTo>
                    <a:pt x="225" y="98"/>
                  </a:lnTo>
                  <a:lnTo>
                    <a:pt x="226" y="99"/>
                  </a:lnTo>
                  <a:lnTo>
                    <a:pt x="226" y="99"/>
                  </a:lnTo>
                  <a:lnTo>
                    <a:pt x="227" y="99"/>
                  </a:lnTo>
                  <a:lnTo>
                    <a:pt x="227" y="100"/>
                  </a:lnTo>
                  <a:lnTo>
                    <a:pt x="228" y="100"/>
                  </a:lnTo>
                  <a:lnTo>
                    <a:pt x="228" y="100"/>
                  </a:lnTo>
                  <a:lnTo>
                    <a:pt x="229" y="100"/>
                  </a:lnTo>
                  <a:lnTo>
                    <a:pt x="229" y="101"/>
                  </a:lnTo>
                  <a:lnTo>
                    <a:pt x="230" y="101"/>
                  </a:lnTo>
                  <a:lnTo>
                    <a:pt x="230" y="101"/>
                  </a:lnTo>
                  <a:lnTo>
                    <a:pt x="231" y="101"/>
                  </a:lnTo>
                  <a:lnTo>
                    <a:pt x="231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3" y="103"/>
                  </a:lnTo>
                  <a:lnTo>
                    <a:pt x="233" y="103"/>
                  </a:lnTo>
                  <a:lnTo>
                    <a:pt x="234" y="103"/>
                  </a:lnTo>
                  <a:lnTo>
                    <a:pt x="234" y="103"/>
                  </a:lnTo>
                  <a:lnTo>
                    <a:pt x="235" y="103"/>
                  </a:lnTo>
                  <a:lnTo>
                    <a:pt x="235" y="104"/>
                  </a:lnTo>
                  <a:lnTo>
                    <a:pt x="236" y="104"/>
                  </a:lnTo>
                  <a:lnTo>
                    <a:pt x="236" y="104"/>
                  </a:lnTo>
                  <a:lnTo>
                    <a:pt x="237" y="104"/>
                  </a:lnTo>
                  <a:lnTo>
                    <a:pt x="237" y="105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39" y="105"/>
                  </a:lnTo>
                  <a:lnTo>
                    <a:pt x="239" y="105"/>
                  </a:lnTo>
                  <a:lnTo>
                    <a:pt x="240" y="105"/>
                  </a:lnTo>
                  <a:lnTo>
                    <a:pt x="240" y="106"/>
                  </a:lnTo>
                  <a:lnTo>
                    <a:pt x="241" y="106"/>
                  </a:lnTo>
                  <a:lnTo>
                    <a:pt x="241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3" y="106"/>
                  </a:lnTo>
                  <a:lnTo>
                    <a:pt x="243" y="107"/>
                  </a:lnTo>
                  <a:lnTo>
                    <a:pt x="244" y="107"/>
                  </a:lnTo>
                  <a:lnTo>
                    <a:pt x="244" y="107"/>
                  </a:lnTo>
                  <a:lnTo>
                    <a:pt x="245" y="107"/>
                  </a:lnTo>
                  <a:lnTo>
                    <a:pt x="245" y="107"/>
                  </a:lnTo>
                  <a:lnTo>
                    <a:pt x="246" y="107"/>
                  </a:lnTo>
                  <a:lnTo>
                    <a:pt x="246" y="107"/>
                  </a:lnTo>
                  <a:lnTo>
                    <a:pt x="247" y="108"/>
                  </a:lnTo>
                  <a:lnTo>
                    <a:pt x="247" y="108"/>
                  </a:lnTo>
                  <a:lnTo>
                    <a:pt x="248" y="108"/>
                  </a:lnTo>
                  <a:lnTo>
                    <a:pt x="248" y="108"/>
                  </a:lnTo>
                  <a:lnTo>
                    <a:pt x="249" y="108"/>
                  </a:lnTo>
                  <a:lnTo>
                    <a:pt x="249" y="108"/>
                  </a:lnTo>
                  <a:lnTo>
                    <a:pt x="250" y="108"/>
                  </a:lnTo>
                  <a:lnTo>
                    <a:pt x="250" y="108"/>
                  </a:lnTo>
                  <a:lnTo>
                    <a:pt x="251" y="108"/>
                  </a:lnTo>
                  <a:lnTo>
                    <a:pt x="251" y="108"/>
                  </a:lnTo>
                  <a:lnTo>
                    <a:pt x="252" y="109"/>
                  </a:lnTo>
                  <a:lnTo>
                    <a:pt x="252" y="109"/>
                  </a:lnTo>
                  <a:lnTo>
                    <a:pt x="253" y="109"/>
                  </a:lnTo>
                  <a:lnTo>
                    <a:pt x="253" y="109"/>
                  </a:lnTo>
                  <a:lnTo>
                    <a:pt x="254" y="109"/>
                  </a:lnTo>
                  <a:lnTo>
                    <a:pt x="254" y="109"/>
                  </a:lnTo>
                  <a:lnTo>
                    <a:pt x="255" y="109"/>
                  </a:lnTo>
                  <a:lnTo>
                    <a:pt x="255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7" y="109"/>
                  </a:lnTo>
                  <a:lnTo>
                    <a:pt x="257" y="109"/>
                  </a:lnTo>
                  <a:lnTo>
                    <a:pt x="258" y="109"/>
                  </a:lnTo>
                  <a:lnTo>
                    <a:pt x="258" y="109"/>
                  </a:lnTo>
                  <a:lnTo>
                    <a:pt x="259" y="109"/>
                  </a:lnTo>
                  <a:lnTo>
                    <a:pt x="259" y="109"/>
                  </a:lnTo>
                  <a:lnTo>
                    <a:pt x="260" y="109"/>
                  </a:lnTo>
                  <a:lnTo>
                    <a:pt x="260" y="109"/>
                  </a:lnTo>
                  <a:lnTo>
                    <a:pt x="261" y="109"/>
                  </a:lnTo>
                  <a:lnTo>
                    <a:pt x="261" y="109"/>
                  </a:lnTo>
                  <a:lnTo>
                    <a:pt x="262" y="109"/>
                  </a:lnTo>
                  <a:lnTo>
                    <a:pt x="262" y="109"/>
                  </a:lnTo>
                  <a:lnTo>
                    <a:pt x="263" y="109"/>
                  </a:lnTo>
                  <a:lnTo>
                    <a:pt x="263" y="109"/>
                  </a:lnTo>
                  <a:lnTo>
                    <a:pt x="264" y="109"/>
                  </a:lnTo>
                  <a:lnTo>
                    <a:pt x="264" y="109"/>
                  </a:lnTo>
                  <a:lnTo>
                    <a:pt x="265" y="109"/>
                  </a:lnTo>
                  <a:lnTo>
                    <a:pt x="265" y="109"/>
                  </a:lnTo>
                  <a:lnTo>
                    <a:pt x="266" y="109"/>
                  </a:lnTo>
                  <a:lnTo>
                    <a:pt x="266" y="109"/>
                  </a:lnTo>
                  <a:lnTo>
                    <a:pt x="267" y="109"/>
                  </a:lnTo>
                  <a:lnTo>
                    <a:pt x="267" y="109"/>
                  </a:lnTo>
                  <a:lnTo>
                    <a:pt x="268" y="109"/>
                  </a:lnTo>
                  <a:lnTo>
                    <a:pt x="268" y="109"/>
                  </a:lnTo>
                  <a:lnTo>
                    <a:pt x="269" y="109"/>
                  </a:lnTo>
                  <a:lnTo>
                    <a:pt x="269" y="109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1" y="108"/>
                  </a:lnTo>
                  <a:lnTo>
                    <a:pt x="271" y="108"/>
                  </a:lnTo>
                  <a:lnTo>
                    <a:pt x="272" y="108"/>
                  </a:lnTo>
                  <a:lnTo>
                    <a:pt x="272" y="108"/>
                  </a:lnTo>
                  <a:lnTo>
                    <a:pt x="273" y="108"/>
                  </a:lnTo>
                  <a:lnTo>
                    <a:pt x="273" y="108"/>
                  </a:lnTo>
                  <a:lnTo>
                    <a:pt x="274" y="108"/>
                  </a:lnTo>
                  <a:lnTo>
                    <a:pt x="274" y="107"/>
                  </a:lnTo>
                  <a:lnTo>
                    <a:pt x="275" y="107"/>
                  </a:lnTo>
                  <a:lnTo>
                    <a:pt x="275" y="107"/>
                  </a:lnTo>
                  <a:lnTo>
                    <a:pt x="276" y="107"/>
                  </a:lnTo>
                  <a:lnTo>
                    <a:pt x="276" y="107"/>
                  </a:lnTo>
                  <a:lnTo>
                    <a:pt x="277" y="107"/>
                  </a:lnTo>
                  <a:lnTo>
                    <a:pt x="277" y="107"/>
                  </a:lnTo>
                  <a:lnTo>
                    <a:pt x="278" y="106"/>
                  </a:lnTo>
                  <a:lnTo>
                    <a:pt x="278" y="106"/>
                  </a:lnTo>
                  <a:lnTo>
                    <a:pt x="279" y="106"/>
                  </a:lnTo>
                  <a:lnTo>
                    <a:pt x="279" y="106"/>
                  </a:lnTo>
                  <a:lnTo>
                    <a:pt x="280" y="106"/>
                  </a:lnTo>
                  <a:lnTo>
                    <a:pt x="280" y="106"/>
                  </a:lnTo>
                  <a:lnTo>
                    <a:pt x="281" y="106"/>
                  </a:lnTo>
                  <a:lnTo>
                    <a:pt x="281" y="105"/>
                  </a:lnTo>
                  <a:lnTo>
                    <a:pt x="282" y="105"/>
                  </a:lnTo>
                  <a:lnTo>
                    <a:pt x="282" y="105"/>
                  </a:lnTo>
                  <a:lnTo>
                    <a:pt x="283" y="105"/>
                  </a:lnTo>
                  <a:lnTo>
                    <a:pt x="283" y="105"/>
                  </a:lnTo>
                  <a:lnTo>
                    <a:pt x="284" y="105"/>
                  </a:lnTo>
                  <a:lnTo>
                    <a:pt x="284" y="104"/>
                  </a:lnTo>
                  <a:lnTo>
                    <a:pt x="284" y="104"/>
                  </a:lnTo>
                  <a:lnTo>
                    <a:pt x="285" y="104"/>
                  </a:lnTo>
                  <a:lnTo>
                    <a:pt x="285" y="104"/>
                  </a:lnTo>
                  <a:lnTo>
                    <a:pt x="286" y="103"/>
                  </a:lnTo>
                  <a:lnTo>
                    <a:pt x="286" y="103"/>
                  </a:lnTo>
                  <a:lnTo>
                    <a:pt x="287" y="103"/>
                  </a:lnTo>
                  <a:lnTo>
                    <a:pt x="287" y="103"/>
                  </a:lnTo>
                  <a:lnTo>
                    <a:pt x="288" y="103"/>
                  </a:lnTo>
                  <a:lnTo>
                    <a:pt x="288" y="102"/>
                  </a:lnTo>
                  <a:lnTo>
                    <a:pt x="289" y="102"/>
                  </a:lnTo>
                  <a:lnTo>
                    <a:pt x="289" y="102"/>
                  </a:lnTo>
                  <a:lnTo>
                    <a:pt x="290" y="102"/>
                  </a:lnTo>
                  <a:lnTo>
                    <a:pt x="290" y="101"/>
                  </a:lnTo>
                  <a:lnTo>
                    <a:pt x="291" y="101"/>
                  </a:lnTo>
                  <a:lnTo>
                    <a:pt x="291" y="101"/>
                  </a:lnTo>
                  <a:lnTo>
                    <a:pt x="292" y="101"/>
                  </a:lnTo>
                  <a:lnTo>
                    <a:pt x="292" y="100"/>
                  </a:lnTo>
                  <a:lnTo>
                    <a:pt x="293" y="100"/>
                  </a:lnTo>
                  <a:lnTo>
                    <a:pt x="293" y="100"/>
                  </a:lnTo>
                  <a:lnTo>
                    <a:pt x="294" y="100"/>
                  </a:lnTo>
                  <a:lnTo>
                    <a:pt x="294" y="99"/>
                  </a:lnTo>
                  <a:lnTo>
                    <a:pt x="295" y="99"/>
                  </a:lnTo>
                  <a:lnTo>
                    <a:pt x="295" y="99"/>
                  </a:lnTo>
                  <a:lnTo>
                    <a:pt x="296" y="98"/>
                  </a:lnTo>
                  <a:lnTo>
                    <a:pt x="296" y="98"/>
                  </a:lnTo>
                  <a:lnTo>
                    <a:pt x="297" y="98"/>
                  </a:lnTo>
                  <a:lnTo>
                    <a:pt x="297" y="98"/>
                  </a:lnTo>
                  <a:lnTo>
                    <a:pt x="298" y="97"/>
                  </a:lnTo>
                  <a:lnTo>
                    <a:pt x="298" y="97"/>
                  </a:lnTo>
                  <a:lnTo>
                    <a:pt x="299" y="97"/>
                  </a:lnTo>
                  <a:lnTo>
                    <a:pt x="299" y="96"/>
                  </a:lnTo>
                  <a:lnTo>
                    <a:pt x="299" y="96"/>
                  </a:lnTo>
                  <a:lnTo>
                    <a:pt x="300" y="96"/>
                  </a:lnTo>
                  <a:lnTo>
                    <a:pt x="300" y="96"/>
                  </a:lnTo>
                  <a:lnTo>
                    <a:pt x="301" y="95"/>
                  </a:lnTo>
                  <a:lnTo>
                    <a:pt x="301" y="95"/>
                  </a:lnTo>
                  <a:lnTo>
                    <a:pt x="302" y="95"/>
                  </a:lnTo>
                  <a:lnTo>
                    <a:pt x="302" y="94"/>
                  </a:lnTo>
                  <a:lnTo>
                    <a:pt x="303" y="94"/>
                  </a:lnTo>
                  <a:lnTo>
                    <a:pt x="303" y="94"/>
                  </a:lnTo>
                  <a:lnTo>
                    <a:pt x="304" y="93"/>
                  </a:lnTo>
                  <a:lnTo>
                    <a:pt x="304" y="93"/>
                  </a:lnTo>
                  <a:lnTo>
                    <a:pt x="305" y="93"/>
                  </a:lnTo>
                  <a:lnTo>
                    <a:pt x="305" y="92"/>
                  </a:lnTo>
                  <a:lnTo>
                    <a:pt x="306" y="92"/>
                  </a:lnTo>
                  <a:lnTo>
                    <a:pt x="306" y="92"/>
                  </a:lnTo>
                  <a:lnTo>
                    <a:pt x="307" y="91"/>
                  </a:lnTo>
                  <a:lnTo>
                    <a:pt x="307" y="91"/>
                  </a:lnTo>
                  <a:lnTo>
                    <a:pt x="308" y="90"/>
                  </a:lnTo>
                  <a:lnTo>
                    <a:pt x="308" y="90"/>
                  </a:lnTo>
                  <a:lnTo>
                    <a:pt x="309" y="90"/>
                  </a:lnTo>
                  <a:lnTo>
                    <a:pt x="309" y="89"/>
                  </a:lnTo>
                  <a:lnTo>
                    <a:pt x="310" y="89"/>
                  </a:lnTo>
                  <a:lnTo>
                    <a:pt x="310" y="89"/>
                  </a:lnTo>
                  <a:lnTo>
                    <a:pt x="311" y="88"/>
                  </a:lnTo>
                  <a:lnTo>
                    <a:pt x="311" y="88"/>
                  </a:lnTo>
                  <a:lnTo>
                    <a:pt x="312" y="88"/>
                  </a:lnTo>
                  <a:lnTo>
                    <a:pt x="312" y="87"/>
                  </a:lnTo>
                  <a:lnTo>
                    <a:pt x="313" y="87"/>
                  </a:lnTo>
                  <a:lnTo>
                    <a:pt x="313" y="86"/>
                  </a:lnTo>
                  <a:lnTo>
                    <a:pt x="313" y="86"/>
                  </a:lnTo>
                  <a:lnTo>
                    <a:pt x="314" y="86"/>
                  </a:lnTo>
                  <a:lnTo>
                    <a:pt x="314" y="85"/>
                  </a:lnTo>
                  <a:lnTo>
                    <a:pt x="315" y="85"/>
                  </a:lnTo>
                  <a:lnTo>
                    <a:pt x="315" y="84"/>
                  </a:lnTo>
                  <a:lnTo>
                    <a:pt x="316" y="84"/>
                  </a:lnTo>
                  <a:lnTo>
                    <a:pt x="316" y="84"/>
                  </a:lnTo>
                  <a:lnTo>
                    <a:pt x="317" y="83"/>
                  </a:lnTo>
                  <a:lnTo>
                    <a:pt x="317" y="83"/>
                  </a:lnTo>
                  <a:lnTo>
                    <a:pt x="318" y="82"/>
                  </a:lnTo>
                  <a:lnTo>
                    <a:pt x="318" y="82"/>
                  </a:lnTo>
                  <a:lnTo>
                    <a:pt x="319" y="81"/>
                  </a:lnTo>
                  <a:lnTo>
                    <a:pt x="319" y="81"/>
                  </a:lnTo>
                  <a:lnTo>
                    <a:pt x="320" y="81"/>
                  </a:lnTo>
                  <a:lnTo>
                    <a:pt x="320" y="80"/>
                  </a:lnTo>
                  <a:lnTo>
                    <a:pt x="321" y="80"/>
                  </a:lnTo>
                  <a:lnTo>
                    <a:pt x="321" y="79"/>
                  </a:lnTo>
                  <a:lnTo>
                    <a:pt x="322" y="79"/>
                  </a:lnTo>
                  <a:lnTo>
                    <a:pt x="322" y="79"/>
                  </a:lnTo>
                  <a:lnTo>
                    <a:pt x="323" y="78"/>
                  </a:lnTo>
                  <a:lnTo>
                    <a:pt x="323" y="78"/>
                  </a:lnTo>
                  <a:lnTo>
                    <a:pt x="324" y="77"/>
                  </a:lnTo>
                  <a:lnTo>
                    <a:pt x="324" y="77"/>
                  </a:lnTo>
                  <a:lnTo>
                    <a:pt x="325" y="76"/>
                  </a:lnTo>
                  <a:lnTo>
                    <a:pt x="325" y="76"/>
                  </a:lnTo>
                  <a:lnTo>
                    <a:pt x="326" y="75"/>
                  </a:lnTo>
                  <a:lnTo>
                    <a:pt x="326" y="75"/>
                  </a:lnTo>
                  <a:lnTo>
                    <a:pt x="327" y="75"/>
                  </a:lnTo>
                  <a:lnTo>
                    <a:pt x="327" y="74"/>
                  </a:lnTo>
                  <a:lnTo>
                    <a:pt x="327" y="74"/>
                  </a:lnTo>
                  <a:lnTo>
                    <a:pt x="328" y="73"/>
                  </a:lnTo>
                  <a:lnTo>
                    <a:pt x="328" y="73"/>
                  </a:lnTo>
                  <a:lnTo>
                    <a:pt x="329" y="72"/>
                  </a:lnTo>
                  <a:lnTo>
                    <a:pt x="329" y="72"/>
                  </a:lnTo>
                  <a:lnTo>
                    <a:pt x="330" y="71"/>
                  </a:lnTo>
                  <a:lnTo>
                    <a:pt x="330" y="71"/>
                  </a:lnTo>
                  <a:lnTo>
                    <a:pt x="331" y="70"/>
                  </a:lnTo>
                  <a:lnTo>
                    <a:pt x="331" y="70"/>
                  </a:lnTo>
                  <a:lnTo>
                    <a:pt x="332" y="70"/>
                  </a:lnTo>
                  <a:lnTo>
                    <a:pt x="332" y="69"/>
                  </a:lnTo>
                  <a:lnTo>
                    <a:pt x="333" y="69"/>
                  </a:lnTo>
                  <a:lnTo>
                    <a:pt x="333" y="68"/>
                  </a:lnTo>
                  <a:lnTo>
                    <a:pt x="334" y="68"/>
                  </a:lnTo>
                  <a:lnTo>
                    <a:pt x="334" y="67"/>
                  </a:lnTo>
                  <a:lnTo>
                    <a:pt x="335" y="67"/>
                  </a:lnTo>
                  <a:lnTo>
                    <a:pt x="335" y="66"/>
                  </a:lnTo>
                  <a:lnTo>
                    <a:pt x="336" y="66"/>
                  </a:lnTo>
                  <a:lnTo>
                    <a:pt x="336" y="66"/>
                  </a:lnTo>
                  <a:lnTo>
                    <a:pt x="337" y="65"/>
                  </a:lnTo>
                  <a:lnTo>
                    <a:pt x="337" y="65"/>
                  </a:lnTo>
                  <a:lnTo>
                    <a:pt x="338" y="64"/>
                  </a:lnTo>
                  <a:lnTo>
                    <a:pt x="338" y="64"/>
                  </a:lnTo>
                  <a:lnTo>
                    <a:pt x="339" y="63"/>
                  </a:lnTo>
                  <a:lnTo>
                    <a:pt x="339" y="63"/>
                  </a:lnTo>
                  <a:lnTo>
                    <a:pt x="340" y="62"/>
                  </a:lnTo>
                  <a:lnTo>
                    <a:pt x="340" y="62"/>
                  </a:lnTo>
                  <a:lnTo>
                    <a:pt x="341" y="61"/>
                  </a:lnTo>
                  <a:lnTo>
                    <a:pt x="341" y="61"/>
                  </a:lnTo>
                  <a:lnTo>
                    <a:pt x="341" y="60"/>
                  </a:lnTo>
                  <a:lnTo>
                    <a:pt x="342" y="60"/>
                  </a:lnTo>
                  <a:lnTo>
                    <a:pt x="342" y="59"/>
                  </a:lnTo>
                  <a:lnTo>
                    <a:pt x="343" y="59"/>
                  </a:lnTo>
                  <a:lnTo>
                    <a:pt x="343" y="58"/>
                  </a:lnTo>
                  <a:lnTo>
                    <a:pt x="344" y="58"/>
                  </a:lnTo>
                  <a:lnTo>
                    <a:pt x="344" y="57"/>
                  </a:lnTo>
                  <a:lnTo>
                    <a:pt x="345" y="57"/>
                  </a:lnTo>
                  <a:lnTo>
                    <a:pt x="345" y="57"/>
                  </a:lnTo>
                  <a:lnTo>
                    <a:pt x="346" y="56"/>
                  </a:lnTo>
                  <a:lnTo>
                    <a:pt x="346" y="56"/>
                  </a:lnTo>
                  <a:lnTo>
                    <a:pt x="347" y="55"/>
                  </a:lnTo>
                  <a:lnTo>
                    <a:pt x="347" y="55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1048" name="Freeform 280"/>
            <p:cNvSpPr>
              <a:spLocks noChangeAspect="1"/>
            </p:cNvSpPr>
            <p:nvPr/>
          </p:nvSpPr>
          <p:spPr bwMode="auto">
            <a:xfrm>
              <a:off x="1920" y="1175"/>
              <a:ext cx="143" cy="652"/>
            </a:xfrm>
            <a:custGeom>
              <a:avLst/>
              <a:gdLst/>
              <a:ahLst/>
              <a:cxnLst>
                <a:cxn ang="0">
                  <a:pos x="5" y="49"/>
                </a:cxn>
                <a:cxn ang="0">
                  <a:pos x="11" y="44"/>
                </a:cxn>
                <a:cxn ang="0">
                  <a:pos x="17" y="38"/>
                </a:cxn>
                <a:cxn ang="0">
                  <a:pos x="22" y="33"/>
                </a:cxn>
                <a:cxn ang="0">
                  <a:pos x="28" y="28"/>
                </a:cxn>
                <a:cxn ang="0">
                  <a:pos x="34" y="23"/>
                </a:cxn>
                <a:cxn ang="0">
                  <a:pos x="40" y="18"/>
                </a:cxn>
                <a:cxn ang="0">
                  <a:pos x="46" y="14"/>
                </a:cxn>
                <a:cxn ang="0">
                  <a:pos x="51" y="11"/>
                </a:cxn>
                <a:cxn ang="0">
                  <a:pos x="57" y="8"/>
                </a:cxn>
                <a:cxn ang="0">
                  <a:pos x="63" y="5"/>
                </a:cxn>
                <a:cxn ang="0">
                  <a:pos x="69" y="3"/>
                </a:cxn>
                <a:cxn ang="0">
                  <a:pos x="75" y="1"/>
                </a:cxn>
                <a:cxn ang="0">
                  <a:pos x="80" y="0"/>
                </a:cxn>
                <a:cxn ang="0">
                  <a:pos x="86" y="0"/>
                </a:cxn>
                <a:cxn ang="0">
                  <a:pos x="92" y="0"/>
                </a:cxn>
                <a:cxn ang="0">
                  <a:pos x="98" y="1"/>
                </a:cxn>
                <a:cxn ang="0">
                  <a:pos x="104" y="3"/>
                </a:cxn>
                <a:cxn ang="0">
                  <a:pos x="109" y="4"/>
                </a:cxn>
                <a:cxn ang="0">
                  <a:pos x="115" y="7"/>
                </a:cxn>
                <a:cxn ang="0">
                  <a:pos x="121" y="10"/>
                </a:cxn>
                <a:cxn ang="0">
                  <a:pos x="127" y="14"/>
                </a:cxn>
                <a:cxn ang="0">
                  <a:pos x="132" y="18"/>
                </a:cxn>
                <a:cxn ang="0">
                  <a:pos x="138" y="22"/>
                </a:cxn>
                <a:cxn ang="0">
                  <a:pos x="144" y="27"/>
                </a:cxn>
                <a:cxn ang="0">
                  <a:pos x="150" y="32"/>
                </a:cxn>
                <a:cxn ang="0">
                  <a:pos x="156" y="37"/>
                </a:cxn>
                <a:cxn ang="0">
                  <a:pos x="161" y="43"/>
                </a:cxn>
                <a:cxn ang="0">
                  <a:pos x="167" y="48"/>
                </a:cxn>
                <a:cxn ang="0">
                  <a:pos x="173" y="54"/>
                </a:cxn>
                <a:cxn ang="0">
                  <a:pos x="179" y="60"/>
                </a:cxn>
                <a:cxn ang="0">
                  <a:pos x="185" y="66"/>
                </a:cxn>
                <a:cxn ang="0">
                  <a:pos x="190" y="71"/>
                </a:cxn>
                <a:cxn ang="0">
                  <a:pos x="196" y="76"/>
                </a:cxn>
                <a:cxn ang="0">
                  <a:pos x="202" y="81"/>
                </a:cxn>
                <a:cxn ang="0">
                  <a:pos x="208" y="86"/>
                </a:cxn>
                <a:cxn ang="0">
                  <a:pos x="214" y="91"/>
                </a:cxn>
                <a:cxn ang="0">
                  <a:pos x="219" y="95"/>
                </a:cxn>
                <a:cxn ang="0">
                  <a:pos x="225" y="98"/>
                </a:cxn>
                <a:cxn ang="0">
                  <a:pos x="231" y="102"/>
                </a:cxn>
                <a:cxn ang="0">
                  <a:pos x="237" y="104"/>
                </a:cxn>
                <a:cxn ang="0">
                  <a:pos x="242" y="106"/>
                </a:cxn>
                <a:cxn ang="0">
                  <a:pos x="248" y="108"/>
                </a:cxn>
                <a:cxn ang="0">
                  <a:pos x="254" y="109"/>
                </a:cxn>
                <a:cxn ang="0">
                  <a:pos x="260" y="109"/>
                </a:cxn>
                <a:cxn ang="0">
                  <a:pos x="266" y="109"/>
                </a:cxn>
                <a:cxn ang="0">
                  <a:pos x="271" y="108"/>
                </a:cxn>
                <a:cxn ang="0">
                  <a:pos x="277" y="107"/>
                </a:cxn>
                <a:cxn ang="0">
                  <a:pos x="283" y="105"/>
                </a:cxn>
                <a:cxn ang="0">
                  <a:pos x="289" y="102"/>
                </a:cxn>
                <a:cxn ang="0">
                  <a:pos x="295" y="99"/>
                </a:cxn>
                <a:cxn ang="0">
                  <a:pos x="300" y="96"/>
                </a:cxn>
                <a:cxn ang="0">
                  <a:pos x="306" y="92"/>
                </a:cxn>
                <a:cxn ang="0">
                  <a:pos x="312" y="87"/>
                </a:cxn>
                <a:cxn ang="0">
                  <a:pos x="318" y="82"/>
                </a:cxn>
                <a:cxn ang="0">
                  <a:pos x="324" y="77"/>
                </a:cxn>
                <a:cxn ang="0">
                  <a:pos x="329" y="72"/>
                </a:cxn>
                <a:cxn ang="0">
                  <a:pos x="335" y="66"/>
                </a:cxn>
                <a:cxn ang="0">
                  <a:pos x="341" y="61"/>
                </a:cxn>
                <a:cxn ang="0">
                  <a:pos x="347" y="55"/>
                </a:cxn>
              </a:cxnLst>
              <a:rect l="0" t="0" r="r" b="b"/>
              <a:pathLst>
                <a:path w="347" h="109">
                  <a:moveTo>
                    <a:pt x="0" y="55"/>
                  </a:moveTo>
                  <a:lnTo>
                    <a:pt x="0" y="54"/>
                  </a:lnTo>
                  <a:lnTo>
                    <a:pt x="1" y="54"/>
                  </a:lnTo>
                  <a:lnTo>
                    <a:pt x="1" y="53"/>
                  </a:lnTo>
                  <a:lnTo>
                    <a:pt x="2" y="53"/>
                  </a:lnTo>
                  <a:lnTo>
                    <a:pt x="2" y="52"/>
                  </a:lnTo>
                  <a:lnTo>
                    <a:pt x="3" y="52"/>
                  </a:lnTo>
                  <a:lnTo>
                    <a:pt x="3" y="51"/>
                  </a:lnTo>
                  <a:lnTo>
                    <a:pt x="4" y="51"/>
                  </a:lnTo>
                  <a:lnTo>
                    <a:pt x="4" y="50"/>
                  </a:lnTo>
                  <a:lnTo>
                    <a:pt x="5" y="50"/>
                  </a:lnTo>
                  <a:lnTo>
                    <a:pt x="5" y="49"/>
                  </a:lnTo>
                  <a:lnTo>
                    <a:pt x="6" y="49"/>
                  </a:lnTo>
                  <a:lnTo>
                    <a:pt x="6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9" y="46"/>
                  </a:lnTo>
                  <a:lnTo>
                    <a:pt x="9" y="46"/>
                  </a:lnTo>
                  <a:lnTo>
                    <a:pt x="9" y="45"/>
                  </a:lnTo>
                  <a:lnTo>
                    <a:pt x="10" y="45"/>
                  </a:lnTo>
                  <a:lnTo>
                    <a:pt x="10" y="44"/>
                  </a:lnTo>
                  <a:lnTo>
                    <a:pt x="11" y="44"/>
                  </a:lnTo>
                  <a:lnTo>
                    <a:pt x="11" y="43"/>
                  </a:lnTo>
                  <a:lnTo>
                    <a:pt x="12" y="43"/>
                  </a:lnTo>
                  <a:lnTo>
                    <a:pt x="12" y="42"/>
                  </a:lnTo>
                  <a:lnTo>
                    <a:pt x="13" y="42"/>
                  </a:lnTo>
                  <a:lnTo>
                    <a:pt x="13" y="41"/>
                  </a:lnTo>
                  <a:lnTo>
                    <a:pt x="14" y="41"/>
                  </a:lnTo>
                  <a:lnTo>
                    <a:pt x="14" y="40"/>
                  </a:lnTo>
                  <a:lnTo>
                    <a:pt x="15" y="40"/>
                  </a:lnTo>
                  <a:lnTo>
                    <a:pt x="15" y="39"/>
                  </a:lnTo>
                  <a:lnTo>
                    <a:pt x="16" y="39"/>
                  </a:lnTo>
                  <a:lnTo>
                    <a:pt x="16" y="3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18" y="37"/>
                  </a:lnTo>
                  <a:lnTo>
                    <a:pt x="18" y="37"/>
                  </a:lnTo>
                  <a:lnTo>
                    <a:pt x="18" y="36"/>
                  </a:lnTo>
                  <a:lnTo>
                    <a:pt x="19" y="36"/>
                  </a:lnTo>
                  <a:lnTo>
                    <a:pt x="19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1" y="34"/>
                  </a:lnTo>
                  <a:lnTo>
                    <a:pt x="21" y="34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5" y="31"/>
                  </a:lnTo>
                  <a:lnTo>
                    <a:pt x="25" y="30"/>
                  </a:lnTo>
                  <a:lnTo>
                    <a:pt x="26" y="30"/>
                  </a:lnTo>
                  <a:lnTo>
                    <a:pt x="26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9" y="27"/>
                  </a:lnTo>
                  <a:lnTo>
                    <a:pt x="29" y="27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1" y="26"/>
                  </a:lnTo>
                  <a:lnTo>
                    <a:pt x="31" y="25"/>
                  </a:lnTo>
                  <a:lnTo>
                    <a:pt x="32" y="25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33" y="24"/>
                  </a:lnTo>
                  <a:lnTo>
                    <a:pt x="33" y="23"/>
                  </a:lnTo>
                  <a:lnTo>
                    <a:pt x="34" y="23"/>
                  </a:lnTo>
                  <a:lnTo>
                    <a:pt x="34" y="22"/>
                  </a:lnTo>
                  <a:lnTo>
                    <a:pt x="35" y="22"/>
                  </a:lnTo>
                  <a:lnTo>
                    <a:pt x="35" y="22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7" y="21"/>
                  </a:lnTo>
                  <a:lnTo>
                    <a:pt x="37" y="20"/>
                  </a:lnTo>
                  <a:lnTo>
                    <a:pt x="38" y="20"/>
                  </a:lnTo>
                  <a:lnTo>
                    <a:pt x="38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1" y="18"/>
                  </a:lnTo>
                  <a:lnTo>
                    <a:pt x="41" y="17"/>
                  </a:lnTo>
                  <a:lnTo>
                    <a:pt x="42" y="17"/>
                  </a:lnTo>
                  <a:lnTo>
                    <a:pt x="42" y="17"/>
                  </a:lnTo>
                  <a:lnTo>
                    <a:pt x="43" y="16"/>
                  </a:lnTo>
                  <a:lnTo>
                    <a:pt x="43" y="16"/>
                  </a:lnTo>
                  <a:lnTo>
                    <a:pt x="44" y="16"/>
                  </a:lnTo>
                  <a:lnTo>
                    <a:pt x="44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6" y="14"/>
                  </a:lnTo>
                  <a:lnTo>
                    <a:pt x="46" y="14"/>
                  </a:lnTo>
                  <a:lnTo>
                    <a:pt x="47" y="14"/>
                  </a:lnTo>
                  <a:lnTo>
                    <a:pt x="47" y="13"/>
                  </a:lnTo>
                  <a:lnTo>
                    <a:pt x="47" y="13"/>
                  </a:lnTo>
                  <a:lnTo>
                    <a:pt x="48" y="13"/>
                  </a:lnTo>
                  <a:lnTo>
                    <a:pt x="48" y="12"/>
                  </a:lnTo>
                  <a:lnTo>
                    <a:pt x="49" y="12"/>
                  </a:lnTo>
                  <a:lnTo>
                    <a:pt x="49" y="12"/>
                  </a:lnTo>
                  <a:lnTo>
                    <a:pt x="50" y="12"/>
                  </a:lnTo>
                  <a:lnTo>
                    <a:pt x="50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5" y="9"/>
                  </a:lnTo>
                  <a:lnTo>
                    <a:pt x="55" y="8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9" y="7"/>
                  </a:lnTo>
                  <a:lnTo>
                    <a:pt x="59" y="7"/>
                  </a:lnTo>
                  <a:lnTo>
                    <a:pt x="60" y="6"/>
                  </a:lnTo>
                  <a:lnTo>
                    <a:pt x="60" y="6"/>
                  </a:lnTo>
                  <a:lnTo>
                    <a:pt x="61" y="6"/>
                  </a:lnTo>
                  <a:lnTo>
                    <a:pt x="61" y="6"/>
                  </a:lnTo>
                  <a:lnTo>
                    <a:pt x="61" y="5"/>
                  </a:lnTo>
                  <a:lnTo>
                    <a:pt x="62" y="5"/>
                  </a:lnTo>
                  <a:lnTo>
                    <a:pt x="62" y="5"/>
                  </a:lnTo>
                  <a:lnTo>
                    <a:pt x="63" y="5"/>
                  </a:lnTo>
                  <a:lnTo>
                    <a:pt x="63" y="5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7" y="3"/>
                  </a:lnTo>
                  <a:lnTo>
                    <a:pt x="67" y="3"/>
                  </a:lnTo>
                  <a:lnTo>
                    <a:pt x="68" y="3"/>
                  </a:lnTo>
                  <a:lnTo>
                    <a:pt x="68" y="3"/>
                  </a:lnTo>
                  <a:lnTo>
                    <a:pt x="69" y="3"/>
                  </a:lnTo>
                  <a:lnTo>
                    <a:pt x="69" y="3"/>
                  </a:lnTo>
                  <a:lnTo>
                    <a:pt x="70" y="3"/>
                  </a:lnTo>
                  <a:lnTo>
                    <a:pt x="70" y="2"/>
                  </a:lnTo>
                  <a:lnTo>
                    <a:pt x="71" y="2"/>
                  </a:lnTo>
                  <a:lnTo>
                    <a:pt x="71" y="2"/>
                  </a:lnTo>
                  <a:lnTo>
                    <a:pt x="72" y="2"/>
                  </a:lnTo>
                  <a:lnTo>
                    <a:pt x="72" y="2"/>
                  </a:lnTo>
                  <a:lnTo>
                    <a:pt x="73" y="2"/>
                  </a:lnTo>
                  <a:lnTo>
                    <a:pt x="73" y="2"/>
                  </a:lnTo>
                  <a:lnTo>
                    <a:pt x="74" y="1"/>
                  </a:lnTo>
                  <a:lnTo>
                    <a:pt x="74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6" y="1"/>
                  </a:lnTo>
                  <a:lnTo>
                    <a:pt x="76" y="1"/>
                  </a:lnTo>
                  <a:lnTo>
                    <a:pt x="77" y="1"/>
                  </a:lnTo>
                  <a:lnTo>
                    <a:pt x="77" y="1"/>
                  </a:lnTo>
                  <a:lnTo>
                    <a:pt x="78" y="1"/>
                  </a:lnTo>
                  <a:lnTo>
                    <a:pt x="78" y="1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3" y="0"/>
                  </a:lnTo>
                  <a:lnTo>
                    <a:pt x="83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5" y="0"/>
                  </a:lnTo>
                  <a:lnTo>
                    <a:pt x="85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7" y="0"/>
                  </a:lnTo>
                  <a:lnTo>
                    <a:pt x="87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91" y="0"/>
                  </a:lnTo>
                  <a:lnTo>
                    <a:pt x="91" y="0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6" y="1"/>
                  </a:lnTo>
                  <a:lnTo>
                    <a:pt x="96" y="1"/>
                  </a:lnTo>
                  <a:lnTo>
                    <a:pt x="97" y="1"/>
                  </a:lnTo>
                  <a:lnTo>
                    <a:pt x="97" y="1"/>
                  </a:lnTo>
                  <a:lnTo>
                    <a:pt x="98" y="1"/>
                  </a:lnTo>
                  <a:lnTo>
                    <a:pt x="98" y="1"/>
                  </a:lnTo>
                  <a:lnTo>
                    <a:pt x="99" y="1"/>
                  </a:lnTo>
                  <a:lnTo>
                    <a:pt x="99" y="1"/>
                  </a:lnTo>
                  <a:lnTo>
                    <a:pt x="100" y="1"/>
                  </a:lnTo>
                  <a:lnTo>
                    <a:pt x="100" y="2"/>
                  </a:lnTo>
                  <a:lnTo>
                    <a:pt x="101" y="2"/>
                  </a:lnTo>
                  <a:lnTo>
                    <a:pt x="101" y="2"/>
                  </a:lnTo>
                  <a:lnTo>
                    <a:pt x="102" y="2"/>
                  </a:lnTo>
                  <a:lnTo>
                    <a:pt x="102" y="2"/>
                  </a:lnTo>
                  <a:lnTo>
                    <a:pt x="103" y="2"/>
                  </a:lnTo>
                  <a:lnTo>
                    <a:pt x="103" y="2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5" y="3"/>
                  </a:lnTo>
                  <a:lnTo>
                    <a:pt x="105" y="3"/>
                  </a:lnTo>
                  <a:lnTo>
                    <a:pt x="106" y="3"/>
                  </a:lnTo>
                  <a:lnTo>
                    <a:pt x="106" y="3"/>
                  </a:lnTo>
                  <a:lnTo>
                    <a:pt x="107" y="4"/>
                  </a:lnTo>
                  <a:lnTo>
                    <a:pt x="107" y="4"/>
                  </a:lnTo>
                  <a:lnTo>
                    <a:pt x="108" y="4"/>
                  </a:lnTo>
                  <a:lnTo>
                    <a:pt x="108" y="4"/>
                  </a:lnTo>
                  <a:lnTo>
                    <a:pt x="109" y="4"/>
                  </a:lnTo>
                  <a:lnTo>
                    <a:pt x="109" y="4"/>
                  </a:lnTo>
                  <a:lnTo>
                    <a:pt x="110" y="5"/>
                  </a:lnTo>
                  <a:lnTo>
                    <a:pt x="110" y="5"/>
                  </a:lnTo>
                  <a:lnTo>
                    <a:pt x="111" y="5"/>
                  </a:lnTo>
                  <a:lnTo>
                    <a:pt x="111" y="5"/>
                  </a:lnTo>
                  <a:lnTo>
                    <a:pt x="112" y="5"/>
                  </a:lnTo>
                  <a:lnTo>
                    <a:pt x="112" y="6"/>
                  </a:lnTo>
                  <a:lnTo>
                    <a:pt x="113" y="6"/>
                  </a:lnTo>
                  <a:lnTo>
                    <a:pt x="113" y="6"/>
                  </a:lnTo>
                  <a:lnTo>
                    <a:pt x="114" y="6"/>
                  </a:lnTo>
                  <a:lnTo>
                    <a:pt x="114" y="7"/>
                  </a:lnTo>
                  <a:lnTo>
                    <a:pt x="115" y="7"/>
                  </a:lnTo>
                  <a:lnTo>
                    <a:pt x="115" y="7"/>
                  </a:lnTo>
                  <a:lnTo>
                    <a:pt x="116" y="7"/>
                  </a:lnTo>
                  <a:lnTo>
                    <a:pt x="116" y="8"/>
                  </a:lnTo>
                  <a:lnTo>
                    <a:pt x="117" y="8"/>
                  </a:lnTo>
                  <a:lnTo>
                    <a:pt x="117" y="8"/>
                  </a:lnTo>
                  <a:lnTo>
                    <a:pt x="118" y="8"/>
                  </a:lnTo>
                  <a:lnTo>
                    <a:pt x="118" y="8"/>
                  </a:lnTo>
                  <a:lnTo>
                    <a:pt x="118" y="9"/>
                  </a:lnTo>
                  <a:lnTo>
                    <a:pt x="119" y="9"/>
                  </a:lnTo>
                  <a:lnTo>
                    <a:pt x="119" y="9"/>
                  </a:lnTo>
                  <a:lnTo>
                    <a:pt x="120" y="10"/>
                  </a:lnTo>
                  <a:lnTo>
                    <a:pt x="120" y="10"/>
                  </a:lnTo>
                  <a:lnTo>
                    <a:pt x="121" y="10"/>
                  </a:lnTo>
                  <a:lnTo>
                    <a:pt x="121" y="10"/>
                  </a:lnTo>
                  <a:lnTo>
                    <a:pt x="122" y="11"/>
                  </a:lnTo>
                  <a:lnTo>
                    <a:pt x="122" y="11"/>
                  </a:lnTo>
                  <a:lnTo>
                    <a:pt x="123" y="11"/>
                  </a:lnTo>
                  <a:lnTo>
                    <a:pt x="123" y="12"/>
                  </a:lnTo>
                  <a:lnTo>
                    <a:pt x="124" y="12"/>
                  </a:lnTo>
                  <a:lnTo>
                    <a:pt x="124" y="12"/>
                  </a:lnTo>
                  <a:lnTo>
                    <a:pt x="125" y="12"/>
                  </a:lnTo>
                  <a:lnTo>
                    <a:pt x="125" y="13"/>
                  </a:lnTo>
                  <a:lnTo>
                    <a:pt x="126" y="13"/>
                  </a:lnTo>
                  <a:lnTo>
                    <a:pt x="126" y="13"/>
                  </a:lnTo>
                  <a:lnTo>
                    <a:pt x="127" y="14"/>
                  </a:lnTo>
                  <a:lnTo>
                    <a:pt x="127" y="14"/>
                  </a:lnTo>
                  <a:lnTo>
                    <a:pt x="128" y="14"/>
                  </a:lnTo>
                  <a:lnTo>
                    <a:pt x="128" y="15"/>
                  </a:lnTo>
                  <a:lnTo>
                    <a:pt x="129" y="15"/>
                  </a:lnTo>
                  <a:lnTo>
                    <a:pt x="129" y="15"/>
                  </a:lnTo>
                  <a:lnTo>
                    <a:pt x="130" y="16"/>
                  </a:lnTo>
                  <a:lnTo>
                    <a:pt x="130" y="16"/>
                  </a:lnTo>
                  <a:lnTo>
                    <a:pt x="131" y="16"/>
                  </a:lnTo>
                  <a:lnTo>
                    <a:pt x="131" y="17"/>
                  </a:lnTo>
                  <a:lnTo>
                    <a:pt x="132" y="17"/>
                  </a:lnTo>
                  <a:lnTo>
                    <a:pt x="132" y="17"/>
                  </a:lnTo>
                  <a:lnTo>
                    <a:pt x="132" y="18"/>
                  </a:lnTo>
                  <a:lnTo>
                    <a:pt x="133" y="18"/>
                  </a:lnTo>
                  <a:lnTo>
                    <a:pt x="133" y="18"/>
                  </a:lnTo>
                  <a:lnTo>
                    <a:pt x="134" y="19"/>
                  </a:lnTo>
                  <a:lnTo>
                    <a:pt x="134" y="19"/>
                  </a:lnTo>
                  <a:lnTo>
                    <a:pt x="135" y="19"/>
                  </a:lnTo>
                  <a:lnTo>
                    <a:pt x="135" y="20"/>
                  </a:lnTo>
                  <a:lnTo>
                    <a:pt x="136" y="20"/>
                  </a:lnTo>
                  <a:lnTo>
                    <a:pt x="136" y="21"/>
                  </a:lnTo>
                  <a:lnTo>
                    <a:pt x="137" y="21"/>
                  </a:lnTo>
                  <a:lnTo>
                    <a:pt x="137" y="21"/>
                  </a:lnTo>
                  <a:lnTo>
                    <a:pt x="138" y="22"/>
                  </a:lnTo>
                  <a:lnTo>
                    <a:pt x="138" y="22"/>
                  </a:lnTo>
                  <a:lnTo>
                    <a:pt x="139" y="22"/>
                  </a:lnTo>
                  <a:lnTo>
                    <a:pt x="139" y="23"/>
                  </a:lnTo>
                  <a:lnTo>
                    <a:pt x="140" y="23"/>
                  </a:lnTo>
                  <a:lnTo>
                    <a:pt x="140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2" y="25"/>
                  </a:lnTo>
                  <a:lnTo>
                    <a:pt x="142" y="25"/>
                  </a:lnTo>
                  <a:lnTo>
                    <a:pt x="143" y="26"/>
                  </a:lnTo>
                  <a:lnTo>
                    <a:pt x="143" y="26"/>
                  </a:lnTo>
                  <a:lnTo>
                    <a:pt x="144" y="26"/>
                  </a:lnTo>
                  <a:lnTo>
                    <a:pt x="144" y="27"/>
                  </a:lnTo>
                  <a:lnTo>
                    <a:pt x="145" y="27"/>
                  </a:lnTo>
                  <a:lnTo>
                    <a:pt x="145" y="28"/>
                  </a:lnTo>
                  <a:lnTo>
                    <a:pt x="146" y="28"/>
                  </a:lnTo>
                  <a:lnTo>
                    <a:pt x="146" y="29"/>
                  </a:lnTo>
                  <a:lnTo>
                    <a:pt x="147" y="29"/>
                  </a:lnTo>
                  <a:lnTo>
                    <a:pt x="147" y="29"/>
                  </a:lnTo>
                  <a:lnTo>
                    <a:pt x="147" y="30"/>
                  </a:lnTo>
                  <a:lnTo>
                    <a:pt x="148" y="30"/>
                  </a:lnTo>
                  <a:lnTo>
                    <a:pt x="148" y="31"/>
                  </a:lnTo>
                  <a:lnTo>
                    <a:pt x="149" y="31"/>
                  </a:lnTo>
                  <a:lnTo>
                    <a:pt x="149" y="31"/>
                  </a:lnTo>
                  <a:lnTo>
                    <a:pt x="150" y="32"/>
                  </a:lnTo>
                  <a:lnTo>
                    <a:pt x="150" y="32"/>
                  </a:lnTo>
                  <a:lnTo>
                    <a:pt x="151" y="33"/>
                  </a:lnTo>
                  <a:lnTo>
                    <a:pt x="151" y="33"/>
                  </a:lnTo>
                  <a:lnTo>
                    <a:pt x="152" y="34"/>
                  </a:lnTo>
                  <a:lnTo>
                    <a:pt x="152" y="34"/>
                  </a:lnTo>
                  <a:lnTo>
                    <a:pt x="153" y="35"/>
                  </a:lnTo>
                  <a:lnTo>
                    <a:pt x="153" y="35"/>
                  </a:lnTo>
                  <a:lnTo>
                    <a:pt x="154" y="35"/>
                  </a:lnTo>
                  <a:lnTo>
                    <a:pt x="154" y="36"/>
                  </a:lnTo>
                  <a:lnTo>
                    <a:pt x="155" y="36"/>
                  </a:lnTo>
                  <a:lnTo>
                    <a:pt x="155" y="37"/>
                  </a:lnTo>
                  <a:lnTo>
                    <a:pt x="156" y="37"/>
                  </a:lnTo>
                  <a:lnTo>
                    <a:pt x="156" y="38"/>
                  </a:lnTo>
                  <a:lnTo>
                    <a:pt x="157" y="38"/>
                  </a:lnTo>
                  <a:lnTo>
                    <a:pt x="157" y="39"/>
                  </a:lnTo>
                  <a:lnTo>
                    <a:pt x="158" y="39"/>
                  </a:lnTo>
                  <a:lnTo>
                    <a:pt x="158" y="39"/>
                  </a:lnTo>
                  <a:lnTo>
                    <a:pt x="159" y="40"/>
                  </a:lnTo>
                  <a:lnTo>
                    <a:pt x="159" y="40"/>
                  </a:lnTo>
                  <a:lnTo>
                    <a:pt x="160" y="41"/>
                  </a:lnTo>
                  <a:lnTo>
                    <a:pt x="160" y="41"/>
                  </a:lnTo>
                  <a:lnTo>
                    <a:pt x="161" y="42"/>
                  </a:lnTo>
                  <a:lnTo>
                    <a:pt x="161" y="42"/>
                  </a:lnTo>
                  <a:lnTo>
                    <a:pt x="161" y="43"/>
                  </a:lnTo>
                  <a:lnTo>
                    <a:pt x="162" y="43"/>
                  </a:lnTo>
                  <a:lnTo>
                    <a:pt x="162" y="44"/>
                  </a:lnTo>
                  <a:lnTo>
                    <a:pt x="163" y="44"/>
                  </a:lnTo>
                  <a:lnTo>
                    <a:pt x="163" y="45"/>
                  </a:lnTo>
                  <a:lnTo>
                    <a:pt x="164" y="45"/>
                  </a:lnTo>
                  <a:lnTo>
                    <a:pt x="164" y="46"/>
                  </a:lnTo>
                  <a:lnTo>
                    <a:pt x="165" y="46"/>
                  </a:lnTo>
                  <a:lnTo>
                    <a:pt x="165" y="47"/>
                  </a:lnTo>
                  <a:lnTo>
                    <a:pt x="166" y="47"/>
                  </a:lnTo>
                  <a:lnTo>
                    <a:pt x="166" y="48"/>
                  </a:lnTo>
                  <a:lnTo>
                    <a:pt x="167" y="48"/>
                  </a:lnTo>
                  <a:lnTo>
                    <a:pt x="167" y="48"/>
                  </a:lnTo>
                  <a:lnTo>
                    <a:pt x="168" y="49"/>
                  </a:lnTo>
                  <a:lnTo>
                    <a:pt x="168" y="49"/>
                  </a:lnTo>
                  <a:lnTo>
                    <a:pt x="169" y="50"/>
                  </a:lnTo>
                  <a:lnTo>
                    <a:pt x="169" y="50"/>
                  </a:lnTo>
                  <a:lnTo>
                    <a:pt x="170" y="51"/>
                  </a:lnTo>
                  <a:lnTo>
                    <a:pt x="170" y="51"/>
                  </a:lnTo>
                  <a:lnTo>
                    <a:pt x="171" y="52"/>
                  </a:lnTo>
                  <a:lnTo>
                    <a:pt x="171" y="52"/>
                  </a:lnTo>
                  <a:lnTo>
                    <a:pt x="172" y="53"/>
                  </a:lnTo>
                  <a:lnTo>
                    <a:pt x="172" y="53"/>
                  </a:lnTo>
                  <a:lnTo>
                    <a:pt x="173" y="54"/>
                  </a:lnTo>
                  <a:lnTo>
                    <a:pt x="173" y="54"/>
                  </a:lnTo>
                  <a:lnTo>
                    <a:pt x="174" y="55"/>
                  </a:lnTo>
                  <a:lnTo>
                    <a:pt x="174" y="55"/>
                  </a:lnTo>
                  <a:lnTo>
                    <a:pt x="175" y="56"/>
                  </a:lnTo>
                  <a:lnTo>
                    <a:pt x="175" y="56"/>
                  </a:lnTo>
                  <a:lnTo>
                    <a:pt x="175" y="57"/>
                  </a:lnTo>
                  <a:lnTo>
                    <a:pt x="176" y="57"/>
                  </a:lnTo>
                  <a:lnTo>
                    <a:pt x="176" y="57"/>
                  </a:lnTo>
                  <a:lnTo>
                    <a:pt x="177" y="58"/>
                  </a:lnTo>
                  <a:lnTo>
                    <a:pt x="177" y="58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9" y="60"/>
                  </a:lnTo>
                  <a:lnTo>
                    <a:pt x="179" y="60"/>
                  </a:lnTo>
                  <a:lnTo>
                    <a:pt x="180" y="61"/>
                  </a:lnTo>
                  <a:lnTo>
                    <a:pt x="180" y="61"/>
                  </a:lnTo>
                  <a:lnTo>
                    <a:pt x="181" y="62"/>
                  </a:lnTo>
                  <a:lnTo>
                    <a:pt x="181" y="62"/>
                  </a:lnTo>
                  <a:lnTo>
                    <a:pt x="182" y="63"/>
                  </a:lnTo>
                  <a:lnTo>
                    <a:pt x="182" y="63"/>
                  </a:lnTo>
                  <a:lnTo>
                    <a:pt x="183" y="64"/>
                  </a:lnTo>
                  <a:lnTo>
                    <a:pt x="183" y="64"/>
                  </a:lnTo>
                  <a:lnTo>
                    <a:pt x="184" y="65"/>
                  </a:lnTo>
                  <a:lnTo>
                    <a:pt x="184" y="65"/>
                  </a:lnTo>
                  <a:lnTo>
                    <a:pt x="185" y="66"/>
                  </a:lnTo>
                  <a:lnTo>
                    <a:pt x="185" y="66"/>
                  </a:lnTo>
                  <a:lnTo>
                    <a:pt x="186" y="66"/>
                  </a:lnTo>
                  <a:lnTo>
                    <a:pt x="186" y="67"/>
                  </a:lnTo>
                  <a:lnTo>
                    <a:pt x="187" y="67"/>
                  </a:lnTo>
                  <a:lnTo>
                    <a:pt x="187" y="68"/>
                  </a:lnTo>
                  <a:lnTo>
                    <a:pt x="188" y="68"/>
                  </a:lnTo>
                  <a:lnTo>
                    <a:pt x="188" y="69"/>
                  </a:lnTo>
                  <a:lnTo>
                    <a:pt x="189" y="69"/>
                  </a:lnTo>
                  <a:lnTo>
                    <a:pt x="189" y="70"/>
                  </a:lnTo>
                  <a:lnTo>
                    <a:pt x="189" y="70"/>
                  </a:lnTo>
                  <a:lnTo>
                    <a:pt x="190" y="70"/>
                  </a:lnTo>
                  <a:lnTo>
                    <a:pt x="190" y="71"/>
                  </a:lnTo>
                  <a:lnTo>
                    <a:pt x="191" y="71"/>
                  </a:lnTo>
                  <a:lnTo>
                    <a:pt x="191" y="72"/>
                  </a:lnTo>
                  <a:lnTo>
                    <a:pt x="192" y="72"/>
                  </a:lnTo>
                  <a:lnTo>
                    <a:pt x="192" y="73"/>
                  </a:lnTo>
                  <a:lnTo>
                    <a:pt x="193" y="73"/>
                  </a:lnTo>
                  <a:lnTo>
                    <a:pt x="193" y="74"/>
                  </a:lnTo>
                  <a:lnTo>
                    <a:pt x="194" y="74"/>
                  </a:lnTo>
                  <a:lnTo>
                    <a:pt x="194" y="75"/>
                  </a:lnTo>
                  <a:lnTo>
                    <a:pt x="195" y="75"/>
                  </a:lnTo>
                  <a:lnTo>
                    <a:pt x="195" y="75"/>
                  </a:lnTo>
                  <a:lnTo>
                    <a:pt x="196" y="76"/>
                  </a:lnTo>
                  <a:lnTo>
                    <a:pt x="196" y="76"/>
                  </a:lnTo>
                  <a:lnTo>
                    <a:pt x="197" y="77"/>
                  </a:lnTo>
                  <a:lnTo>
                    <a:pt x="197" y="77"/>
                  </a:lnTo>
                  <a:lnTo>
                    <a:pt x="198" y="78"/>
                  </a:lnTo>
                  <a:lnTo>
                    <a:pt x="198" y="78"/>
                  </a:lnTo>
                  <a:lnTo>
                    <a:pt x="199" y="79"/>
                  </a:lnTo>
                  <a:lnTo>
                    <a:pt x="199" y="79"/>
                  </a:lnTo>
                  <a:lnTo>
                    <a:pt x="200" y="79"/>
                  </a:lnTo>
                  <a:lnTo>
                    <a:pt x="200" y="80"/>
                  </a:lnTo>
                  <a:lnTo>
                    <a:pt x="201" y="80"/>
                  </a:lnTo>
                  <a:lnTo>
                    <a:pt x="201" y="81"/>
                  </a:lnTo>
                  <a:lnTo>
                    <a:pt x="202" y="81"/>
                  </a:lnTo>
                  <a:lnTo>
                    <a:pt x="202" y="81"/>
                  </a:lnTo>
                  <a:lnTo>
                    <a:pt x="203" y="82"/>
                  </a:lnTo>
                  <a:lnTo>
                    <a:pt x="203" y="82"/>
                  </a:lnTo>
                  <a:lnTo>
                    <a:pt x="204" y="83"/>
                  </a:lnTo>
                  <a:lnTo>
                    <a:pt x="204" y="83"/>
                  </a:lnTo>
                  <a:lnTo>
                    <a:pt x="204" y="84"/>
                  </a:lnTo>
                  <a:lnTo>
                    <a:pt x="205" y="84"/>
                  </a:lnTo>
                  <a:lnTo>
                    <a:pt x="205" y="84"/>
                  </a:lnTo>
                  <a:lnTo>
                    <a:pt x="206" y="85"/>
                  </a:lnTo>
                  <a:lnTo>
                    <a:pt x="206" y="85"/>
                  </a:lnTo>
                  <a:lnTo>
                    <a:pt x="207" y="86"/>
                  </a:lnTo>
                  <a:lnTo>
                    <a:pt x="207" y="86"/>
                  </a:lnTo>
                  <a:lnTo>
                    <a:pt x="208" y="86"/>
                  </a:lnTo>
                  <a:lnTo>
                    <a:pt x="208" y="87"/>
                  </a:lnTo>
                  <a:lnTo>
                    <a:pt x="209" y="87"/>
                  </a:lnTo>
                  <a:lnTo>
                    <a:pt x="209" y="88"/>
                  </a:lnTo>
                  <a:lnTo>
                    <a:pt x="210" y="88"/>
                  </a:lnTo>
                  <a:lnTo>
                    <a:pt x="210" y="88"/>
                  </a:lnTo>
                  <a:lnTo>
                    <a:pt x="211" y="89"/>
                  </a:lnTo>
                  <a:lnTo>
                    <a:pt x="211" y="89"/>
                  </a:lnTo>
                  <a:lnTo>
                    <a:pt x="212" y="89"/>
                  </a:lnTo>
                  <a:lnTo>
                    <a:pt x="212" y="90"/>
                  </a:lnTo>
                  <a:lnTo>
                    <a:pt x="213" y="90"/>
                  </a:lnTo>
                  <a:lnTo>
                    <a:pt x="213" y="90"/>
                  </a:lnTo>
                  <a:lnTo>
                    <a:pt x="214" y="91"/>
                  </a:lnTo>
                  <a:lnTo>
                    <a:pt x="214" y="91"/>
                  </a:lnTo>
                  <a:lnTo>
                    <a:pt x="215" y="92"/>
                  </a:lnTo>
                  <a:lnTo>
                    <a:pt x="215" y="92"/>
                  </a:lnTo>
                  <a:lnTo>
                    <a:pt x="216" y="92"/>
                  </a:lnTo>
                  <a:lnTo>
                    <a:pt x="216" y="93"/>
                  </a:lnTo>
                  <a:lnTo>
                    <a:pt x="217" y="93"/>
                  </a:lnTo>
                  <a:lnTo>
                    <a:pt x="217" y="93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9" y="95"/>
                  </a:lnTo>
                  <a:lnTo>
                    <a:pt x="219" y="95"/>
                  </a:lnTo>
                  <a:lnTo>
                    <a:pt x="220" y="95"/>
                  </a:lnTo>
                  <a:lnTo>
                    <a:pt x="220" y="96"/>
                  </a:lnTo>
                  <a:lnTo>
                    <a:pt x="221" y="96"/>
                  </a:lnTo>
                  <a:lnTo>
                    <a:pt x="221" y="96"/>
                  </a:lnTo>
                  <a:lnTo>
                    <a:pt x="222" y="96"/>
                  </a:lnTo>
                  <a:lnTo>
                    <a:pt x="222" y="97"/>
                  </a:lnTo>
                  <a:lnTo>
                    <a:pt x="223" y="97"/>
                  </a:lnTo>
                  <a:lnTo>
                    <a:pt x="223" y="97"/>
                  </a:lnTo>
                  <a:lnTo>
                    <a:pt x="224" y="98"/>
                  </a:lnTo>
                  <a:lnTo>
                    <a:pt x="224" y="98"/>
                  </a:lnTo>
                  <a:lnTo>
                    <a:pt x="225" y="98"/>
                  </a:lnTo>
                  <a:lnTo>
                    <a:pt x="225" y="98"/>
                  </a:lnTo>
                  <a:lnTo>
                    <a:pt x="226" y="99"/>
                  </a:lnTo>
                  <a:lnTo>
                    <a:pt x="226" y="99"/>
                  </a:lnTo>
                  <a:lnTo>
                    <a:pt x="227" y="99"/>
                  </a:lnTo>
                  <a:lnTo>
                    <a:pt x="227" y="100"/>
                  </a:lnTo>
                  <a:lnTo>
                    <a:pt x="228" y="100"/>
                  </a:lnTo>
                  <a:lnTo>
                    <a:pt x="228" y="100"/>
                  </a:lnTo>
                  <a:lnTo>
                    <a:pt x="229" y="100"/>
                  </a:lnTo>
                  <a:lnTo>
                    <a:pt x="229" y="101"/>
                  </a:lnTo>
                  <a:lnTo>
                    <a:pt x="230" y="101"/>
                  </a:lnTo>
                  <a:lnTo>
                    <a:pt x="230" y="101"/>
                  </a:lnTo>
                  <a:lnTo>
                    <a:pt x="231" y="101"/>
                  </a:lnTo>
                  <a:lnTo>
                    <a:pt x="231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3" y="103"/>
                  </a:lnTo>
                  <a:lnTo>
                    <a:pt x="233" y="103"/>
                  </a:lnTo>
                  <a:lnTo>
                    <a:pt x="234" y="103"/>
                  </a:lnTo>
                  <a:lnTo>
                    <a:pt x="234" y="103"/>
                  </a:lnTo>
                  <a:lnTo>
                    <a:pt x="235" y="103"/>
                  </a:lnTo>
                  <a:lnTo>
                    <a:pt x="235" y="104"/>
                  </a:lnTo>
                  <a:lnTo>
                    <a:pt x="236" y="104"/>
                  </a:lnTo>
                  <a:lnTo>
                    <a:pt x="236" y="104"/>
                  </a:lnTo>
                  <a:lnTo>
                    <a:pt x="237" y="104"/>
                  </a:lnTo>
                  <a:lnTo>
                    <a:pt x="237" y="105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39" y="105"/>
                  </a:lnTo>
                  <a:lnTo>
                    <a:pt x="239" y="105"/>
                  </a:lnTo>
                  <a:lnTo>
                    <a:pt x="240" y="105"/>
                  </a:lnTo>
                  <a:lnTo>
                    <a:pt x="240" y="106"/>
                  </a:lnTo>
                  <a:lnTo>
                    <a:pt x="241" y="106"/>
                  </a:lnTo>
                  <a:lnTo>
                    <a:pt x="241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3" y="106"/>
                  </a:lnTo>
                  <a:lnTo>
                    <a:pt x="243" y="107"/>
                  </a:lnTo>
                  <a:lnTo>
                    <a:pt x="244" y="107"/>
                  </a:lnTo>
                  <a:lnTo>
                    <a:pt x="244" y="107"/>
                  </a:lnTo>
                  <a:lnTo>
                    <a:pt x="245" y="107"/>
                  </a:lnTo>
                  <a:lnTo>
                    <a:pt x="245" y="107"/>
                  </a:lnTo>
                  <a:lnTo>
                    <a:pt x="246" y="107"/>
                  </a:lnTo>
                  <a:lnTo>
                    <a:pt x="246" y="107"/>
                  </a:lnTo>
                  <a:lnTo>
                    <a:pt x="247" y="108"/>
                  </a:lnTo>
                  <a:lnTo>
                    <a:pt x="247" y="108"/>
                  </a:lnTo>
                  <a:lnTo>
                    <a:pt x="248" y="108"/>
                  </a:lnTo>
                  <a:lnTo>
                    <a:pt x="248" y="108"/>
                  </a:lnTo>
                  <a:lnTo>
                    <a:pt x="249" y="108"/>
                  </a:lnTo>
                  <a:lnTo>
                    <a:pt x="249" y="108"/>
                  </a:lnTo>
                  <a:lnTo>
                    <a:pt x="250" y="108"/>
                  </a:lnTo>
                  <a:lnTo>
                    <a:pt x="250" y="108"/>
                  </a:lnTo>
                  <a:lnTo>
                    <a:pt x="251" y="108"/>
                  </a:lnTo>
                  <a:lnTo>
                    <a:pt x="251" y="108"/>
                  </a:lnTo>
                  <a:lnTo>
                    <a:pt x="252" y="109"/>
                  </a:lnTo>
                  <a:lnTo>
                    <a:pt x="252" y="109"/>
                  </a:lnTo>
                  <a:lnTo>
                    <a:pt x="253" y="109"/>
                  </a:lnTo>
                  <a:lnTo>
                    <a:pt x="253" y="109"/>
                  </a:lnTo>
                  <a:lnTo>
                    <a:pt x="254" y="109"/>
                  </a:lnTo>
                  <a:lnTo>
                    <a:pt x="254" y="109"/>
                  </a:lnTo>
                  <a:lnTo>
                    <a:pt x="255" y="109"/>
                  </a:lnTo>
                  <a:lnTo>
                    <a:pt x="255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7" y="109"/>
                  </a:lnTo>
                  <a:lnTo>
                    <a:pt x="257" y="109"/>
                  </a:lnTo>
                  <a:lnTo>
                    <a:pt x="258" y="109"/>
                  </a:lnTo>
                  <a:lnTo>
                    <a:pt x="258" y="109"/>
                  </a:lnTo>
                  <a:lnTo>
                    <a:pt x="259" y="109"/>
                  </a:lnTo>
                  <a:lnTo>
                    <a:pt x="259" y="109"/>
                  </a:lnTo>
                  <a:lnTo>
                    <a:pt x="260" y="109"/>
                  </a:lnTo>
                  <a:lnTo>
                    <a:pt x="260" y="109"/>
                  </a:lnTo>
                  <a:lnTo>
                    <a:pt x="261" y="109"/>
                  </a:lnTo>
                  <a:lnTo>
                    <a:pt x="261" y="109"/>
                  </a:lnTo>
                  <a:lnTo>
                    <a:pt x="262" y="109"/>
                  </a:lnTo>
                  <a:lnTo>
                    <a:pt x="262" y="109"/>
                  </a:lnTo>
                  <a:lnTo>
                    <a:pt x="263" y="109"/>
                  </a:lnTo>
                  <a:lnTo>
                    <a:pt x="263" y="109"/>
                  </a:lnTo>
                  <a:lnTo>
                    <a:pt x="264" y="109"/>
                  </a:lnTo>
                  <a:lnTo>
                    <a:pt x="264" y="109"/>
                  </a:lnTo>
                  <a:lnTo>
                    <a:pt x="265" y="109"/>
                  </a:lnTo>
                  <a:lnTo>
                    <a:pt x="265" y="109"/>
                  </a:lnTo>
                  <a:lnTo>
                    <a:pt x="266" y="109"/>
                  </a:lnTo>
                  <a:lnTo>
                    <a:pt x="266" y="109"/>
                  </a:lnTo>
                  <a:lnTo>
                    <a:pt x="267" y="109"/>
                  </a:lnTo>
                  <a:lnTo>
                    <a:pt x="267" y="109"/>
                  </a:lnTo>
                  <a:lnTo>
                    <a:pt x="268" y="109"/>
                  </a:lnTo>
                  <a:lnTo>
                    <a:pt x="268" y="109"/>
                  </a:lnTo>
                  <a:lnTo>
                    <a:pt x="269" y="109"/>
                  </a:lnTo>
                  <a:lnTo>
                    <a:pt x="269" y="109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1" y="108"/>
                  </a:lnTo>
                  <a:lnTo>
                    <a:pt x="271" y="108"/>
                  </a:lnTo>
                  <a:lnTo>
                    <a:pt x="272" y="108"/>
                  </a:lnTo>
                  <a:lnTo>
                    <a:pt x="272" y="108"/>
                  </a:lnTo>
                  <a:lnTo>
                    <a:pt x="273" y="108"/>
                  </a:lnTo>
                  <a:lnTo>
                    <a:pt x="273" y="108"/>
                  </a:lnTo>
                  <a:lnTo>
                    <a:pt x="274" y="108"/>
                  </a:lnTo>
                  <a:lnTo>
                    <a:pt x="274" y="107"/>
                  </a:lnTo>
                  <a:lnTo>
                    <a:pt x="275" y="107"/>
                  </a:lnTo>
                  <a:lnTo>
                    <a:pt x="275" y="107"/>
                  </a:lnTo>
                  <a:lnTo>
                    <a:pt x="276" y="107"/>
                  </a:lnTo>
                  <a:lnTo>
                    <a:pt x="276" y="107"/>
                  </a:lnTo>
                  <a:lnTo>
                    <a:pt x="277" y="107"/>
                  </a:lnTo>
                  <a:lnTo>
                    <a:pt x="277" y="107"/>
                  </a:lnTo>
                  <a:lnTo>
                    <a:pt x="278" y="106"/>
                  </a:lnTo>
                  <a:lnTo>
                    <a:pt x="278" y="106"/>
                  </a:lnTo>
                  <a:lnTo>
                    <a:pt x="279" y="106"/>
                  </a:lnTo>
                  <a:lnTo>
                    <a:pt x="279" y="106"/>
                  </a:lnTo>
                  <a:lnTo>
                    <a:pt x="280" y="106"/>
                  </a:lnTo>
                  <a:lnTo>
                    <a:pt x="280" y="106"/>
                  </a:lnTo>
                  <a:lnTo>
                    <a:pt x="281" y="106"/>
                  </a:lnTo>
                  <a:lnTo>
                    <a:pt x="281" y="105"/>
                  </a:lnTo>
                  <a:lnTo>
                    <a:pt x="282" y="105"/>
                  </a:lnTo>
                  <a:lnTo>
                    <a:pt x="282" y="105"/>
                  </a:lnTo>
                  <a:lnTo>
                    <a:pt x="283" y="105"/>
                  </a:lnTo>
                  <a:lnTo>
                    <a:pt x="283" y="105"/>
                  </a:lnTo>
                  <a:lnTo>
                    <a:pt x="284" y="105"/>
                  </a:lnTo>
                  <a:lnTo>
                    <a:pt x="284" y="104"/>
                  </a:lnTo>
                  <a:lnTo>
                    <a:pt x="284" y="104"/>
                  </a:lnTo>
                  <a:lnTo>
                    <a:pt x="285" y="104"/>
                  </a:lnTo>
                  <a:lnTo>
                    <a:pt x="285" y="104"/>
                  </a:lnTo>
                  <a:lnTo>
                    <a:pt x="286" y="103"/>
                  </a:lnTo>
                  <a:lnTo>
                    <a:pt x="286" y="103"/>
                  </a:lnTo>
                  <a:lnTo>
                    <a:pt x="287" y="103"/>
                  </a:lnTo>
                  <a:lnTo>
                    <a:pt x="287" y="103"/>
                  </a:lnTo>
                  <a:lnTo>
                    <a:pt x="288" y="103"/>
                  </a:lnTo>
                  <a:lnTo>
                    <a:pt x="288" y="102"/>
                  </a:lnTo>
                  <a:lnTo>
                    <a:pt x="289" y="102"/>
                  </a:lnTo>
                  <a:lnTo>
                    <a:pt x="289" y="102"/>
                  </a:lnTo>
                  <a:lnTo>
                    <a:pt x="290" y="102"/>
                  </a:lnTo>
                  <a:lnTo>
                    <a:pt x="290" y="101"/>
                  </a:lnTo>
                  <a:lnTo>
                    <a:pt x="291" y="101"/>
                  </a:lnTo>
                  <a:lnTo>
                    <a:pt x="291" y="101"/>
                  </a:lnTo>
                  <a:lnTo>
                    <a:pt x="292" y="101"/>
                  </a:lnTo>
                  <a:lnTo>
                    <a:pt x="292" y="100"/>
                  </a:lnTo>
                  <a:lnTo>
                    <a:pt x="293" y="100"/>
                  </a:lnTo>
                  <a:lnTo>
                    <a:pt x="293" y="100"/>
                  </a:lnTo>
                  <a:lnTo>
                    <a:pt x="294" y="100"/>
                  </a:lnTo>
                  <a:lnTo>
                    <a:pt x="294" y="99"/>
                  </a:lnTo>
                  <a:lnTo>
                    <a:pt x="295" y="99"/>
                  </a:lnTo>
                  <a:lnTo>
                    <a:pt x="295" y="99"/>
                  </a:lnTo>
                  <a:lnTo>
                    <a:pt x="296" y="98"/>
                  </a:lnTo>
                  <a:lnTo>
                    <a:pt x="296" y="98"/>
                  </a:lnTo>
                  <a:lnTo>
                    <a:pt x="297" y="98"/>
                  </a:lnTo>
                  <a:lnTo>
                    <a:pt x="297" y="98"/>
                  </a:lnTo>
                  <a:lnTo>
                    <a:pt x="298" y="97"/>
                  </a:lnTo>
                  <a:lnTo>
                    <a:pt x="298" y="97"/>
                  </a:lnTo>
                  <a:lnTo>
                    <a:pt x="299" y="97"/>
                  </a:lnTo>
                  <a:lnTo>
                    <a:pt x="299" y="96"/>
                  </a:lnTo>
                  <a:lnTo>
                    <a:pt x="299" y="96"/>
                  </a:lnTo>
                  <a:lnTo>
                    <a:pt x="300" y="96"/>
                  </a:lnTo>
                  <a:lnTo>
                    <a:pt x="300" y="96"/>
                  </a:lnTo>
                  <a:lnTo>
                    <a:pt x="301" y="95"/>
                  </a:lnTo>
                  <a:lnTo>
                    <a:pt x="301" y="95"/>
                  </a:lnTo>
                  <a:lnTo>
                    <a:pt x="302" y="95"/>
                  </a:lnTo>
                  <a:lnTo>
                    <a:pt x="302" y="94"/>
                  </a:lnTo>
                  <a:lnTo>
                    <a:pt x="303" y="94"/>
                  </a:lnTo>
                  <a:lnTo>
                    <a:pt x="303" y="94"/>
                  </a:lnTo>
                  <a:lnTo>
                    <a:pt x="304" y="93"/>
                  </a:lnTo>
                  <a:lnTo>
                    <a:pt x="304" y="93"/>
                  </a:lnTo>
                  <a:lnTo>
                    <a:pt x="305" y="93"/>
                  </a:lnTo>
                  <a:lnTo>
                    <a:pt x="305" y="92"/>
                  </a:lnTo>
                  <a:lnTo>
                    <a:pt x="306" y="92"/>
                  </a:lnTo>
                  <a:lnTo>
                    <a:pt x="306" y="92"/>
                  </a:lnTo>
                  <a:lnTo>
                    <a:pt x="307" y="91"/>
                  </a:lnTo>
                  <a:lnTo>
                    <a:pt x="307" y="91"/>
                  </a:lnTo>
                  <a:lnTo>
                    <a:pt x="308" y="90"/>
                  </a:lnTo>
                  <a:lnTo>
                    <a:pt x="308" y="90"/>
                  </a:lnTo>
                  <a:lnTo>
                    <a:pt x="309" y="90"/>
                  </a:lnTo>
                  <a:lnTo>
                    <a:pt x="309" y="89"/>
                  </a:lnTo>
                  <a:lnTo>
                    <a:pt x="310" y="89"/>
                  </a:lnTo>
                  <a:lnTo>
                    <a:pt x="310" y="89"/>
                  </a:lnTo>
                  <a:lnTo>
                    <a:pt x="311" y="88"/>
                  </a:lnTo>
                  <a:lnTo>
                    <a:pt x="311" y="88"/>
                  </a:lnTo>
                  <a:lnTo>
                    <a:pt x="312" y="88"/>
                  </a:lnTo>
                  <a:lnTo>
                    <a:pt x="312" y="87"/>
                  </a:lnTo>
                  <a:lnTo>
                    <a:pt x="313" y="87"/>
                  </a:lnTo>
                  <a:lnTo>
                    <a:pt x="313" y="86"/>
                  </a:lnTo>
                  <a:lnTo>
                    <a:pt x="313" y="86"/>
                  </a:lnTo>
                  <a:lnTo>
                    <a:pt x="314" y="86"/>
                  </a:lnTo>
                  <a:lnTo>
                    <a:pt x="314" y="85"/>
                  </a:lnTo>
                  <a:lnTo>
                    <a:pt x="315" y="85"/>
                  </a:lnTo>
                  <a:lnTo>
                    <a:pt x="315" y="84"/>
                  </a:lnTo>
                  <a:lnTo>
                    <a:pt x="316" y="84"/>
                  </a:lnTo>
                  <a:lnTo>
                    <a:pt x="316" y="84"/>
                  </a:lnTo>
                  <a:lnTo>
                    <a:pt x="317" y="83"/>
                  </a:lnTo>
                  <a:lnTo>
                    <a:pt x="317" y="83"/>
                  </a:lnTo>
                  <a:lnTo>
                    <a:pt x="318" y="82"/>
                  </a:lnTo>
                  <a:lnTo>
                    <a:pt x="318" y="82"/>
                  </a:lnTo>
                  <a:lnTo>
                    <a:pt x="319" y="81"/>
                  </a:lnTo>
                  <a:lnTo>
                    <a:pt x="319" y="81"/>
                  </a:lnTo>
                  <a:lnTo>
                    <a:pt x="320" y="81"/>
                  </a:lnTo>
                  <a:lnTo>
                    <a:pt x="320" y="80"/>
                  </a:lnTo>
                  <a:lnTo>
                    <a:pt x="321" y="80"/>
                  </a:lnTo>
                  <a:lnTo>
                    <a:pt x="321" y="79"/>
                  </a:lnTo>
                  <a:lnTo>
                    <a:pt x="322" y="79"/>
                  </a:lnTo>
                  <a:lnTo>
                    <a:pt x="322" y="79"/>
                  </a:lnTo>
                  <a:lnTo>
                    <a:pt x="323" y="78"/>
                  </a:lnTo>
                  <a:lnTo>
                    <a:pt x="323" y="78"/>
                  </a:lnTo>
                  <a:lnTo>
                    <a:pt x="324" y="77"/>
                  </a:lnTo>
                  <a:lnTo>
                    <a:pt x="324" y="77"/>
                  </a:lnTo>
                  <a:lnTo>
                    <a:pt x="325" y="76"/>
                  </a:lnTo>
                  <a:lnTo>
                    <a:pt x="325" y="76"/>
                  </a:lnTo>
                  <a:lnTo>
                    <a:pt x="326" y="75"/>
                  </a:lnTo>
                  <a:lnTo>
                    <a:pt x="326" y="75"/>
                  </a:lnTo>
                  <a:lnTo>
                    <a:pt x="327" y="75"/>
                  </a:lnTo>
                  <a:lnTo>
                    <a:pt x="327" y="74"/>
                  </a:lnTo>
                  <a:lnTo>
                    <a:pt x="327" y="74"/>
                  </a:lnTo>
                  <a:lnTo>
                    <a:pt x="328" y="73"/>
                  </a:lnTo>
                  <a:lnTo>
                    <a:pt x="328" y="73"/>
                  </a:lnTo>
                  <a:lnTo>
                    <a:pt x="329" y="72"/>
                  </a:lnTo>
                  <a:lnTo>
                    <a:pt x="329" y="72"/>
                  </a:lnTo>
                  <a:lnTo>
                    <a:pt x="330" y="71"/>
                  </a:lnTo>
                  <a:lnTo>
                    <a:pt x="330" y="71"/>
                  </a:lnTo>
                  <a:lnTo>
                    <a:pt x="331" y="70"/>
                  </a:lnTo>
                  <a:lnTo>
                    <a:pt x="331" y="70"/>
                  </a:lnTo>
                  <a:lnTo>
                    <a:pt x="332" y="70"/>
                  </a:lnTo>
                  <a:lnTo>
                    <a:pt x="332" y="69"/>
                  </a:lnTo>
                  <a:lnTo>
                    <a:pt x="333" y="69"/>
                  </a:lnTo>
                  <a:lnTo>
                    <a:pt x="333" y="68"/>
                  </a:lnTo>
                  <a:lnTo>
                    <a:pt x="334" y="68"/>
                  </a:lnTo>
                  <a:lnTo>
                    <a:pt x="334" y="67"/>
                  </a:lnTo>
                  <a:lnTo>
                    <a:pt x="335" y="67"/>
                  </a:lnTo>
                  <a:lnTo>
                    <a:pt x="335" y="66"/>
                  </a:lnTo>
                  <a:lnTo>
                    <a:pt x="336" y="66"/>
                  </a:lnTo>
                  <a:lnTo>
                    <a:pt x="336" y="66"/>
                  </a:lnTo>
                  <a:lnTo>
                    <a:pt x="337" y="65"/>
                  </a:lnTo>
                  <a:lnTo>
                    <a:pt x="337" y="65"/>
                  </a:lnTo>
                  <a:lnTo>
                    <a:pt x="338" y="64"/>
                  </a:lnTo>
                  <a:lnTo>
                    <a:pt x="338" y="64"/>
                  </a:lnTo>
                  <a:lnTo>
                    <a:pt x="339" y="63"/>
                  </a:lnTo>
                  <a:lnTo>
                    <a:pt x="339" y="63"/>
                  </a:lnTo>
                  <a:lnTo>
                    <a:pt x="340" y="62"/>
                  </a:lnTo>
                  <a:lnTo>
                    <a:pt x="340" y="62"/>
                  </a:lnTo>
                  <a:lnTo>
                    <a:pt x="341" y="61"/>
                  </a:lnTo>
                  <a:lnTo>
                    <a:pt x="341" y="61"/>
                  </a:lnTo>
                  <a:lnTo>
                    <a:pt x="341" y="60"/>
                  </a:lnTo>
                  <a:lnTo>
                    <a:pt x="342" y="60"/>
                  </a:lnTo>
                  <a:lnTo>
                    <a:pt x="342" y="59"/>
                  </a:lnTo>
                  <a:lnTo>
                    <a:pt x="343" y="59"/>
                  </a:lnTo>
                  <a:lnTo>
                    <a:pt x="343" y="58"/>
                  </a:lnTo>
                  <a:lnTo>
                    <a:pt x="344" y="58"/>
                  </a:lnTo>
                  <a:lnTo>
                    <a:pt x="344" y="57"/>
                  </a:lnTo>
                  <a:lnTo>
                    <a:pt x="345" y="57"/>
                  </a:lnTo>
                  <a:lnTo>
                    <a:pt x="345" y="57"/>
                  </a:lnTo>
                  <a:lnTo>
                    <a:pt x="346" y="56"/>
                  </a:lnTo>
                  <a:lnTo>
                    <a:pt x="346" y="56"/>
                  </a:lnTo>
                  <a:lnTo>
                    <a:pt x="347" y="55"/>
                  </a:lnTo>
                  <a:lnTo>
                    <a:pt x="347" y="55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1049" name="Freeform 281"/>
            <p:cNvSpPr>
              <a:spLocks noChangeAspect="1"/>
            </p:cNvSpPr>
            <p:nvPr/>
          </p:nvSpPr>
          <p:spPr bwMode="auto">
            <a:xfrm>
              <a:off x="2065" y="1175"/>
              <a:ext cx="143" cy="652"/>
            </a:xfrm>
            <a:custGeom>
              <a:avLst/>
              <a:gdLst/>
              <a:ahLst/>
              <a:cxnLst>
                <a:cxn ang="0">
                  <a:pos x="5" y="49"/>
                </a:cxn>
                <a:cxn ang="0">
                  <a:pos x="11" y="44"/>
                </a:cxn>
                <a:cxn ang="0">
                  <a:pos x="17" y="38"/>
                </a:cxn>
                <a:cxn ang="0">
                  <a:pos x="22" y="33"/>
                </a:cxn>
                <a:cxn ang="0">
                  <a:pos x="28" y="28"/>
                </a:cxn>
                <a:cxn ang="0">
                  <a:pos x="34" y="23"/>
                </a:cxn>
                <a:cxn ang="0">
                  <a:pos x="40" y="18"/>
                </a:cxn>
                <a:cxn ang="0">
                  <a:pos x="46" y="14"/>
                </a:cxn>
                <a:cxn ang="0">
                  <a:pos x="51" y="11"/>
                </a:cxn>
                <a:cxn ang="0">
                  <a:pos x="57" y="8"/>
                </a:cxn>
                <a:cxn ang="0">
                  <a:pos x="63" y="5"/>
                </a:cxn>
                <a:cxn ang="0">
                  <a:pos x="69" y="3"/>
                </a:cxn>
                <a:cxn ang="0">
                  <a:pos x="75" y="1"/>
                </a:cxn>
                <a:cxn ang="0">
                  <a:pos x="80" y="0"/>
                </a:cxn>
                <a:cxn ang="0">
                  <a:pos x="86" y="0"/>
                </a:cxn>
                <a:cxn ang="0">
                  <a:pos x="92" y="0"/>
                </a:cxn>
                <a:cxn ang="0">
                  <a:pos x="98" y="1"/>
                </a:cxn>
                <a:cxn ang="0">
                  <a:pos x="104" y="3"/>
                </a:cxn>
                <a:cxn ang="0">
                  <a:pos x="109" y="4"/>
                </a:cxn>
                <a:cxn ang="0">
                  <a:pos x="115" y="7"/>
                </a:cxn>
                <a:cxn ang="0">
                  <a:pos x="121" y="10"/>
                </a:cxn>
                <a:cxn ang="0">
                  <a:pos x="127" y="14"/>
                </a:cxn>
                <a:cxn ang="0">
                  <a:pos x="132" y="18"/>
                </a:cxn>
                <a:cxn ang="0">
                  <a:pos x="138" y="22"/>
                </a:cxn>
                <a:cxn ang="0">
                  <a:pos x="144" y="27"/>
                </a:cxn>
                <a:cxn ang="0">
                  <a:pos x="150" y="32"/>
                </a:cxn>
                <a:cxn ang="0">
                  <a:pos x="156" y="37"/>
                </a:cxn>
                <a:cxn ang="0">
                  <a:pos x="161" y="43"/>
                </a:cxn>
                <a:cxn ang="0">
                  <a:pos x="167" y="48"/>
                </a:cxn>
                <a:cxn ang="0">
                  <a:pos x="173" y="54"/>
                </a:cxn>
                <a:cxn ang="0">
                  <a:pos x="179" y="60"/>
                </a:cxn>
                <a:cxn ang="0">
                  <a:pos x="185" y="66"/>
                </a:cxn>
                <a:cxn ang="0">
                  <a:pos x="190" y="71"/>
                </a:cxn>
                <a:cxn ang="0">
                  <a:pos x="196" y="76"/>
                </a:cxn>
                <a:cxn ang="0">
                  <a:pos x="202" y="81"/>
                </a:cxn>
                <a:cxn ang="0">
                  <a:pos x="208" y="86"/>
                </a:cxn>
                <a:cxn ang="0">
                  <a:pos x="214" y="91"/>
                </a:cxn>
                <a:cxn ang="0">
                  <a:pos x="219" y="95"/>
                </a:cxn>
                <a:cxn ang="0">
                  <a:pos x="225" y="98"/>
                </a:cxn>
                <a:cxn ang="0">
                  <a:pos x="231" y="102"/>
                </a:cxn>
                <a:cxn ang="0">
                  <a:pos x="237" y="104"/>
                </a:cxn>
                <a:cxn ang="0">
                  <a:pos x="242" y="106"/>
                </a:cxn>
                <a:cxn ang="0">
                  <a:pos x="248" y="108"/>
                </a:cxn>
                <a:cxn ang="0">
                  <a:pos x="254" y="109"/>
                </a:cxn>
                <a:cxn ang="0">
                  <a:pos x="260" y="109"/>
                </a:cxn>
                <a:cxn ang="0">
                  <a:pos x="266" y="109"/>
                </a:cxn>
                <a:cxn ang="0">
                  <a:pos x="271" y="108"/>
                </a:cxn>
                <a:cxn ang="0">
                  <a:pos x="277" y="107"/>
                </a:cxn>
                <a:cxn ang="0">
                  <a:pos x="283" y="105"/>
                </a:cxn>
                <a:cxn ang="0">
                  <a:pos x="289" y="102"/>
                </a:cxn>
                <a:cxn ang="0">
                  <a:pos x="295" y="99"/>
                </a:cxn>
                <a:cxn ang="0">
                  <a:pos x="300" y="96"/>
                </a:cxn>
                <a:cxn ang="0">
                  <a:pos x="306" y="92"/>
                </a:cxn>
                <a:cxn ang="0">
                  <a:pos x="312" y="87"/>
                </a:cxn>
                <a:cxn ang="0">
                  <a:pos x="318" y="82"/>
                </a:cxn>
                <a:cxn ang="0">
                  <a:pos x="324" y="77"/>
                </a:cxn>
                <a:cxn ang="0">
                  <a:pos x="329" y="72"/>
                </a:cxn>
                <a:cxn ang="0">
                  <a:pos x="335" y="66"/>
                </a:cxn>
                <a:cxn ang="0">
                  <a:pos x="341" y="61"/>
                </a:cxn>
                <a:cxn ang="0">
                  <a:pos x="347" y="55"/>
                </a:cxn>
              </a:cxnLst>
              <a:rect l="0" t="0" r="r" b="b"/>
              <a:pathLst>
                <a:path w="347" h="109">
                  <a:moveTo>
                    <a:pt x="0" y="55"/>
                  </a:moveTo>
                  <a:lnTo>
                    <a:pt x="0" y="54"/>
                  </a:lnTo>
                  <a:lnTo>
                    <a:pt x="1" y="54"/>
                  </a:lnTo>
                  <a:lnTo>
                    <a:pt x="1" y="53"/>
                  </a:lnTo>
                  <a:lnTo>
                    <a:pt x="2" y="53"/>
                  </a:lnTo>
                  <a:lnTo>
                    <a:pt x="2" y="52"/>
                  </a:lnTo>
                  <a:lnTo>
                    <a:pt x="3" y="52"/>
                  </a:lnTo>
                  <a:lnTo>
                    <a:pt x="3" y="51"/>
                  </a:lnTo>
                  <a:lnTo>
                    <a:pt x="4" y="51"/>
                  </a:lnTo>
                  <a:lnTo>
                    <a:pt x="4" y="50"/>
                  </a:lnTo>
                  <a:lnTo>
                    <a:pt x="5" y="50"/>
                  </a:lnTo>
                  <a:lnTo>
                    <a:pt x="5" y="49"/>
                  </a:lnTo>
                  <a:lnTo>
                    <a:pt x="6" y="49"/>
                  </a:lnTo>
                  <a:lnTo>
                    <a:pt x="6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9" y="46"/>
                  </a:lnTo>
                  <a:lnTo>
                    <a:pt x="9" y="46"/>
                  </a:lnTo>
                  <a:lnTo>
                    <a:pt x="9" y="45"/>
                  </a:lnTo>
                  <a:lnTo>
                    <a:pt x="10" y="45"/>
                  </a:lnTo>
                  <a:lnTo>
                    <a:pt x="10" y="44"/>
                  </a:lnTo>
                  <a:lnTo>
                    <a:pt x="11" y="44"/>
                  </a:lnTo>
                  <a:lnTo>
                    <a:pt x="11" y="43"/>
                  </a:lnTo>
                  <a:lnTo>
                    <a:pt x="12" y="43"/>
                  </a:lnTo>
                  <a:lnTo>
                    <a:pt x="12" y="42"/>
                  </a:lnTo>
                  <a:lnTo>
                    <a:pt x="13" y="42"/>
                  </a:lnTo>
                  <a:lnTo>
                    <a:pt x="13" y="41"/>
                  </a:lnTo>
                  <a:lnTo>
                    <a:pt x="14" y="41"/>
                  </a:lnTo>
                  <a:lnTo>
                    <a:pt x="14" y="40"/>
                  </a:lnTo>
                  <a:lnTo>
                    <a:pt x="15" y="40"/>
                  </a:lnTo>
                  <a:lnTo>
                    <a:pt x="15" y="39"/>
                  </a:lnTo>
                  <a:lnTo>
                    <a:pt x="16" y="39"/>
                  </a:lnTo>
                  <a:lnTo>
                    <a:pt x="16" y="3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18" y="37"/>
                  </a:lnTo>
                  <a:lnTo>
                    <a:pt x="18" y="37"/>
                  </a:lnTo>
                  <a:lnTo>
                    <a:pt x="18" y="36"/>
                  </a:lnTo>
                  <a:lnTo>
                    <a:pt x="19" y="36"/>
                  </a:lnTo>
                  <a:lnTo>
                    <a:pt x="19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1" y="34"/>
                  </a:lnTo>
                  <a:lnTo>
                    <a:pt x="21" y="34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5" y="31"/>
                  </a:lnTo>
                  <a:lnTo>
                    <a:pt x="25" y="30"/>
                  </a:lnTo>
                  <a:lnTo>
                    <a:pt x="26" y="30"/>
                  </a:lnTo>
                  <a:lnTo>
                    <a:pt x="26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9" y="27"/>
                  </a:lnTo>
                  <a:lnTo>
                    <a:pt x="29" y="27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1" y="26"/>
                  </a:lnTo>
                  <a:lnTo>
                    <a:pt x="31" y="25"/>
                  </a:lnTo>
                  <a:lnTo>
                    <a:pt x="32" y="25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33" y="24"/>
                  </a:lnTo>
                  <a:lnTo>
                    <a:pt x="33" y="23"/>
                  </a:lnTo>
                  <a:lnTo>
                    <a:pt x="34" y="23"/>
                  </a:lnTo>
                  <a:lnTo>
                    <a:pt x="34" y="22"/>
                  </a:lnTo>
                  <a:lnTo>
                    <a:pt x="35" y="22"/>
                  </a:lnTo>
                  <a:lnTo>
                    <a:pt x="35" y="22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7" y="21"/>
                  </a:lnTo>
                  <a:lnTo>
                    <a:pt x="37" y="20"/>
                  </a:lnTo>
                  <a:lnTo>
                    <a:pt x="38" y="20"/>
                  </a:lnTo>
                  <a:lnTo>
                    <a:pt x="38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1" y="18"/>
                  </a:lnTo>
                  <a:lnTo>
                    <a:pt x="41" y="17"/>
                  </a:lnTo>
                  <a:lnTo>
                    <a:pt x="42" y="17"/>
                  </a:lnTo>
                  <a:lnTo>
                    <a:pt x="42" y="17"/>
                  </a:lnTo>
                  <a:lnTo>
                    <a:pt x="43" y="16"/>
                  </a:lnTo>
                  <a:lnTo>
                    <a:pt x="43" y="16"/>
                  </a:lnTo>
                  <a:lnTo>
                    <a:pt x="44" y="16"/>
                  </a:lnTo>
                  <a:lnTo>
                    <a:pt x="44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6" y="14"/>
                  </a:lnTo>
                  <a:lnTo>
                    <a:pt x="46" y="14"/>
                  </a:lnTo>
                  <a:lnTo>
                    <a:pt x="47" y="14"/>
                  </a:lnTo>
                  <a:lnTo>
                    <a:pt x="47" y="13"/>
                  </a:lnTo>
                  <a:lnTo>
                    <a:pt x="47" y="13"/>
                  </a:lnTo>
                  <a:lnTo>
                    <a:pt x="48" y="13"/>
                  </a:lnTo>
                  <a:lnTo>
                    <a:pt x="48" y="12"/>
                  </a:lnTo>
                  <a:lnTo>
                    <a:pt x="49" y="12"/>
                  </a:lnTo>
                  <a:lnTo>
                    <a:pt x="49" y="12"/>
                  </a:lnTo>
                  <a:lnTo>
                    <a:pt x="50" y="12"/>
                  </a:lnTo>
                  <a:lnTo>
                    <a:pt x="50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5" y="9"/>
                  </a:lnTo>
                  <a:lnTo>
                    <a:pt x="55" y="8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9" y="7"/>
                  </a:lnTo>
                  <a:lnTo>
                    <a:pt x="59" y="7"/>
                  </a:lnTo>
                  <a:lnTo>
                    <a:pt x="60" y="6"/>
                  </a:lnTo>
                  <a:lnTo>
                    <a:pt x="60" y="6"/>
                  </a:lnTo>
                  <a:lnTo>
                    <a:pt x="61" y="6"/>
                  </a:lnTo>
                  <a:lnTo>
                    <a:pt x="61" y="6"/>
                  </a:lnTo>
                  <a:lnTo>
                    <a:pt x="61" y="5"/>
                  </a:lnTo>
                  <a:lnTo>
                    <a:pt x="62" y="5"/>
                  </a:lnTo>
                  <a:lnTo>
                    <a:pt x="62" y="5"/>
                  </a:lnTo>
                  <a:lnTo>
                    <a:pt x="63" y="5"/>
                  </a:lnTo>
                  <a:lnTo>
                    <a:pt x="63" y="5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7" y="3"/>
                  </a:lnTo>
                  <a:lnTo>
                    <a:pt x="67" y="3"/>
                  </a:lnTo>
                  <a:lnTo>
                    <a:pt x="68" y="3"/>
                  </a:lnTo>
                  <a:lnTo>
                    <a:pt x="68" y="3"/>
                  </a:lnTo>
                  <a:lnTo>
                    <a:pt x="69" y="3"/>
                  </a:lnTo>
                  <a:lnTo>
                    <a:pt x="69" y="3"/>
                  </a:lnTo>
                  <a:lnTo>
                    <a:pt x="70" y="3"/>
                  </a:lnTo>
                  <a:lnTo>
                    <a:pt x="70" y="2"/>
                  </a:lnTo>
                  <a:lnTo>
                    <a:pt x="71" y="2"/>
                  </a:lnTo>
                  <a:lnTo>
                    <a:pt x="71" y="2"/>
                  </a:lnTo>
                  <a:lnTo>
                    <a:pt x="72" y="2"/>
                  </a:lnTo>
                  <a:lnTo>
                    <a:pt x="72" y="2"/>
                  </a:lnTo>
                  <a:lnTo>
                    <a:pt x="73" y="2"/>
                  </a:lnTo>
                  <a:lnTo>
                    <a:pt x="73" y="2"/>
                  </a:lnTo>
                  <a:lnTo>
                    <a:pt x="74" y="1"/>
                  </a:lnTo>
                  <a:lnTo>
                    <a:pt x="74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6" y="1"/>
                  </a:lnTo>
                  <a:lnTo>
                    <a:pt x="76" y="1"/>
                  </a:lnTo>
                  <a:lnTo>
                    <a:pt x="77" y="1"/>
                  </a:lnTo>
                  <a:lnTo>
                    <a:pt x="77" y="1"/>
                  </a:lnTo>
                  <a:lnTo>
                    <a:pt x="78" y="1"/>
                  </a:lnTo>
                  <a:lnTo>
                    <a:pt x="78" y="1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3" y="0"/>
                  </a:lnTo>
                  <a:lnTo>
                    <a:pt x="83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5" y="0"/>
                  </a:lnTo>
                  <a:lnTo>
                    <a:pt x="85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7" y="0"/>
                  </a:lnTo>
                  <a:lnTo>
                    <a:pt x="87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91" y="0"/>
                  </a:lnTo>
                  <a:lnTo>
                    <a:pt x="91" y="0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6" y="1"/>
                  </a:lnTo>
                  <a:lnTo>
                    <a:pt x="96" y="1"/>
                  </a:lnTo>
                  <a:lnTo>
                    <a:pt x="97" y="1"/>
                  </a:lnTo>
                  <a:lnTo>
                    <a:pt x="97" y="1"/>
                  </a:lnTo>
                  <a:lnTo>
                    <a:pt x="98" y="1"/>
                  </a:lnTo>
                  <a:lnTo>
                    <a:pt x="98" y="1"/>
                  </a:lnTo>
                  <a:lnTo>
                    <a:pt x="99" y="1"/>
                  </a:lnTo>
                  <a:lnTo>
                    <a:pt x="99" y="1"/>
                  </a:lnTo>
                  <a:lnTo>
                    <a:pt x="100" y="1"/>
                  </a:lnTo>
                  <a:lnTo>
                    <a:pt x="100" y="2"/>
                  </a:lnTo>
                  <a:lnTo>
                    <a:pt x="101" y="2"/>
                  </a:lnTo>
                  <a:lnTo>
                    <a:pt x="101" y="2"/>
                  </a:lnTo>
                  <a:lnTo>
                    <a:pt x="102" y="2"/>
                  </a:lnTo>
                  <a:lnTo>
                    <a:pt x="102" y="2"/>
                  </a:lnTo>
                  <a:lnTo>
                    <a:pt x="103" y="2"/>
                  </a:lnTo>
                  <a:lnTo>
                    <a:pt x="103" y="2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5" y="3"/>
                  </a:lnTo>
                  <a:lnTo>
                    <a:pt x="105" y="3"/>
                  </a:lnTo>
                  <a:lnTo>
                    <a:pt x="106" y="3"/>
                  </a:lnTo>
                  <a:lnTo>
                    <a:pt x="106" y="3"/>
                  </a:lnTo>
                  <a:lnTo>
                    <a:pt x="107" y="4"/>
                  </a:lnTo>
                  <a:lnTo>
                    <a:pt x="107" y="4"/>
                  </a:lnTo>
                  <a:lnTo>
                    <a:pt x="108" y="4"/>
                  </a:lnTo>
                  <a:lnTo>
                    <a:pt x="108" y="4"/>
                  </a:lnTo>
                  <a:lnTo>
                    <a:pt x="109" y="4"/>
                  </a:lnTo>
                  <a:lnTo>
                    <a:pt x="109" y="4"/>
                  </a:lnTo>
                  <a:lnTo>
                    <a:pt x="110" y="5"/>
                  </a:lnTo>
                  <a:lnTo>
                    <a:pt x="110" y="5"/>
                  </a:lnTo>
                  <a:lnTo>
                    <a:pt x="111" y="5"/>
                  </a:lnTo>
                  <a:lnTo>
                    <a:pt x="111" y="5"/>
                  </a:lnTo>
                  <a:lnTo>
                    <a:pt x="112" y="5"/>
                  </a:lnTo>
                  <a:lnTo>
                    <a:pt x="112" y="6"/>
                  </a:lnTo>
                  <a:lnTo>
                    <a:pt x="113" y="6"/>
                  </a:lnTo>
                  <a:lnTo>
                    <a:pt x="113" y="6"/>
                  </a:lnTo>
                  <a:lnTo>
                    <a:pt x="114" y="6"/>
                  </a:lnTo>
                  <a:lnTo>
                    <a:pt x="114" y="7"/>
                  </a:lnTo>
                  <a:lnTo>
                    <a:pt x="115" y="7"/>
                  </a:lnTo>
                  <a:lnTo>
                    <a:pt x="115" y="7"/>
                  </a:lnTo>
                  <a:lnTo>
                    <a:pt x="116" y="7"/>
                  </a:lnTo>
                  <a:lnTo>
                    <a:pt x="116" y="8"/>
                  </a:lnTo>
                  <a:lnTo>
                    <a:pt x="117" y="8"/>
                  </a:lnTo>
                  <a:lnTo>
                    <a:pt x="117" y="8"/>
                  </a:lnTo>
                  <a:lnTo>
                    <a:pt x="118" y="8"/>
                  </a:lnTo>
                  <a:lnTo>
                    <a:pt x="118" y="8"/>
                  </a:lnTo>
                  <a:lnTo>
                    <a:pt x="118" y="9"/>
                  </a:lnTo>
                  <a:lnTo>
                    <a:pt x="119" y="9"/>
                  </a:lnTo>
                  <a:lnTo>
                    <a:pt x="119" y="9"/>
                  </a:lnTo>
                  <a:lnTo>
                    <a:pt x="120" y="10"/>
                  </a:lnTo>
                  <a:lnTo>
                    <a:pt x="120" y="10"/>
                  </a:lnTo>
                  <a:lnTo>
                    <a:pt x="121" y="10"/>
                  </a:lnTo>
                  <a:lnTo>
                    <a:pt x="121" y="10"/>
                  </a:lnTo>
                  <a:lnTo>
                    <a:pt x="122" y="11"/>
                  </a:lnTo>
                  <a:lnTo>
                    <a:pt x="122" y="11"/>
                  </a:lnTo>
                  <a:lnTo>
                    <a:pt x="123" y="11"/>
                  </a:lnTo>
                  <a:lnTo>
                    <a:pt x="123" y="12"/>
                  </a:lnTo>
                  <a:lnTo>
                    <a:pt x="124" y="12"/>
                  </a:lnTo>
                  <a:lnTo>
                    <a:pt x="124" y="12"/>
                  </a:lnTo>
                  <a:lnTo>
                    <a:pt x="125" y="12"/>
                  </a:lnTo>
                  <a:lnTo>
                    <a:pt x="125" y="13"/>
                  </a:lnTo>
                  <a:lnTo>
                    <a:pt x="126" y="13"/>
                  </a:lnTo>
                  <a:lnTo>
                    <a:pt x="126" y="13"/>
                  </a:lnTo>
                  <a:lnTo>
                    <a:pt x="127" y="14"/>
                  </a:lnTo>
                  <a:lnTo>
                    <a:pt x="127" y="14"/>
                  </a:lnTo>
                  <a:lnTo>
                    <a:pt x="128" y="14"/>
                  </a:lnTo>
                  <a:lnTo>
                    <a:pt x="128" y="15"/>
                  </a:lnTo>
                  <a:lnTo>
                    <a:pt x="129" y="15"/>
                  </a:lnTo>
                  <a:lnTo>
                    <a:pt x="129" y="15"/>
                  </a:lnTo>
                  <a:lnTo>
                    <a:pt x="130" y="16"/>
                  </a:lnTo>
                  <a:lnTo>
                    <a:pt x="130" y="16"/>
                  </a:lnTo>
                  <a:lnTo>
                    <a:pt x="131" y="16"/>
                  </a:lnTo>
                  <a:lnTo>
                    <a:pt x="131" y="17"/>
                  </a:lnTo>
                  <a:lnTo>
                    <a:pt x="132" y="17"/>
                  </a:lnTo>
                  <a:lnTo>
                    <a:pt x="132" y="17"/>
                  </a:lnTo>
                  <a:lnTo>
                    <a:pt x="132" y="18"/>
                  </a:lnTo>
                  <a:lnTo>
                    <a:pt x="133" y="18"/>
                  </a:lnTo>
                  <a:lnTo>
                    <a:pt x="133" y="18"/>
                  </a:lnTo>
                  <a:lnTo>
                    <a:pt x="134" y="19"/>
                  </a:lnTo>
                  <a:lnTo>
                    <a:pt x="134" y="19"/>
                  </a:lnTo>
                  <a:lnTo>
                    <a:pt x="135" y="19"/>
                  </a:lnTo>
                  <a:lnTo>
                    <a:pt x="135" y="20"/>
                  </a:lnTo>
                  <a:lnTo>
                    <a:pt x="136" y="20"/>
                  </a:lnTo>
                  <a:lnTo>
                    <a:pt x="136" y="21"/>
                  </a:lnTo>
                  <a:lnTo>
                    <a:pt x="137" y="21"/>
                  </a:lnTo>
                  <a:lnTo>
                    <a:pt x="137" y="21"/>
                  </a:lnTo>
                  <a:lnTo>
                    <a:pt x="138" y="22"/>
                  </a:lnTo>
                  <a:lnTo>
                    <a:pt x="138" y="22"/>
                  </a:lnTo>
                  <a:lnTo>
                    <a:pt x="139" y="22"/>
                  </a:lnTo>
                  <a:lnTo>
                    <a:pt x="139" y="23"/>
                  </a:lnTo>
                  <a:lnTo>
                    <a:pt x="140" y="23"/>
                  </a:lnTo>
                  <a:lnTo>
                    <a:pt x="140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2" y="25"/>
                  </a:lnTo>
                  <a:lnTo>
                    <a:pt x="142" y="25"/>
                  </a:lnTo>
                  <a:lnTo>
                    <a:pt x="143" y="26"/>
                  </a:lnTo>
                  <a:lnTo>
                    <a:pt x="143" y="26"/>
                  </a:lnTo>
                  <a:lnTo>
                    <a:pt x="144" y="26"/>
                  </a:lnTo>
                  <a:lnTo>
                    <a:pt x="144" y="27"/>
                  </a:lnTo>
                  <a:lnTo>
                    <a:pt x="145" y="27"/>
                  </a:lnTo>
                  <a:lnTo>
                    <a:pt x="145" y="28"/>
                  </a:lnTo>
                  <a:lnTo>
                    <a:pt x="146" y="28"/>
                  </a:lnTo>
                  <a:lnTo>
                    <a:pt x="146" y="29"/>
                  </a:lnTo>
                  <a:lnTo>
                    <a:pt x="147" y="29"/>
                  </a:lnTo>
                  <a:lnTo>
                    <a:pt x="147" y="29"/>
                  </a:lnTo>
                  <a:lnTo>
                    <a:pt x="147" y="30"/>
                  </a:lnTo>
                  <a:lnTo>
                    <a:pt x="148" y="30"/>
                  </a:lnTo>
                  <a:lnTo>
                    <a:pt x="148" y="31"/>
                  </a:lnTo>
                  <a:lnTo>
                    <a:pt x="149" y="31"/>
                  </a:lnTo>
                  <a:lnTo>
                    <a:pt x="149" y="31"/>
                  </a:lnTo>
                  <a:lnTo>
                    <a:pt x="150" y="32"/>
                  </a:lnTo>
                  <a:lnTo>
                    <a:pt x="150" y="32"/>
                  </a:lnTo>
                  <a:lnTo>
                    <a:pt x="151" y="33"/>
                  </a:lnTo>
                  <a:lnTo>
                    <a:pt x="151" y="33"/>
                  </a:lnTo>
                  <a:lnTo>
                    <a:pt x="152" y="34"/>
                  </a:lnTo>
                  <a:lnTo>
                    <a:pt x="152" y="34"/>
                  </a:lnTo>
                  <a:lnTo>
                    <a:pt x="153" y="35"/>
                  </a:lnTo>
                  <a:lnTo>
                    <a:pt x="153" y="35"/>
                  </a:lnTo>
                  <a:lnTo>
                    <a:pt x="154" y="35"/>
                  </a:lnTo>
                  <a:lnTo>
                    <a:pt x="154" y="36"/>
                  </a:lnTo>
                  <a:lnTo>
                    <a:pt x="155" y="36"/>
                  </a:lnTo>
                  <a:lnTo>
                    <a:pt x="155" y="37"/>
                  </a:lnTo>
                  <a:lnTo>
                    <a:pt x="156" y="37"/>
                  </a:lnTo>
                  <a:lnTo>
                    <a:pt x="156" y="38"/>
                  </a:lnTo>
                  <a:lnTo>
                    <a:pt x="157" y="38"/>
                  </a:lnTo>
                  <a:lnTo>
                    <a:pt x="157" y="39"/>
                  </a:lnTo>
                  <a:lnTo>
                    <a:pt x="158" y="39"/>
                  </a:lnTo>
                  <a:lnTo>
                    <a:pt x="158" y="39"/>
                  </a:lnTo>
                  <a:lnTo>
                    <a:pt x="159" y="40"/>
                  </a:lnTo>
                  <a:lnTo>
                    <a:pt x="159" y="40"/>
                  </a:lnTo>
                  <a:lnTo>
                    <a:pt x="160" y="41"/>
                  </a:lnTo>
                  <a:lnTo>
                    <a:pt x="160" y="41"/>
                  </a:lnTo>
                  <a:lnTo>
                    <a:pt x="161" y="42"/>
                  </a:lnTo>
                  <a:lnTo>
                    <a:pt x="161" y="42"/>
                  </a:lnTo>
                  <a:lnTo>
                    <a:pt x="161" y="43"/>
                  </a:lnTo>
                  <a:lnTo>
                    <a:pt x="162" y="43"/>
                  </a:lnTo>
                  <a:lnTo>
                    <a:pt x="162" y="44"/>
                  </a:lnTo>
                  <a:lnTo>
                    <a:pt x="163" y="44"/>
                  </a:lnTo>
                  <a:lnTo>
                    <a:pt x="163" y="45"/>
                  </a:lnTo>
                  <a:lnTo>
                    <a:pt x="164" y="45"/>
                  </a:lnTo>
                  <a:lnTo>
                    <a:pt x="164" y="46"/>
                  </a:lnTo>
                  <a:lnTo>
                    <a:pt x="165" y="46"/>
                  </a:lnTo>
                  <a:lnTo>
                    <a:pt x="165" y="47"/>
                  </a:lnTo>
                  <a:lnTo>
                    <a:pt x="166" y="47"/>
                  </a:lnTo>
                  <a:lnTo>
                    <a:pt x="166" y="48"/>
                  </a:lnTo>
                  <a:lnTo>
                    <a:pt x="167" y="48"/>
                  </a:lnTo>
                  <a:lnTo>
                    <a:pt x="167" y="48"/>
                  </a:lnTo>
                  <a:lnTo>
                    <a:pt x="168" y="49"/>
                  </a:lnTo>
                  <a:lnTo>
                    <a:pt x="168" y="49"/>
                  </a:lnTo>
                  <a:lnTo>
                    <a:pt x="169" y="50"/>
                  </a:lnTo>
                  <a:lnTo>
                    <a:pt x="169" y="50"/>
                  </a:lnTo>
                  <a:lnTo>
                    <a:pt x="170" y="51"/>
                  </a:lnTo>
                  <a:lnTo>
                    <a:pt x="170" y="51"/>
                  </a:lnTo>
                  <a:lnTo>
                    <a:pt x="171" y="52"/>
                  </a:lnTo>
                  <a:lnTo>
                    <a:pt x="171" y="52"/>
                  </a:lnTo>
                  <a:lnTo>
                    <a:pt x="172" y="53"/>
                  </a:lnTo>
                  <a:lnTo>
                    <a:pt x="172" y="53"/>
                  </a:lnTo>
                  <a:lnTo>
                    <a:pt x="173" y="54"/>
                  </a:lnTo>
                  <a:lnTo>
                    <a:pt x="173" y="54"/>
                  </a:lnTo>
                  <a:lnTo>
                    <a:pt x="174" y="55"/>
                  </a:lnTo>
                  <a:lnTo>
                    <a:pt x="174" y="55"/>
                  </a:lnTo>
                  <a:lnTo>
                    <a:pt x="175" y="56"/>
                  </a:lnTo>
                  <a:lnTo>
                    <a:pt x="175" y="56"/>
                  </a:lnTo>
                  <a:lnTo>
                    <a:pt x="175" y="57"/>
                  </a:lnTo>
                  <a:lnTo>
                    <a:pt x="176" y="57"/>
                  </a:lnTo>
                  <a:lnTo>
                    <a:pt x="176" y="57"/>
                  </a:lnTo>
                  <a:lnTo>
                    <a:pt x="177" y="58"/>
                  </a:lnTo>
                  <a:lnTo>
                    <a:pt x="177" y="58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9" y="60"/>
                  </a:lnTo>
                  <a:lnTo>
                    <a:pt x="179" y="60"/>
                  </a:lnTo>
                  <a:lnTo>
                    <a:pt x="180" y="61"/>
                  </a:lnTo>
                  <a:lnTo>
                    <a:pt x="180" y="61"/>
                  </a:lnTo>
                  <a:lnTo>
                    <a:pt x="181" y="62"/>
                  </a:lnTo>
                  <a:lnTo>
                    <a:pt x="181" y="62"/>
                  </a:lnTo>
                  <a:lnTo>
                    <a:pt x="182" y="63"/>
                  </a:lnTo>
                  <a:lnTo>
                    <a:pt x="182" y="63"/>
                  </a:lnTo>
                  <a:lnTo>
                    <a:pt x="183" y="64"/>
                  </a:lnTo>
                  <a:lnTo>
                    <a:pt x="183" y="64"/>
                  </a:lnTo>
                  <a:lnTo>
                    <a:pt x="184" y="65"/>
                  </a:lnTo>
                  <a:lnTo>
                    <a:pt x="184" y="65"/>
                  </a:lnTo>
                  <a:lnTo>
                    <a:pt x="185" y="66"/>
                  </a:lnTo>
                  <a:lnTo>
                    <a:pt x="185" y="66"/>
                  </a:lnTo>
                  <a:lnTo>
                    <a:pt x="186" y="66"/>
                  </a:lnTo>
                  <a:lnTo>
                    <a:pt x="186" y="67"/>
                  </a:lnTo>
                  <a:lnTo>
                    <a:pt x="187" y="67"/>
                  </a:lnTo>
                  <a:lnTo>
                    <a:pt x="187" y="68"/>
                  </a:lnTo>
                  <a:lnTo>
                    <a:pt x="188" y="68"/>
                  </a:lnTo>
                  <a:lnTo>
                    <a:pt x="188" y="69"/>
                  </a:lnTo>
                  <a:lnTo>
                    <a:pt x="189" y="69"/>
                  </a:lnTo>
                  <a:lnTo>
                    <a:pt x="189" y="70"/>
                  </a:lnTo>
                  <a:lnTo>
                    <a:pt x="189" y="70"/>
                  </a:lnTo>
                  <a:lnTo>
                    <a:pt x="190" y="70"/>
                  </a:lnTo>
                  <a:lnTo>
                    <a:pt x="190" y="71"/>
                  </a:lnTo>
                  <a:lnTo>
                    <a:pt x="191" y="71"/>
                  </a:lnTo>
                  <a:lnTo>
                    <a:pt x="191" y="72"/>
                  </a:lnTo>
                  <a:lnTo>
                    <a:pt x="192" y="72"/>
                  </a:lnTo>
                  <a:lnTo>
                    <a:pt x="192" y="73"/>
                  </a:lnTo>
                  <a:lnTo>
                    <a:pt x="193" y="73"/>
                  </a:lnTo>
                  <a:lnTo>
                    <a:pt x="193" y="74"/>
                  </a:lnTo>
                  <a:lnTo>
                    <a:pt x="194" y="74"/>
                  </a:lnTo>
                  <a:lnTo>
                    <a:pt x="194" y="75"/>
                  </a:lnTo>
                  <a:lnTo>
                    <a:pt x="195" y="75"/>
                  </a:lnTo>
                  <a:lnTo>
                    <a:pt x="195" y="75"/>
                  </a:lnTo>
                  <a:lnTo>
                    <a:pt x="196" y="76"/>
                  </a:lnTo>
                  <a:lnTo>
                    <a:pt x="196" y="76"/>
                  </a:lnTo>
                  <a:lnTo>
                    <a:pt x="197" y="77"/>
                  </a:lnTo>
                  <a:lnTo>
                    <a:pt x="197" y="77"/>
                  </a:lnTo>
                  <a:lnTo>
                    <a:pt x="198" y="78"/>
                  </a:lnTo>
                  <a:lnTo>
                    <a:pt x="198" y="78"/>
                  </a:lnTo>
                  <a:lnTo>
                    <a:pt x="199" y="79"/>
                  </a:lnTo>
                  <a:lnTo>
                    <a:pt x="199" y="79"/>
                  </a:lnTo>
                  <a:lnTo>
                    <a:pt x="200" y="79"/>
                  </a:lnTo>
                  <a:lnTo>
                    <a:pt x="200" y="80"/>
                  </a:lnTo>
                  <a:lnTo>
                    <a:pt x="201" y="80"/>
                  </a:lnTo>
                  <a:lnTo>
                    <a:pt x="201" y="81"/>
                  </a:lnTo>
                  <a:lnTo>
                    <a:pt x="202" y="81"/>
                  </a:lnTo>
                  <a:lnTo>
                    <a:pt x="202" y="81"/>
                  </a:lnTo>
                  <a:lnTo>
                    <a:pt x="203" y="82"/>
                  </a:lnTo>
                  <a:lnTo>
                    <a:pt x="203" y="82"/>
                  </a:lnTo>
                  <a:lnTo>
                    <a:pt x="204" y="83"/>
                  </a:lnTo>
                  <a:lnTo>
                    <a:pt x="204" y="83"/>
                  </a:lnTo>
                  <a:lnTo>
                    <a:pt x="204" y="84"/>
                  </a:lnTo>
                  <a:lnTo>
                    <a:pt x="205" y="84"/>
                  </a:lnTo>
                  <a:lnTo>
                    <a:pt x="205" y="84"/>
                  </a:lnTo>
                  <a:lnTo>
                    <a:pt x="206" y="85"/>
                  </a:lnTo>
                  <a:lnTo>
                    <a:pt x="206" y="85"/>
                  </a:lnTo>
                  <a:lnTo>
                    <a:pt x="207" y="86"/>
                  </a:lnTo>
                  <a:lnTo>
                    <a:pt x="207" y="86"/>
                  </a:lnTo>
                  <a:lnTo>
                    <a:pt x="208" y="86"/>
                  </a:lnTo>
                  <a:lnTo>
                    <a:pt x="208" y="87"/>
                  </a:lnTo>
                  <a:lnTo>
                    <a:pt x="209" y="87"/>
                  </a:lnTo>
                  <a:lnTo>
                    <a:pt x="209" y="88"/>
                  </a:lnTo>
                  <a:lnTo>
                    <a:pt x="210" y="88"/>
                  </a:lnTo>
                  <a:lnTo>
                    <a:pt x="210" y="88"/>
                  </a:lnTo>
                  <a:lnTo>
                    <a:pt x="211" y="89"/>
                  </a:lnTo>
                  <a:lnTo>
                    <a:pt x="211" y="89"/>
                  </a:lnTo>
                  <a:lnTo>
                    <a:pt x="212" y="89"/>
                  </a:lnTo>
                  <a:lnTo>
                    <a:pt x="212" y="90"/>
                  </a:lnTo>
                  <a:lnTo>
                    <a:pt x="213" y="90"/>
                  </a:lnTo>
                  <a:lnTo>
                    <a:pt x="213" y="90"/>
                  </a:lnTo>
                  <a:lnTo>
                    <a:pt x="214" y="91"/>
                  </a:lnTo>
                  <a:lnTo>
                    <a:pt x="214" y="91"/>
                  </a:lnTo>
                  <a:lnTo>
                    <a:pt x="215" y="92"/>
                  </a:lnTo>
                  <a:lnTo>
                    <a:pt x="215" y="92"/>
                  </a:lnTo>
                  <a:lnTo>
                    <a:pt x="216" y="92"/>
                  </a:lnTo>
                  <a:lnTo>
                    <a:pt x="216" y="93"/>
                  </a:lnTo>
                  <a:lnTo>
                    <a:pt x="217" y="93"/>
                  </a:lnTo>
                  <a:lnTo>
                    <a:pt x="217" y="93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9" y="95"/>
                  </a:lnTo>
                  <a:lnTo>
                    <a:pt x="219" y="95"/>
                  </a:lnTo>
                  <a:lnTo>
                    <a:pt x="220" y="95"/>
                  </a:lnTo>
                  <a:lnTo>
                    <a:pt x="220" y="96"/>
                  </a:lnTo>
                  <a:lnTo>
                    <a:pt x="221" y="96"/>
                  </a:lnTo>
                  <a:lnTo>
                    <a:pt x="221" y="96"/>
                  </a:lnTo>
                  <a:lnTo>
                    <a:pt x="222" y="96"/>
                  </a:lnTo>
                  <a:lnTo>
                    <a:pt x="222" y="97"/>
                  </a:lnTo>
                  <a:lnTo>
                    <a:pt x="223" y="97"/>
                  </a:lnTo>
                  <a:lnTo>
                    <a:pt x="223" y="97"/>
                  </a:lnTo>
                  <a:lnTo>
                    <a:pt x="224" y="98"/>
                  </a:lnTo>
                  <a:lnTo>
                    <a:pt x="224" y="98"/>
                  </a:lnTo>
                  <a:lnTo>
                    <a:pt x="225" y="98"/>
                  </a:lnTo>
                  <a:lnTo>
                    <a:pt x="225" y="98"/>
                  </a:lnTo>
                  <a:lnTo>
                    <a:pt x="226" y="99"/>
                  </a:lnTo>
                  <a:lnTo>
                    <a:pt x="226" y="99"/>
                  </a:lnTo>
                  <a:lnTo>
                    <a:pt x="227" y="99"/>
                  </a:lnTo>
                  <a:lnTo>
                    <a:pt x="227" y="100"/>
                  </a:lnTo>
                  <a:lnTo>
                    <a:pt x="228" y="100"/>
                  </a:lnTo>
                  <a:lnTo>
                    <a:pt x="228" y="100"/>
                  </a:lnTo>
                  <a:lnTo>
                    <a:pt x="229" y="100"/>
                  </a:lnTo>
                  <a:lnTo>
                    <a:pt x="229" y="101"/>
                  </a:lnTo>
                  <a:lnTo>
                    <a:pt x="230" y="101"/>
                  </a:lnTo>
                  <a:lnTo>
                    <a:pt x="230" y="101"/>
                  </a:lnTo>
                  <a:lnTo>
                    <a:pt x="231" y="101"/>
                  </a:lnTo>
                  <a:lnTo>
                    <a:pt x="231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3" y="103"/>
                  </a:lnTo>
                  <a:lnTo>
                    <a:pt x="233" y="103"/>
                  </a:lnTo>
                  <a:lnTo>
                    <a:pt x="234" y="103"/>
                  </a:lnTo>
                  <a:lnTo>
                    <a:pt x="234" y="103"/>
                  </a:lnTo>
                  <a:lnTo>
                    <a:pt x="235" y="103"/>
                  </a:lnTo>
                  <a:lnTo>
                    <a:pt x="235" y="104"/>
                  </a:lnTo>
                  <a:lnTo>
                    <a:pt x="236" y="104"/>
                  </a:lnTo>
                  <a:lnTo>
                    <a:pt x="236" y="104"/>
                  </a:lnTo>
                  <a:lnTo>
                    <a:pt x="237" y="104"/>
                  </a:lnTo>
                  <a:lnTo>
                    <a:pt x="237" y="105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39" y="105"/>
                  </a:lnTo>
                  <a:lnTo>
                    <a:pt x="239" y="105"/>
                  </a:lnTo>
                  <a:lnTo>
                    <a:pt x="240" y="105"/>
                  </a:lnTo>
                  <a:lnTo>
                    <a:pt x="240" y="106"/>
                  </a:lnTo>
                  <a:lnTo>
                    <a:pt x="241" y="106"/>
                  </a:lnTo>
                  <a:lnTo>
                    <a:pt x="241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3" y="106"/>
                  </a:lnTo>
                  <a:lnTo>
                    <a:pt x="243" y="107"/>
                  </a:lnTo>
                  <a:lnTo>
                    <a:pt x="244" y="107"/>
                  </a:lnTo>
                  <a:lnTo>
                    <a:pt x="244" y="107"/>
                  </a:lnTo>
                  <a:lnTo>
                    <a:pt x="245" y="107"/>
                  </a:lnTo>
                  <a:lnTo>
                    <a:pt x="245" y="107"/>
                  </a:lnTo>
                  <a:lnTo>
                    <a:pt x="246" y="107"/>
                  </a:lnTo>
                  <a:lnTo>
                    <a:pt x="246" y="107"/>
                  </a:lnTo>
                  <a:lnTo>
                    <a:pt x="247" y="108"/>
                  </a:lnTo>
                  <a:lnTo>
                    <a:pt x="247" y="108"/>
                  </a:lnTo>
                  <a:lnTo>
                    <a:pt x="248" y="108"/>
                  </a:lnTo>
                  <a:lnTo>
                    <a:pt x="248" y="108"/>
                  </a:lnTo>
                  <a:lnTo>
                    <a:pt x="249" y="108"/>
                  </a:lnTo>
                  <a:lnTo>
                    <a:pt x="249" y="108"/>
                  </a:lnTo>
                  <a:lnTo>
                    <a:pt x="250" y="108"/>
                  </a:lnTo>
                  <a:lnTo>
                    <a:pt x="250" y="108"/>
                  </a:lnTo>
                  <a:lnTo>
                    <a:pt x="251" y="108"/>
                  </a:lnTo>
                  <a:lnTo>
                    <a:pt x="251" y="108"/>
                  </a:lnTo>
                  <a:lnTo>
                    <a:pt x="252" y="109"/>
                  </a:lnTo>
                  <a:lnTo>
                    <a:pt x="252" y="109"/>
                  </a:lnTo>
                  <a:lnTo>
                    <a:pt x="253" y="109"/>
                  </a:lnTo>
                  <a:lnTo>
                    <a:pt x="253" y="109"/>
                  </a:lnTo>
                  <a:lnTo>
                    <a:pt x="254" y="109"/>
                  </a:lnTo>
                  <a:lnTo>
                    <a:pt x="254" y="109"/>
                  </a:lnTo>
                  <a:lnTo>
                    <a:pt x="255" y="109"/>
                  </a:lnTo>
                  <a:lnTo>
                    <a:pt x="255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7" y="109"/>
                  </a:lnTo>
                  <a:lnTo>
                    <a:pt x="257" y="109"/>
                  </a:lnTo>
                  <a:lnTo>
                    <a:pt x="258" y="109"/>
                  </a:lnTo>
                  <a:lnTo>
                    <a:pt x="258" y="109"/>
                  </a:lnTo>
                  <a:lnTo>
                    <a:pt x="259" y="109"/>
                  </a:lnTo>
                  <a:lnTo>
                    <a:pt x="259" y="109"/>
                  </a:lnTo>
                  <a:lnTo>
                    <a:pt x="260" y="109"/>
                  </a:lnTo>
                  <a:lnTo>
                    <a:pt x="260" y="109"/>
                  </a:lnTo>
                  <a:lnTo>
                    <a:pt x="261" y="109"/>
                  </a:lnTo>
                  <a:lnTo>
                    <a:pt x="261" y="109"/>
                  </a:lnTo>
                  <a:lnTo>
                    <a:pt x="262" y="109"/>
                  </a:lnTo>
                  <a:lnTo>
                    <a:pt x="262" y="109"/>
                  </a:lnTo>
                  <a:lnTo>
                    <a:pt x="263" y="109"/>
                  </a:lnTo>
                  <a:lnTo>
                    <a:pt x="263" y="109"/>
                  </a:lnTo>
                  <a:lnTo>
                    <a:pt x="264" y="109"/>
                  </a:lnTo>
                  <a:lnTo>
                    <a:pt x="264" y="109"/>
                  </a:lnTo>
                  <a:lnTo>
                    <a:pt x="265" y="109"/>
                  </a:lnTo>
                  <a:lnTo>
                    <a:pt x="265" y="109"/>
                  </a:lnTo>
                  <a:lnTo>
                    <a:pt x="266" y="109"/>
                  </a:lnTo>
                  <a:lnTo>
                    <a:pt x="266" y="109"/>
                  </a:lnTo>
                  <a:lnTo>
                    <a:pt x="267" y="109"/>
                  </a:lnTo>
                  <a:lnTo>
                    <a:pt x="267" y="109"/>
                  </a:lnTo>
                  <a:lnTo>
                    <a:pt x="268" y="109"/>
                  </a:lnTo>
                  <a:lnTo>
                    <a:pt x="268" y="109"/>
                  </a:lnTo>
                  <a:lnTo>
                    <a:pt x="269" y="109"/>
                  </a:lnTo>
                  <a:lnTo>
                    <a:pt x="269" y="109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1" y="108"/>
                  </a:lnTo>
                  <a:lnTo>
                    <a:pt x="271" y="108"/>
                  </a:lnTo>
                  <a:lnTo>
                    <a:pt x="272" y="108"/>
                  </a:lnTo>
                  <a:lnTo>
                    <a:pt x="272" y="108"/>
                  </a:lnTo>
                  <a:lnTo>
                    <a:pt x="273" y="108"/>
                  </a:lnTo>
                  <a:lnTo>
                    <a:pt x="273" y="108"/>
                  </a:lnTo>
                  <a:lnTo>
                    <a:pt x="274" y="108"/>
                  </a:lnTo>
                  <a:lnTo>
                    <a:pt x="274" y="107"/>
                  </a:lnTo>
                  <a:lnTo>
                    <a:pt x="275" y="107"/>
                  </a:lnTo>
                  <a:lnTo>
                    <a:pt x="275" y="107"/>
                  </a:lnTo>
                  <a:lnTo>
                    <a:pt x="276" y="107"/>
                  </a:lnTo>
                  <a:lnTo>
                    <a:pt x="276" y="107"/>
                  </a:lnTo>
                  <a:lnTo>
                    <a:pt x="277" y="107"/>
                  </a:lnTo>
                  <a:lnTo>
                    <a:pt x="277" y="107"/>
                  </a:lnTo>
                  <a:lnTo>
                    <a:pt x="278" y="106"/>
                  </a:lnTo>
                  <a:lnTo>
                    <a:pt x="278" y="106"/>
                  </a:lnTo>
                  <a:lnTo>
                    <a:pt x="279" y="106"/>
                  </a:lnTo>
                  <a:lnTo>
                    <a:pt x="279" y="106"/>
                  </a:lnTo>
                  <a:lnTo>
                    <a:pt x="280" y="106"/>
                  </a:lnTo>
                  <a:lnTo>
                    <a:pt x="280" y="106"/>
                  </a:lnTo>
                  <a:lnTo>
                    <a:pt x="281" y="106"/>
                  </a:lnTo>
                  <a:lnTo>
                    <a:pt x="281" y="105"/>
                  </a:lnTo>
                  <a:lnTo>
                    <a:pt x="282" y="105"/>
                  </a:lnTo>
                  <a:lnTo>
                    <a:pt x="282" y="105"/>
                  </a:lnTo>
                  <a:lnTo>
                    <a:pt x="283" y="105"/>
                  </a:lnTo>
                  <a:lnTo>
                    <a:pt x="283" y="105"/>
                  </a:lnTo>
                  <a:lnTo>
                    <a:pt x="284" y="105"/>
                  </a:lnTo>
                  <a:lnTo>
                    <a:pt x="284" y="104"/>
                  </a:lnTo>
                  <a:lnTo>
                    <a:pt x="284" y="104"/>
                  </a:lnTo>
                  <a:lnTo>
                    <a:pt x="285" y="104"/>
                  </a:lnTo>
                  <a:lnTo>
                    <a:pt x="285" y="104"/>
                  </a:lnTo>
                  <a:lnTo>
                    <a:pt x="286" y="103"/>
                  </a:lnTo>
                  <a:lnTo>
                    <a:pt x="286" y="103"/>
                  </a:lnTo>
                  <a:lnTo>
                    <a:pt x="287" y="103"/>
                  </a:lnTo>
                  <a:lnTo>
                    <a:pt x="287" y="103"/>
                  </a:lnTo>
                  <a:lnTo>
                    <a:pt x="288" y="103"/>
                  </a:lnTo>
                  <a:lnTo>
                    <a:pt x="288" y="102"/>
                  </a:lnTo>
                  <a:lnTo>
                    <a:pt x="289" y="102"/>
                  </a:lnTo>
                  <a:lnTo>
                    <a:pt x="289" y="102"/>
                  </a:lnTo>
                  <a:lnTo>
                    <a:pt x="290" y="102"/>
                  </a:lnTo>
                  <a:lnTo>
                    <a:pt x="290" y="101"/>
                  </a:lnTo>
                  <a:lnTo>
                    <a:pt x="291" y="101"/>
                  </a:lnTo>
                  <a:lnTo>
                    <a:pt x="291" y="101"/>
                  </a:lnTo>
                  <a:lnTo>
                    <a:pt x="292" y="101"/>
                  </a:lnTo>
                  <a:lnTo>
                    <a:pt x="292" y="100"/>
                  </a:lnTo>
                  <a:lnTo>
                    <a:pt x="293" y="100"/>
                  </a:lnTo>
                  <a:lnTo>
                    <a:pt x="293" y="100"/>
                  </a:lnTo>
                  <a:lnTo>
                    <a:pt x="294" y="100"/>
                  </a:lnTo>
                  <a:lnTo>
                    <a:pt x="294" y="99"/>
                  </a:lnTo>
                  <a:lnTo>
                    <a:pt x="295" y="99"/>
                  </a:lnTo>
                  <a:lnTo>
                    <a:pt x="295" y="99"/>
                  </a:lnTo>
                  <a:lnTo>
                    <a:pt x="296" y="98"/>
                  </a:lnTo>
                  <a:lnTo>
                    <a:pt x="296" y="98"/>
                  </a:lnTo>
                  <a:lnTo>
                    <a:pt x="297" y="98"/>
                  </a:lnTo>
                  <a:lnTo>
                    <a:pt x="297" y="98"/>
                  </a:lnTo>
                  <a:lnTo>
                    <a:pt x="298" y="97"/>
                  </a:lnTo>
                  <a:lnTo>
                    <a:pt x="298" y="97"/>
                  </a:lnTo>
                  <a:lnTo>
                    <a:pt x="299" y="97"/>
                  </a:lnTo>
                  <a:lnTo>
                    <a:pt x="299" y="96"/>
                  </a:lnTo>
                  <a:lnTo>
                    <a:pt x="299" y="96"/>
                  </a:lnTo>
                  <a:lnTo>
                    <a:pt x="300" y="96"/>
                  </a:lnTo>
                  <a:lnTo>
                    <a:pt x="300" y="96"/>
                  </a:lnTo>
                  <a:lnTo>
                    <a:pt x="301" y="95"/>
                  </a:lnTo>
                  <a:lnTo>
                    <a:pt x="301" y="95"/>
                  </a:lnTo>
                  <a:lnTo>
                    <a:pt x="302" y="95"/>
                  </a:lnTo>
                  <a:lnTo>
                    <a:pt x="302" y="94"/>
                  </a:lnTo>
                  <a:lnTo>
                    <a:pt x="303" y="94"/>
                  </a:lnTo>
                  <a:lnTo>
                    <a:pt x="303" y="94"/>
                  </a:lnTo>
                  <a:lnTo>
                    <a:pt x="304" y="93"/>
                  </a:lnTo>
                  <a:lnTo>
                    <a:pt x="304" y="93"/>
                  </a:lnTo>
                  <a:lnTo>
                    <a:pt x="305" y="93"/>
                  </a:lnTo>
                  <a:lnTo>
                    <a:pt x="305" y="92"/>
                  </a:lnTo>
                  <a:lnTo>
                    <a:pt x="306" y="92"/>
                  </a:lnTo>
                  <a:lnTo>
                    <a:pt x="306" y="92"/>
                  </a:lnTo>
                  <a:lnTo>
                    <a:pt x="307" y="91"/>
                  </a:lnTo>
                  <a:lnTo>
                    <a:pt x="307" y="91"/>
                  </a:lnTo>
                  <a:lnTo>
                    <a:pt x="308" y="90"/>
                  </a:lnTo>
                  <a:lnTo>
                    <a:pt x="308" y="90"/>
                  </a:lnTo>
                  <a:lnTo>
                    <a:pt x="309" y="90"/>
                  </a:lnTo>
                  <a:lnTo>
                    <a:pt x="309" y="89"/>
                  </a:lnTo>
                  <a:lnTo>
                    <a:pt x="310" y="89"/>
                  </a:lnTo>
                  <a:lnTo>
                    <a:pt x="310" y="89"/>
                  </a:lnTo>
                  <a:lnTo>
                    <a:pt x="311" y="88"/>
                  </a:lnTo>
                  <a:lnTo>
                    <a:pt x="311" y="88"/>
                  </a:lnTo>
                  <a:lnTo>
                    <a:pt x="312" y="88"/>
                  </a:lnTo>
                  <a:lnTo>
                    <a:pt x="312" y="87"/>
                  </a:lnTo>
                  <a:lnTo>
                    <a:pt x="313" y="87"/>
                  </a:lnTo>
                  <a:lnTo>
                    <a:pt x="313" y="86"/>
                  </a:lnTo>
                  <a:lnTo>
                    <a:pt x="313" y="86"/>
                  </a:lnTo>
                  <a:lnTo>
                    <a:pt x="314" y="86"/>
                  </a:lnTo>
                  <a:lnTo>
                    <a:pt x="314" y="85"/>
                  </a:lnTo>
                  <a:lnTo>
                    <a:pt x="315" y="85"/>
                  </a:lnTo>
                  <a:lnTo>
                    <a:pt x="315" y="84"/>
                  </a:lnTo>
                  <a:lnTo>
                    <a:pt x="316" y="84"/>
                  </a:lnTo>
                  <a:lnTo>
                    <a:pt x="316" y="84"/>
                  </a:lnTo>
                  <a:lnTo>
                    <a:pt x="317" y="83"/>
                  </a:lnTo>
                  <a:lnTo>
                    <a:pt x="317" y="83"/>
                  </a:lnTo>
                  <a:lnTo>
                    <a:pt x="318" y="82"/>
                  </a:lnTo>
                  <a:lnTo>
                    <a:pt x="318" y="82"/>
                  </a:lnTo>
                  <a:lnTo>
                    <a:pt x="319" y="81"/>
                  </a:lnTo>
                  <a:lnTo>
                    <a:pt x="319" y="81"/>
                  </a:lnTo>
                  <a:lnTo>
                    <a:pt x="320" y="81"/>
                  </a:lnTo>
                  <a:lnTo>
                    <a:pt x="320" y="80"/>
                  </a:lnTo>
                  <a:lnTo>
                    <a:pt x="321" y="80"/>
                  </a:lnTo>
                  <a:lnTo>
                    <a:pt x="321" y="79"/>
                  </a:lnTo>
                  <a:lnTo>
                    <a:pt x="322" y="79"/>
                  </a:lnTo>
                  <a:lnTo>
                    <a:pt x="322" y="79"/>
                  </a:lnTo>
                  <a:lnTo>
                    <a:pt x="323" y="78"/>
                  </a:lnTo>
                  <a:lnTo>
                    <a:pt x="323" y="78"/>
                  </a:lnTo>
                  <a:lnTo>
                    <a:pt x="324" y="77"/>
                  </a:lnTo>
                  <a:lnTo>
                    <a:pt x="324" y="77"/>
                  </a:lnTo>
                  <a:lnTo>
                    <a:pt x="325" y="76"/>
                  </a:lnTo>
                  <a:lnTo>
                    <a:pt x="325" y="76"/>
                  </a:lnTo>
                  <a:lnTo>
                    <a:pt x="326" y="75"/>
                  </a:lnTo>
                  <a:lnTo>
                    <a:pt x="326" y="75"/>
                  </a:lnTo>
                  <a:lnTo>
                    <a:pt x="327" y="75"/>
                  </a:lnTo>
                  <a:lnTo>
                    <a:pt x="327" y="74"/>
                  </a:lnTo>
                  <a:lnTo>
                    <a:pt x="327" y="74"/>
                  </a:lnTo>
                  <a:lnTo>
                    <a:pt x="328" y="73"/>
                  </a:lnTo>
                  <a:lnTo>
                    <a:pt x="328" y="73"/>
                  </a:lnTo>
                  <a:lnTo>
                    <a:pt x="329" y="72"/>
                  </a:lnTo>
                  <a:lnTo>
                    <a:pt x="329" y="72"/>
                  </a:lnTo>
                  <a:lnTo>
                    <a:pt x="330" y="71"/>
                  </a:lnTo>
                  <a:lnTo>
                    <a:pt x="330" y="71"/>
                  </a:lnTo>
                  <a:lnTo>
                    <a:pt x="331" y="70"/>
                  </a:lnTo>
                  <a:lnTo>
                    <a:pt x="331" y="70"/>
                  </a:lnTo>
                  <a:lnTo>
                    <a:pt x="332" y="70"/>
                  </a:lnTo>
                  <a:lnTo>
                    <a:pt x="332" y="69"/>
                  </a:lnTo>
                  <a:lnTo>
                    <a:pt x="333" y="69"/>
                  </a:lnTo>
                  <a:lnTo>
                    <a:pt x="333" y="68"/>
                  </a:lnTo>
                  <a:lnTo>
                    <a:pt x="334" y="68"/>
                  </a:lnTo>
                  <a:lnTo>
                    <a:pt x="334" y="67"/>
                  </a:lnTo>
                  <a:lnTo>
                    <a:pt x="335" y="67"/>
                  </a:lnTo>
                  <a:lnTo>
                    <a:pt x="335" y="66"/>
                  </a:lnTo>
                  <a:lnTo>
                    <a:pt x="336" y="66"/>
                  </a:lnTo>
                  <a:lnTo>
                    <a:pt x="336" y="66"/>
                  </a:lnTo>
                  <a:lnTo>
                    <a:pt x="337" y="65"/>
                  </a:lnTo>
                  <a:lnTo>
                    <a:pt x="337" y="65"/>
                  </a:lnTo>
                  <a:lnTo>
                    <a:pt x="338" y="64"/>
                  </a:lnTo>
                  <a:lnTo>
                    <a:pt x="338" y="64"/>
                  </a:lnTo>
                  <a:lnTo>
                    <a:pt x="339" y="63"/>
                  </a:lnTo>
                  <a:lnTo>
                    <a:pt x="339" y="63"/>
                  </a:lnTo>
                  <a:lnTo>
                    <a:pt x="340" y="62"/>
                  </a:lnTo>
                  <a:lnTo>
                    <a:pt x="340" y="62"/>
                  </a:lnTo>
                  <a:lnTo>
                    <a:pt x="341" y="61"/>
                  </a:lnTo>
                  <a:lnTo>
                    <a:pt x="341" y="61"/>
                  </a:lnTo>
                  <a:lnTo>
                    <a:pt x="341" y="60"/>
                  </a:lnTo>
                  <a:lnTo>
                    <a:pt x="342" y="60"/>
                  </a:lnTo>
                  <a:lnTo>
                    <a:pt x="342" y="59"/>
                  </a:lnTo>
                  <a:lnTo>
                    <a:pt x="343" y="59"/>
                  </a:lnTo>
                  <a:lnTo>
                    <a:pt x="343" y="58"/>
                  </a:lnTo>
                  <a:lnTo>
                    <a:pt x="344" y="58"/>
                  </a:lnTo>
                  <a:lnTo>
                    <a:pt x="344" y="57"/>
                  </a:lnTo>
                  <a:lnTo>
                    <a:pt x="345" y="57"/>
                  </a:lnTo>
                  <a:lnTo>
                    <a:pt x="345" y="57"/>
                  </a:lnTo>
                  <a:lnTo>
                    <a:pt x="346" y="56"/>
                  </a:lnTo>
                  <a:lnTo>
                    <a:pt x="346" y="56"/>
                  </a:lnTo>
                  <a:lnTo>
                    <a:pt x="347" y="55"/>
                  </a:lnTo>
                  <a:lnTo>
                    <a:pt x="347" y="55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1050" name="Freeform 282"/>
            <p:cNvSpPr>
              <a:spLocks noChangeAspect="1"/>
            </p:cNvSpPr>
            <p:nvPr/>
          </p:nvSpPr>
          <p:spPr bwMode="auto">
            <a:xfrm>
              <a:off x="2208" y="1175"/>
              <a:ext cx="143" cy="652"/>
            </a:xfrm>
            <a:custGeom>
              <a:avLst/>
              <a:gdLst/>
              <a:ahLst/>
              <a:cxnLst>
                <a:cxn ang="0">
                  <a:pos x="5" y="49"/>
                </a:cxn>
                <a:cxn ang="0">
                  <a:pos x="11" y="44"/>
                </a:cxn>
                <a:cxn ang="0">
                  <a:pos x="17" y="38"/>
                </a:cxn>
                <a:cxn ang="0">
                  <a:pos x="22" y="33"/>
                </a:cxn>
                <a:cxn ang="0">
                  <a:pos x="28" y="28"/>
                </a:cxn>
                <a:cxn ang="0">
                  <a:pos x="34" y="23"/>
                </a:cxn>
                <a:cxn ang="0">
                  <a:pos x="40" y="18"/>
                </a:cxn>
                <a:cxn ang="0">
                  <a:pos x="46" y="14"/>
                </a:cxn>
                <a:cxn ang="0">
                  <a:pos x="51" y="11"/>
                </a:cxn>
                <a:cxn ang="0">
                  <a:pos x="57" y="8"/>
                </a:cxn>
                <a:cxn ang="0">
                  <a:pos x="63" y="5"/>
                </a:cxn>
                <a:cxn ang="0">
                  <a:pos x="69" y="3"/>
                </a:cxn>
                <a:cxn ang="0">
                  <a:pos x="75" y="1"/>
                </a:cxn>
                <a:cxn ang="0">
                  <a:pos x="80" y="0"/>
                </a:cxn>
                <a:cxn ang="0">
                  <a:pos x="86" y="0"/>
                </a:cxn>
                <a:cxn ang="0">
                  <a:pos x="92" y="0"/>
                </a:cxn>
                <a:cxn ang="0">
                  <a:pos x="98" y="1"/>
                </a:cxn>
                <a:cxn ang="0">
                  <a:pos x="104" y="3"/>
                </a:cxn>
                <a:cxn ang="0">
                  <a:pos x="109" y="4"/>
                </a:cxn>
                <a:cxn ang="0">
                  <a:pos x="115" y="7"/>
                </a:cxn>
                <a:cxn ang="0">
                  <a:pos x="121" y="10"/>
                </a:cxn>
                <a:cxn ang="0">
                  <a:pos x="127" y="14"/>
                </a:cxn>
                <a:cxn ang="0">
                  <a:pos x="132" y="18"/>
                </a:cxn>
                <a:cxn ang="0">
                  <a:pos x="138" y="22"/>
                </a:cxn>
                <a:cxn ang="0">
                  <a:pos x="144" y="27"/>
                </a:cxn>
                <a:cxn ang="0">
                  <a:pos x="150" y="32"/>
                </a:cxn>
                <a:cxn ang="0">
                  <a:pos x="156" y="37"/>
                </a:cxn>
                <a:cxn ang="0">
                  <a:pos x="161" y="43"/>
                </a:cxn>
                <a:cxn ang="0">
                  <a:pos x="167" y="48"/>
                </a:cxn>
                <a:cxn ang="0">
                  <a:pos x="173" y="54"/>
                </a:cxn>
                <a:cxn ang="0">
                  <a:pos x="179" y="60"/>
                </a:cxn>
                <a:cxn ang="0">
                  <a:pos x="185" y="66"/>
                </a:cxn>
                <a:cxn ang="0">
                  <a:pos x="190" y="71"/>
                </a:cxn>
                <a:cxn ang="0">
                  <a:pos x="196" y="76"/>
                </a:cxn>
                <a:cxn ang="0">
                  <a:pos x="202" y="81"/>
                </a:cxn>
                <a:cxn ang="0">
                  <a:pos x="208" y="86"/>
                </a:cxn>
                <a:cxn ang="0">
                  <a:pos x="214" y="91"/>
                </a:cxn>
                <a:cxn ang="0">
                  <a:pos x="219" y="95"/>
                </a:cxn>
                <a:cxn ang="0">
                  <a:pos x="225" y="98"/>
                </a:cxn>
                <a:cxn ang="0">
                  <a:pos x="231" y="102"/>
                </a:cxn>
                <a:cxn ang="0">
                  <a:pos x="237" y="104"/>
                </a:cxn>
                <a:cxn ang="0">
                  <a:pos x="242" y="106"/>
                </a:cxn>
                <a:cxn ang="0">
                  <a:pos x="248" y="108"/>
                </a:cxn>
                <a:cxn ang="0">
                  <a:pos x="254" y="109"/>
                </a:cxn>
                <a:cxn ang="0">
                  <a:pos x="260" y="109"/>
                </a:cxn>
                <a:cxn ang="0">
                  <a:pos x="266" y="109"/>
                </a:cxn>
                <a:cxn ang="0">
                  <a:pos x="271" y="108"/>
                </a:cxn>
                <a:cxn ang="0">
                  <a:pos x="277" y="107"/>
                </a:cxn>
                <a:cxn ang="0">
                  <a:pos x="283" y="105"/>
                </a:cxn>
                <a:cxn ang="0">
                  <a:pos x="289" y="102"/>
                </a:cxn>
                <a:cxn ang="0">
                  <a:pos x="295" y="99"/>
                </a:cxn>
                <a:cxn ang="0">
                  <a:pos x="300" y="96"/>
                </a:cxn>
                <a:cxn ang="0">
                  <a:pos x="306" y="92"/>
                </a:cxn>
                <a:cxn ang="0">
                  <a:pos x="312" y="87"/>
                </a:cxn>
                <a:cxn ang="0">
                  <a:pos x="318" y="82"/>
                </a:cxn>
                <a:cxn ang="0">
                  <a:pos x="324" y="77"/>
                </a:cxn>
                <a:cxn ang="0">
                  <a:pos x="329" y="72"/>
                </a:cxn>
                <a:cxn ang="0">
                  <a:pos x="335" y="66"/>
                </a:cxn>
                <a:cxn ang="0">
                  <a:pos x="341" y="61"/>
                </a:cxn>
                <a:cxn ang="0">
                  <a:pos x="347" y="55"/>
                </a:cxn>
              </a:cxnLst>
              <a:rect l="0" t="0" r="r" b="b"/>
              <a:pathLst>
                <a:path w="347" h="109">
                  <a:moveTo>
                    <a:pt x="0" y="55"/>
                  </a:moveTo>
                  <a:lnTo>
                    <a:pt x="0" y="54"/>
                  </a:lnTo>
                  <a:lnTo>
                    <a:pt x="1" y="54"/>
                  </a:lnTo>
                  <a:lnTo>
                    <a:pt x="1" y="53"/>
                  </a:lnTo>
                  <a:lnTo>
                    <a:pt x="2" y="53"/>
                  </a:lnTo>
                  <a:lnTo>
                    <a:pt x="2" y="52"/>
                  </a:lnTo>
                  <a:lnTo>
                    <a:pt x="3" y="52"/>
                  </a:lnTo>
                  <a:lnTo>
                    <a:pt x="3" y="51"/>
                  </a:lnTo>
                  <a:lnTo>
                    <a:pt x="4" y="51"/>
                  </a:lnTo>
                  <a:lnTo>
                    <a:pt x="4" y="50"/>
                  </a:lnTo>
                  <a:lnTo>
                    <a:pt x="5" y="50"/>
                  </a:lnTo>
                  <a:lnTo>
                    <a:pt x="5" y="49"/>
                  </a:lnTo>
                  <a:lnTo>
                    <a:pt x="6" y="49"/>
                  </a:lnTo>
                  <a:lnTo>
                    <a:pt x="6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9" y="46"/>
                  </a:lnTo>
                  <a:lnTo>
                    <a:pt x="9" y="46"/>
                  </a:lnTo>
                  <a:lnTo>
                    <a:pt x="9" y="45"/>
                  </a:lnTo>
                  <a:lnTo>
                    <a:pt x="10" y="45"/>
                  </a:lnTo>
                  <a:lnTo>
                    <a:pt x="10" y="44"/>
                  </a:lnTo>
                  <a:lnTo>
                    <a:pt x="11" y="44"/>
                  </a:lnTo>
                  <a:lnTo>
                    <a:pt x="11" y="43"/>
                  </a:lnTo>
                  <a:lnTo>
                    <a:pt x="12" y="43"/>
                  </a:lnTo>
                  <a:lnTo>
                    <a:pt x="12" y="42"/>
                  </a:lnTo>
                  <a:lnTo>
                    <a:pt x="13" y="42"/>
                  </a:lnTo>
                  <a:lnTo>
                    <a:pt x="13" y="41"/>
                  </a:lnTo>
                  <a:lnTo>
                    <a:pt x="14" y="41"/>
                  </a:lnTo>
                  <a:lnTo>
                    <a:pt x="14" y="40"/>
                  </a:lnTo>
                  <a:lnTo>
                    <a:pt x="15" y="40"/>
                  </a:lnTo>
                  <a:lnTo>
                    <a:pt x="15" y="39"/>
                  </a:lnTo>
                  <a:lnTo>
                    <a:pt x="16" y="39"/>
                  </a:lnTo>
                  <a:lnTo>
                    <a:pt x="16" y="3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18" y="37"/>
                  </a:lnTo>
                  <a:lnTo>
                    <a:pt x="18" y="37"/>
                  </a:lnTo>
                  <a:lnTo>
                    <a:pt x="18" y="36"/>
                  </a:lnTo>
                  <a:lnTo>
                    <a:pt x="19" y="36"/>
                  </a:lnTo>
                  <a:lnTo>
                    <a:pt x="19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1" y="34"/>
                  </a:lnTo>
                  <a:lnTo>
                    <a:pt x="21" y="34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5" y="31"/>
                  </a:lnTo>
                  <a:lnTo>
                    <a:pt x="25" y="30"/>
                  </a:lnTo>
                  <a:lnTo>
                    <a:pt x="26" y="30"/>
                  </a:lnTo>
                  <a:lnTo>
                    <a:pt x="26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9" y="27"/>
                  </a:lnTo>
                  <a:lnTo>
                    <a:pt x="29" y="27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1" y="26"/>
                  </a:lnTo>
                  <a:lnTo>
                    <a:pt x="31" y="25"/>
                  </a:lnTo>
                  <a:lnTo>
                    <a:pt x="32" y="25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33" y="24"/>
                  </a:lnTo>
                  <a:lnTo>
                    <a:pt x="33" y="23"/>
                  </a:lnTo>
                  <a:lnTo>
                    <a:pt x="34" y="23"/>
                  </a:lnTo>
                  <a:lnTo>
                    <a:pt x="34" y="22"/>
                  </a:lnTo>
                  <a:lnTo>
                    <a:pt x="35" y="22"/>
                  </a:lnTo>
                  <a:lnTo>
                    <a:pt x="35" y="22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7" y="21"/>
                  </a:lnTo>
                  <a:lnTo>
                    <a:pt x="37" y="20"/>
                  </a:lnTo>
                  <a:lnTo>
                    <a:pt x="38" y="20"/>
                  </a:lnTo>
                  <a:lnTo>
                    <a:pt x="38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1" y="18"/>
                  </a:lnTo>
                  <a:lnTo>
                    <a:pt x="41" y="17"/>
                  </a:lnTo>
                  <a:lnTo>
                    <a:pt x="42" y="17"/>
                  </a:lnTo>
                  <a:lnTo>
                    <a:pt x="42" y="17"/>
                  </a:lnTo>
                  <a:lnTo>
                    <a:pt x="43" y="16"/>
                  </a:lnTo>
                  <a:lnTo>
                    <a:pt x="43" y="16"/>
                  </a:lnTo>
                  <a:lnTo>
                    <a:pt x="44" y="16"/>
                  </a:lnTo>
                  <a:lnTo>
                    <a:pt x="44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6" y="14"/>
                  </a:lnTo>
                  <a:lnTo>
                    <a:pt x="46" y="14"/>
                  </a:lnTo>
                  <a:lnTo>
                    <a:pt x="47" y="14"/>
                  </a:lnTo>
                  <a:lnTo>
                    <a:pt x="47" y="13"/>
                  </a:lnTo>
                  <a:lnTo>
                    <a:pt x="47" y="13"/>
                  </a:lnTo>
                  <a:lnTo>
                    <a:pt x="48" y="13"/>
                  </a:lnTo>
                  <a:lnTo>
                    <a:pt x="48" y="12"/>
                  </a:lnTo>
                  <a:lnTo>
                    <a:pt x="49" y="12"/>
                  </a:lnTo>
                  <a:lnTo>
                    <a:pt x="49" y="12"/>
                  </a:lnTo>
                  <a:lnTo>
                    <a:pt x="50" y="12"/>
                  </a:lnTo>
                  <a:lnTo>
                    <a:pt x="50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5" y="9"/>
                  </a:lnTo>
                  <a:lnTo>
                    <a:pt x="55" y="8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9" y="7"/>
                  </a:lnTo>
                  <a:lnTo>
                    <a:pt x="59" y="7"/>
                  </a:lnTo>
                  <a:lnTo>
                    <a:pt x="60" y="6"/>
                  </a:lnTo>
                  <a:lnTo>
                    <a:pt x="60" y="6"/>
                  </a:lnTo>
                  <a:lnTo>
                    <a:pt x="61" y="6"/>
                  </a:lnTo>
                  <a:lnTo>
                    <a:pt x="61" y="6"/>
                  </a:lnTo>
                  <a:lnTo>
                    <a:pt x="61" y="5"/>
                  </a:lnTo>
                  <a:lnTo>
                    <a:pt x="62" y="5"/>
                  </a:lnTo>
                  <a:lnTo>
                    <a:pt x="62" y="5"/>
                  </a:lnTo>
                  <a:lnTo>
                    <a:pt x="63" y="5"/>
                  </a:lnTo>
                  <a:lnTo>
                    <a:pt x="63" y="5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7" y="3"/>
                  </a:lnTo>
                  <a:lnTo>
                    <a:pt x="67" y="3"/>
                  </a:lnTo>
                  <a:lnTo>
                    <a:pt x="68" y="3"/>
                  </a:lnTo>
                  <a:lnTo>
                    <a:pt x="68" y="3"/>
                  </a:lnTo>
                  <a:lnTo>
                    <a:pt x="69" y="3"/>
                  </a:lnTo>
                  <a:lnTo>
                    <a:pt x="69" y="3"/>
                  </a:lnTo>
                  <a:lnTo>
                    <a:pt x="70" y="3"/>
                  </a:lnTo>
                  <a:lnTo>
                    <a:pt x="70" y="2"/>
                  </a:lnTo>
                  <a:lnTo>
                    <a:pt x="71" y="2"/>
                  </a:lnTo>
                  <a:lnTo>
                    <a:pt x="71" y="2"/>
                  </a:lnTo>
                  <a:lnTo>
                    <a:pt x="72" y="2"/>
                  </a:lnTo>
                  <a:lnTo>
                    <a:pt x="72" y="2"/>
                  </a:lnTo>
                  <a:lnTo>
                    <a:pt x="73" y="2"/>
                  </a:lnTo>
                  <a:lnTo>
                    <a:pt x="73" y="2"/>
                  </a:lnTo>
                  <a:lnTo>
                    <a:pt x="74" y="1"/>
                  </a:lnTo>
                  <a:lnTo>
                    <a:pt x="74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6" y="1"/>
                  </a:lnTo>
                  <a:lnTo>
                    <a:pt x="76" y="1"/>
                  </a:lnTo>
                  <a:lnTo>
                    <a:pt x="77" y="1"/>
                  </a:lnTo>
                  <a:lnTo>
                    <a:pt x="77" y="1"/>
                  </a:lnTo>
                  <a:lnTo>
                    <a:pt x="78" y="1"/>
                  </a:lnTo>
                  <a:lnTo>
                    <a:pt x="78" y="1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3" y="0"/>
                  </a:lnTo>
                  <a:lnTo>
                    <a:pt x="83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5" y="0"/>
                  </a:lnTo>
                  <a:lnTo>
                    <a:pt x="85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7" y="0"/>
                  </a:lnTo>
                  <a:lnTo>
                    <a:pt x="87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91" y="0"/>
                  </a:lnTo>
                  <a:lnTo>
                    <a:pt x="91" y="0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6" y="1"/>
                  </a:lnTo>
                  <a:lnTo>
                    <a:pt x="96" y="1"/>
                  </a:lnTo>
                  <a:lnTo>
                    <a:pt x="97" y="1"/>
                  </a:lnTo>
                  <a:lnTo>
                    <a:pt x="97" y="1"/>
                  </a:lnTo>
                  <a:lnTo>
                    <a:pt x="98" y="1"/>
                  </a:lnTo>
                  <a:lnTo>
                    <a:pt x="98" y="1"/>
                  </a:lnTo>
                  <a:lnTo>
                    <a:pt x="99" y="1"/>
                  </a:lnTo>
                  <a:lnTo>
                    <a:pt x="99" y="1"/>
                  </a:lnTo>
                  <a:lnTo>
                    <a:pt x="100" y="1"/>
                  </a:lnTo>
                  <a:lnTo>
                    <a:pt x="100" y="2"/>
                  </a:lnTo>
                  <a:lnTo>
                    <a:pt x="101" y="2"/>
                  </a:lnTo>
                  <a:lnTo>
                    <a:pt x="101" y="2"/>
                  </a:lnTo>
                  <a:lnTo>
                    <a:pt x="102" y="2"/>
                  </a:lnTo>
                  <a:lnTo>
                    <a:pt x="102" y="2"/>
                  </a:lnTo>
                  <a:lnTo>
                    <a:pt x="103" y="2"/>
                  </a:lnTo>
                  <a:lnTo>
                    <a:pt x="103" y="2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5" y="3"/>
                  </a:lnTo>
                  <a:lnTo>
                    <a:pt x="105" y="3"/>
                  </a:lnTo>
                  <a:lnTo>
                    <a:pt x="106" y="3"/>
                  </a:lnTo>
                  <a:lnTo>
                    <a:pt x="106" y="3"/>
                  </a:lnTo>
                  <a:lnTo>
                    <a:pt x="107" y="4"/>
                  </a:lnTo>
                  <a:lnTo>
                    <a:pt x="107" y="4"/>
                  </a:lnTo>
                  <a:lnTo>
                    <a:pt x="108" y="4"/>
                  </a:lnTo>
                  <a:lnTo>
                    <a:pt x="108" y="4"/>
                  </a:lnTo>
                  <a:lnTo>
                    <a:pt x="109" y="4"/>
                  </a:lnTo>
                  <a:lnTo>
                    <a:pt x="109" y="4"/>
                  </a:lnTo>
                  <a:lnTo>
                    <a:pt x="110" y="5"/>
                  </a:lnTo>
                  <a:lnTo>
                    <a:pt x="110" y="5"/>
                  </a:lnTo>
                  <a:lnTo>
                    <a:pt x="111" y="5"/>
                  </a:lnTo>
                  <a:lnTo>
                    <a:pt x="111" y="5"/>
                  </a:lnTo>
                  <a:lnTo>
                    <a:pt x="112" y="5"/>
                  </a:lnTo>
                  <a:lnTo>
                    <a:pt x="112" y="6"/>
                  </a:lnTo>
                  <a:lnTo>
                    <a:pt x="113" y="6"/>
                  </a:lnTo>
                  <a:lnTo>
                    <a:pt x="113" y="6"/>
                  </a:lnTo>
                  <a:lnTo>
                    <a:pt x="114" y="6"/>
                  </a:lnTo>
                  <a:lnTo>
                    <a:pt x="114" y="7"/>
                  </a:lnTo>
                  <a:lnTo>
                    <a:pt x="115" y="7"/>
                  </a:lnTo>
                  <a:lnTo>
                    <a:pt x="115" y="7"/>
                  </a:lnTo>
                  <a:lnTo>
                    <a:pt x="116" y="7"/>
                  </a:lnTo>
                  <a:lnTo>
                    <a:pt x="116" y="8"/>
                  </a:lnTo>
                  <a:lnTo>
                    <a:pt x="117" y="8"/>
                  </a:lnTo>
                  <a:lnTo>
                    <a:pt x="117" y="8"/>
                  </a:lnTo>
                  <a:lnTo>
                    <a:pt x="118" y="8"/>
                  </a:lnTo>
                  <a:lnTo>
                    <a:pt x="118" y="8"/>
                  </a:lnTo>
                  <a:lnTo>
                    <a:pt x="118" y="9"/>
                  </a:lnTo>
                  <a:lnTo>
                    <a:pt x="119" y="9"/>
                  </a:lnTo>
                  <a:lnTo>
                    <a:pt x="119" y="9"/>
                  </a:lnTo>
                  <a:lnTo>
                    <a:pt x="120" y="10"/>
                  </a:lnTo>
                  <a:lnTo>
                    <a:pt x="120" y="10"/>
                  </a:lnTo>
                  <a:lnTo>
                    <a:pt x="121" y="10"/>
                  </a:lnTo>
                  <a:lnTo>
                    <a:pt x="121" y="10"/>
                  </a:lnTo>
                  <a:lnTo>
                    <a:pt x="122" y="11"/>
                  </a:lnTo>
                  <a:lnTo>
                    <a:pt x="122" y="11"/>
                  </a:lnTo>
                  <a:lnTo>
                    <a:pt x="123" y="11"/>
                  </a:lnTo>
                  <a:lnTo>
                    <a:pt x="123" y="12"/>
                  </a:lnTo>
                  <a:lnTo>
                    <a:pt x="124" y="12"/>
                  </a:lnTo>
                  <a:lnTo>
                    <a:pt x="124" y="12"/>
                  </a:lnTo>
                  <a:lnTo>
                    <a:pt x="125" y="12"/>
                  </a:lnTo>
                  <a:lnTo>
                    <a:pt x="125" y="13"/>
                  </a:lnTo>
                  <a:lnTo>
                    <a:pt x="126" y="13"/>
                  </a:lnTo>
                  <a:lnTo>
                    <a:pt x="126" y="13"/>
                  </a:lnTo>
                  <a:lnTo>
                    <a:pt x="127" y="14"/>
                  </a:lnTo>
                  <a:lnTo>
                    <a:pt x="127" y="14"/>
                  </a:lnTo>
                  <a:lnTo>
                    <a:pt x="128" y="14"/>
                  </a:lnTo>
                  <a:lnTo>
                    <a:pt x="128" y="15"/>
                  </a:lnTo>
                  <a:lnTo>
                    <a:pt x="129" y="15"/>
                  </a:lnTo>
                  <a:lnTo>
                    <a:pt x="129" y="15"/>
                  </a:lnTo>
                  <a:lnTo>
                    <a:pt x="130" y="16"/>
                  </a:lnTo>
                  <a:lnTo>
                    <a:pt x="130" y="16"/>
                  </a:lnTo>
                  <a:lnTo>
                    <a:pt x="131" y="16"/>
                  </a:lnTo>
                  <a:lnTo>
                    <a:pt x="131" y="17"/>
                  </a:lnTo>
                  <a:lnTo>
                    <a:pt x="132" y="17"/>
                  </a:lnTo>
                  <a:lnTo>
                    <a:pt x="132" y="17"/>
                  </a:lnTo>
                  <a:lnTo>
                    <a:pt x="132" y="18"/>
                  </a:lnTo>
                  <a:lnTo>
                    <a:pt x="133" y="18"/>
                  </a:lnTo>
                  <a:lnTo>
                    <a:pt x="133" y="18"/>
                  </a:lnTo>
                  <a:lnTo>
                    <a:pt x="134" y="19"/>
                  </a:lnTo>
                  <a:lnTo>
                    <a:pt x="134" y="19"/>
                  </a:lnTo>
                  <a:lnTo>
                    <a:pt x="135" y="19"/>
                  </a:lnTo>
                  <a:lnTo>
                    <a:pt x="135" y="20"/>
                  </a:lnTo>
                  <a:lnTo>
                    <a:pt x="136" y="20"/>
                  </a:lnTo>
                  <a:lnTo>
                    <a:pt x="136" y="21"/>
                  </a:lnTo>
                  <a:lnTo>
                    <a:pt x="137" y="21"/>
                  </a:lnTo>
                  <a:lnTo>
                    <a:pt x="137" y="21"/>
                  </a:lnTo>
                  <a:lnTo>
                    <a:pt x="138" y="22"/>
                  </a:lnTo>
                  <a:lnTo>
                    <a:pt x="138" y="22"/>
                  </a:lnTo>
                  <a:lnTo>
                    <a:pt x="139" y="22"/>
                  </a:lnTo>
                  <a:lnTo>
                    <a:pt x="139" y="23"/>
                  </a:lnTo>
                  <a:lnTo>
                    <a:pt x="140" y="23"/>
                  </a:lnTo>
                  <a:lnTo>
                    <a:pt x="140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2" y="25"/>
                  </a:lnTo>
                  <a:lnTo>
                    <a:pt x="142" y="25"/>
                  </a:lnTo>
                  <a:lnTo>
                    <a:pt x="143" y="26"/>
                  </a:lnTo>
                  <a:lnTo>
                    <a:pt x="143" y="26"/>
                  </a:lnTo>
                  <a:lnTo>
                    <a:pt x="144" y="26"/>
                  </a:lnTo>
                  <a:lnTo>
                    <a:pt x="144" y="27"/>
                  </a:lnTo>
                  <a:lnTo>
                    <a:pt x="145" y="27"/>
                  </a:lnTo>
                  <a:lnTo>
                    <a:pt x="145" y="28"/>
                  </a:lnTo>
                  <a:lnTo>
                    <a:pt x="146" y="28"/>
                  </a:lnTo>
                  <a:lnTo>
                    <a:pt x="146" y="29"/>
                  </a:lnTo>
                  <a:lnTo>
                    <a:pt x="147" y="29"/>
                  </a:lnTo>
                  <a:lnTo>
                    <a:pt x="147" y="29"/>
                  </a:lnTo>
                  <a:lnTo>
                    <a:pt x="147" y="30"/>
                  </a:lnTo>
                  <a:lnTo>
                    <a:pt x="148" y="30"/>
                  </a:lnTo>
                  <a:lnTo>
                    <a:pt x="148" y="31"/>
                  </a:lnTo>
                  <a:lnTo>
                    <a:pt x="149" y="31"/>
                  </a:lnTo>
                  <a:lnTo>
                    <a:pt x="149" y="31"/>
                  </a:lnTo>
                  <a:lnTo>
                    <a:pt x="150" y="32"/>
                  </a:lnTo>
                  <a:lnTo>
                    <a:pt x="150" y="32"/>
                  </a:lnTo>
                  <a:lnTo>
                    <a:pt x="151" y="33"/>
                  </a:lnTo>
                  <a:lnTo>
                    <a:pt x="151" y="33"/>
                  </a:lnTo>
                  <a:lnTo>
                    <a:pt x="152" y="34"/>
                  </a:lnTo>
                  <a:lnTo>
                    <a:pt x="152" y="34"/>
                  </a:lnTo>
                  <a:lnTo>
                    <a:pt x="153" y="35"/>
                  </a:lnTo>
                  <a:lnTo>
                    <a:pt x="153" y="35"/>
                  </a:lnTo>
                  <a:lnTo>
                    <a:pt x="154" y="35"/>
                  </a:lnTo>
                  <a:lnTo>
                    <a:pt x="154" y="36"/>
                  </a:lnTo>
                  <a:lnTo>
                    <a:pt x="155" y="36"/>
                  </a:lnTo>
                  <a:lnTo>
                    <a:pt x="155" y="37"/>
                  </a:lnTo>
                  <a:lnTo>
                    <a:pt x="156" y="37"/>
                  </a:lnTo>
                  <a:lnTo>
                    <a:pt x="156" y="38"/>
                  </a:lnTo>
                  <a:lnTo>
                    <a:pt x="157" y="38"/>
                  </a:lnTo>
                  <a:lnTo>
                    <a:pt x="157" y="39"/>
                  </a:lnTo>
                  <a:lnTo>
                    <a:pt x="158" y="39"/>
                  </a:lnTo>
                  <a:lnTo>
                    <a:pt x="158" y="39"/>
                  </a:lnTo>
                  <a:lnTo>
                    <a:pt x="159" y="40"/>
                  </a:lnTo>
                  <a:lnTo>
                    <a:pt x="159" y="40"/>
                  </a:lnTo>
                  <a:lnTo>
                    <a:pt x="160" y="41"/>
                  </a:lnTo>
                  <a:lnTo>
                    <a:pt x="160" y="41"/>
                  </a:lnTo>
                  <a:lnTo>
                    <a:pt x="161" y="42"/>
                  </a:lnTo>
                  <a:lnTo>
                    <a:pt x="161" y="42"/>
                  </a:lnTo>
                  <a:lnTo>
                    <a:pt x="161" y="43"/>
                  </a:lnTo>
                  <a:lnTo>
                    <a:pt x="162" y="43"/>
                  </a:lnTo>
                  <a:lnTo>
                    <a:pt x="162" y="44"/>
                  </a:lnTo>
                  <a:lnTo>
                    <a:pt x="163" y="44"/>
                  </a:lnTo>
                  <a:lnTo>
                    <a:pt x="163" y="45"/>
                  </a:lnTo>
                  <a:lnTo>
                    <a:pt x="164" y="45"/>
                  </a:lnTo>
                  <a:lnTo>
                    <a:pt x="164" y="46"/>
                  </a:lnTo>
                  <a:lnTo>
                    <a:pt x="165" y="46"/>
                  </a:lnTo>
                  <a:lnTo>
                    <a:pt x="165" y="47"/>
                  </a:lnTo>
                  <a:lnTo>
                    <a:pt x="166" y="47"/>
                  </a:lnTo>
                  <a:lnTo>
                    <a:pt x="166" y="48"/>
                  </a:lnTo>
                  <a:lnTo>
                    <a:pt x="167" y="48"/>
                  </a:lnTo>
                  <a:lnTo>
                    <a:pt x="167" y="48"/>
                  </a:lnTo>
                  <a:lnTo>
                    <a:pt x="168" y="49"/>
                  </a:lnTo>
                  <a:lnTo>
                    <a:pt x="168" y="49"/>
                  </a:lnTo>
                  <a:lnTo>
                    <a:pt x="169" y="50"/>
                  </a:lnTo>
                  <a:lnTo>
                    <a:pt x="169" y="50"/>
                  </a:lnTo>
                  <a:lnTo>
                    <a:pt x="170" y="51"/>
                  </a:lnTo>
                  <a:lnTo>
                    <a:pt x="170" y="51"/>
                  </a:lnTo>
                  <a:lnTo>
                    <a:pt x="171" y="52"/>
                  </a:lnTo>
                  <a:lnTo>
                    <a:pt x="171" y="52"/>
                  </a:lnTo>
                  <a:lnTo>
                    <a:pt x="172" y="53"/>
                  </a:lnTo>
                  <a:lnTo>
                    <a:pt x="172" y="53"/>
                  </a:lnTo>
                  <a:lnTo>
                    <a:pt x="173" y="54"/>
                  </a:lnTo>
                  <a:lnTo>
                    <a:pt x="173" y="54"/>
                  </a:lnTo>
                  <a:lnTo>
                    <a:pt x="174" y="55"/>
                  </a:lnTo>
                  <a:lnTo>
                    <a:pt x="174" y="55"/>
                  </a:lnTo>
                  <a:lnTo>
                    <a:pt x="175" y="56"/>
                  </a:lnTo>
                  <a:lnTo>
                    <a:pt x="175" y="56"/>
                  </a:lnTo>
                  <a:lnTo>
                    <a:pt x="175" y="57"/>
                  </a:lnTo>
                  <a:lnTo>
                    <a:pt x="176" y="57"/>
                  </a:lnTo>
                  <a:lnTo>
                    <a:pt x="176" y="57"/>
                  </a:lnTo>
                  <a:lnTo>
                    <a:pt x="177" y="58"/>
                  </a:lnTo>
                  <a:lnTo>
                    <a:pt x="177" y="58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9" y="60"/>
                  </a:lnTo>
                  <a:lnTo>
                    <a:pt x="179" y="60"/>
                  </a:lnTo>
                  <a:lnTo>
                    <a:pt x="180" y="61"/>
                  </a:lnTo>
                  <a:lnTo>
                    <a:pt x="180" y="61"/>
                  </a:lnTo>
                  <a:lnTo>
                    <a:pt x="181" y="62"/>
                  </a:lnTo>
                  <a:lnTo>
                    <a:pt x="181" y="62"/>
                  </a:lnTo>
                  <a:lnTo>
                    <a:pt x="182" y="63"/>
                  </a:lnTo>
                  <a:lnTo>
                    <a:pt x="182" y="63"/>
                  </a:lnTo>
                  <a:lnTo>
                    <a:pt x="183" y="64"/>
                  </a:lnTo>
                  <a:lnTo>
                    <a:pt x="183" y="64"/>
                  </a:lnTo>
                  <a:lnTo>
                    <a:pt x="184" y="65"/>
                  </a:lnTo>
                  <a:lnTo>
                    <a:pt x="184" y="65"/>
                  </a:lnTo>
                  <a:lnTo>
                    <a:pt x="185" y="66"/>
                  </a:lnTo>
                  <a:lnTo>
                    <a:pt x="185" y="66"/>
                  </a:lnTo>
                  <a:lnTo>
                    <a:pt x="186" y="66"/>
                  </a:lnTo>
                  <a:lnTo>
                    <a:pt x="186" y="67"/>
                  </a:lnTo>
                  <a:lnTo>
                    <a:pt x="187" y="67"/>
                  </a:lnTo>
                  <a:lnTo>
                    <a:pt x="187" y="68"/>
                  </a:lnTo>
                  <a:lnTo>
                    <a:pt x="188" y="68"/>
                  </a:lnTo>
                  <a:lnTo>
                    <a:pt x="188" y="69"/>
                  </a:lnTo>
                  <a:lnTo>
                    <a:pt x="189" y="69"/>
                  </a:lnTo>
                  <a:lnTo>
                    <a:pt x="189" y="70"/>
                  </a:lnTo>
                  <a:lnTo>
                    <a:pt x="189" y="70"/>
                  </a:lnTo>
                  <a:lnTo>
                    <a:pt x="190" y="70"/>
                  </a:lnTo>
                  <a:lnTo>
                    <a:pt x="190" y="71"/>
                  </a:lnTo>
                  <a:lnTo>
                    <a:pt x="191" y="71"/>
                  </a:lnTo>
                  <a:lnTo>
                    <a:pt x="191" y="72"/>
                  </a:lnTo>
                  <a:lnTo>
                    <a:pt x="192" y="72"/>
                  </a:lnTo>
                  <a:lnTo>
                    <a:pt x="192" y="73"/>
                  </a:lnTo>
                  <a:lnTo>
                    <a:pt x="193" y="73"/>
                  </a:lnTo>
                  <a:lnTo>
                    <a:pt x="193" y="74"/>
                  </a:lnTo>
                  <a:lnTo>
                    <a:pt x="194" y="74"/>
                  </a:lnTo>
                  <a:lnTo>
                    <a:pt x="194" y="75"/>
                  </a:lnTo>
                  <a:lnTo>
                    <a:pt x="195" y="75"/>
                  </a:lnTo>
                  <a:lnTo>
                    <a:pt x="195" y="75"/>
                  </a:lnTo>
                  <a:lnTo>
                    <a:pt x="196" y="76"/>
                  </a:lnTo>
                  <a:lnTo>
                    <a:pt x="196" y="76"/>
                  </a:lnTo>
                  <a:lnTo>
                    <a:pt x="197" y="77"/>
                  </a:lnTo>
                  <a:lnTo>
                    <a:pt x="197" y="77"/>
                  </a:lnTo>
                  <a:lnTo>
                    <a:pt x="198" y="78"/>
                  </a:lnTo>
                  <a:lnTo>
                    <a:pt x="198" y="78"/>
                  </a:lnTo>
                  <a:lnTo>
                    <a:pt x="199" y="79"/>
                  </a:lnTo>
                  <a:lnTo>
                    <a:pt x="199" y="79"/>
                  </a:lnTo>
                  <a:lnTo>
                    <a:pt x="200" y="79"/>
                  </a:lnTo>
                  <a:lnTo>
                    <a:pt x="200" y="80"/>
                  </a:lnTo>
                  <a:lnTo>
                    <a:pt x="201" y="80"/>
                  </a:lnTo>
                  <a:lnTo>
                    <a:pt x="201" y="81"/>
                  </a:lnTo>
                  <a:lnTo>
                    <a:pt x="202" y="81"/>
                  </a:lnTo>
                  <a:lnTo>
                    <a:pt x="202" y="81"/>
                  </a:lnTo>
                  <a:lnTo>
                    <a:pt x="203" y="82"/>
                  </a:lnTo>
                  <a:lnTo>
                    <a:pt x="203" y="82"/>
                  </a:lnTo>
                  <a:lnTo>
                    <a:pt x="204" y="83"/>
                  </a:lnTo>
                  <a:lnTo>
                    <a:pt x="204" y="83"/>
                  </a:lnTo>
                  <a:lnTo>
                    <a:pt x="204" y="84"/>
                  </a:lnTo>
                  <a:lnTo>
                    <a:pt x="205" y="84"/>
                  </a:lnTo>
                  <a:lnTo>
                    <a:pt x="205" y="84"/>
                  </a:lnTo>
                  <a:lnTo>
                    <a:pt x="206" y="85"/>
                  </a:lnTo>
                  <a:lnTo>
                    <a:pt x="206" y="85"/>
                  </a:lnTo>
                  <a:lnTo>
                    <a:pt x="207" y="86"/>
                  </a:lnTo>
                  <a:lnTo>
                    <a:pt x="207" y="86"/>
                  </a:lnTo>
                  <a:lnTo>
                    <a:pt x="208" y="86"/>
                  </a:lnTo>
                  <a:lnTo>
                    <a:pt x="208" y="87"/>
                  </a:lnTo>
                  <a:lnTo>
                    <a:pt x="209" y="87"/>
                  </a:lnTo>
                  <a:lnTo>
                    <a:pt x="209" y="88"/>
                  </a:lnTo>
                  <a:lnTo>
                    <a:pt x="210" y="88"/>
                  </a:lnTo>
                  <a:lnTo>
                    <a:pt x="210" y="88"/>
                  </a:lnTo>
                  <a:lnTo>
                    <a:pt x="211" y="89"/>
                  </a:lnTo>
                  <a:lnTo>
                    <a:pt x="211" y="89"/>
                  </a:lnTo>
                  <a:lnTo>
                    <a:pt x="212" y="89"/>
                  </a:lnTo>
                  <a:lnTo>
                    <a:pt x="212" y="90"/>
                  </a:lnTo>
                  <a:lnTo>
                    <a:pt x="213" y="90"/>
                  </a:lnTo>
                  <a:lnTo>
                    <a:pt x="213" y="90"/>
                  </a:lnTo>
                  <a:lnTo>
                    <a:pt x="214" y="91"/>
                  </a:lnTo>
                  <a:lnTo>
                    <a:pt x="214" y="91"/>
                  </a:lnTo>
                  <a:lnTo>
                    <a:pt x="215" y="92"/>
                  </a:lnTo>
                  <a:lnTo>
                    <a:pt x="215" y="92"/>
                  </a:lnTo>
                  <a:lnTo>
                    <a:pt x="216" y="92"/>
                  </a:lnTo>
                  <a:lnTo>
                    <a:pt x="216" y="93"/>
                  </a:lnTo>
                  <a:lnTo>
                    <a:pt x="217" y="93"/>
                  </a:lnTo>
                  <a:lnTo>
                    <a:pt x="217" y="93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9" y="95"/>
                  </a:lnTo>
                  <a:lnTo>
                    <a:pt x="219" y="95"/>
                  </a:lnTo>
                  <a:lnTo>
                    <a:pt x="220" y="95"/>
                  </a:lnTo>
                  <a:lnTo>
                    <a:pt x="220" y="96"/>
                  </a:lnTo>
                  <a:lnTo>
                    <a:pt x="221" y="96"/>
                  </a:lnTo>
                  <a:lnTo>
                    <a:pt x="221" y="96"/>
                  </a:lnTo>
                  <a:lnTo>
                    <a:pt x="222" y="96"/>
                  </a:lnTo>
                  <a:lnTo>
                    <a:pt x="222" y="97"/>
                  </a:lnTo>
                  <a:lnTo>
                    <a:pt x="223" y="97"/>
                  </a:lnTo>
                  <a:lnTo>
                    <a:pt x="223" y="97"/>
                  </a:lnTo>
                  <a:lnTo>
                    <a:pt x="224" y="98"/>
                  </a:lnTo>
                  <a:lnTo>
                    <a:pt x="224" y="98"/>
                  </a:lnTo>
                  <a:lnTo>
                    <a:pt x="225" y="98"/>
                  </a:lnTo>
                  <a:lnTo>
                    <a:pt x="225" y="98"/>
                  </a:lnTo>
                  <a:lnTo>
                    <a:pt x="226" y="99"/>
                  </a:lnTo>
                  <a:lnTo>
                    <a:pt x="226" y="99"/>
                  </a:lnTo>
                  <a:lnTo>
                    <a:pt x="227" y="99"/>
                  </a:lnTo>
                  <a:lnTo>
                    <a:pt x="227" y="100"/>
                  </a:lnTo>
                  <a:lnTo>
                    <a:pt x="228" y="100"/>
                  </a:lnTo>
                  <a:lnTo>
                    <a:pt x="228" y="100"/>
                  </a:lnTo>
                  <a:lnTo>
                    <a:pt x="229" y="100"/>
                  </a:lnTo>
                  <a:lnTo>
                    <a:pt x="229" y="101"/>
                  </a:lnTo>
                  <a:lnTo>
                    <a:pt x="230" y="101"/>
                  </a:lnTo>
                  <a:lnTo>
                    <a:pt x="230" y="101"/>
                  </a:lnTo>
                  <a:lnTo>
                    <a:pt x="231" y="101"/>
                  </a:lnTo>
                  <a:lnTo>
                    <a:pt x="231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3" y="103"/>
                  </a:lnTo>
                  <a:lnTo>
                    <a:pt x="233" y="103"/>
                  </a:lnTo>
                  <a:lnTo>
                    <a:pt x="234" y="103"/>
                  </a:lnTo>
                  <a:lnTo>
                    <a:pt x="234" y="103"/>
                  </a:lnTo>
                  <a:lnTo>
                    <a:pt x="235" y="103"/>
                  </a:lnTo>
                  <a:lnTo>
                    <a:pt x="235" y="104"/>
                  </a:lnTo>
                  <a:lnTo>
                    <a:pt x="236" y="104"/>
                  </a:lnTo>
                  <a:lnTo>
                    <a:pt x="236" y="104"/>
                  </a:lnTo>
                  <a:lnTo>
                    <a:pt x="237" y="104"/>
                  </a:lnTo>
                  <a:lnTo>
                    <a:pt x="237" y="105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39" y="105"/>
                  </a:lnTo>
                  <a:lnTo>
                    <a:pt x="239" y="105"/>
                  </a:lnTo>
                  <a:lnTo>
                    <a:pt x="240" y="105"/>
                  </a:lnTo>
                  <a:lnTo>
                    <a:pt x="240" y="106"/>
                  </a:lnTo>
                  <a:lnTo>
                    <a:pt x="241" y="106"/>
                  </a:lnTo>
                  <a:lnTo>
                    <a:pt x="241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3" y="106"/>
                  </a:lnTo>
                  <a:lnTo>
                    <a:pt x="243" y="107"/>
                  </a:lnTo>
                  <a:lnTo>
                    <a:pt x="244" y="107"/>
                  </a:lnTo>
                  <a:lnTo>
                    <a:pt x="244" y="107"/>
                  </a:lnTo>
                  <a:lnTo>
                    <a:pt x="245" y="107"/>
                  </a:lnTo>
                  <a:lnTo>
                    <a:pt x="245" y="107"/>
                  </a:lnTo>
                  <a:lnTo>
                    <a:pt x="246" y="107"/>
                  </a:lnTo>
                  <a:lnTo>
                    <a:pt x="246" y="107"/>
                  </a:lnTo>
                  <a:lnTo>
                    <a:pt x="247" y="108"/>
                  </a:lnTo>
                  <a:lnTo>
                    <a:pt x="247" y="108"/>
                  </a:lnTo>
                  <a:lnTo>
                    <a:pt x="248" y="108"/>
                  </a:lnTo>
                  <a:lnTo>
                    <a:pt x="248" y="108"/>
                  </a:lnTo>
                  <a:lnTo>
                    <a:pt x="249" y="108"/>
                  </a:lnTo>
                  <a:lnTo>
                    <a:pt x="249" y="108"/>
                  </a:lnTo>
                  <a:lnTo>
                    <a:pt x="250" y="108"/>
                  </a:lnTo>
                  <a:lnTo>
                    <a:pt x="250" y="108"/>
                  </a:lnTo>
                  <a:lnTo>
                    <a:pt x="251" y="108"/>
                  </a:lnTo>
                  <a:lnTo>
                    <a:pt x="251" y="108"/>
                  </a:lnTo>
                  <a:lnTo>
                    <a:pt x="252" y="109"/>
                  </a:lnTo>
                  <a:lnTo>
                    <a:pt x="252" y="109"/>
                  </a:lnTo>
                  <a:lnTo>
                    <a:pt x="253" y="109"/>
                  </a:lnTo>
                  <a:lnTo>
                    <a:pt x="253" y="109"/>
                  </a:lnTo>
                  <a:lnTo>
                    <a:pt x="254" y="109"/>
                  </a:lnTo>
                  <a:lnTo>
                    <a:pt x="254" y="109"/>
                  </a:lnTo>
                  <a:lnTo>
                    <a:pt x="255" y="109"/>
                  </a:lnTo>
                  <a:lnTo>
                    <a:pt x="255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7" y="109"/>
                  </a:lnTo>
                  <a:lnTo>
                    <a:pt x="257" y="109"/>
                  </a:lnTo>
                  <a:lnTo>
                    <a:pt x="258" y="109"/>
                  </a:lnTo>
                  <a:lnTo>
                    <a:pt x="258" y="109"/>
                  </a:lnTo>
                  <a:lnTo>
                    <a:pt x="259" y="109"/>
                  </a:lnTo>
                  <a:lnTo>
                    <a:pt x="259" y="109"/>
                  </a:lnTo>
                  <a:lnTo>
                    <a:pt x="260" y="109"/>
                  </a:lnTo>
                  <a:lnTo>
                    <a:pt x="260" y="109"/>
                  </a:lnTo>
                  <a:lnTo>
                    <a:pt x="261" y="109"/>
                  </a:lnTo>
                  <a:lnTo>
                    <a:pt x="261" y="109"/>
                  </a:lnTo>
                  <a:lnTo>
                    <a:pt x="262" y="109"/>
                  </a:lnTo>
                  <a:lnTo>
                    <a:pt x="262" y="109"/>
                  </a:lnTo>
                  <a:lnTo>
                    <a:pt x="263" y="109"/>
                  </a:lnTo>
                  <a:lnTo>
                    <a:pt x="263" y="109"/>
                  </a:lnTo>
                  <a:lnTo>
                    <a:pt x="264" y="109"/>
                  </a:lnTo>
                  <a:lnTo>
                    <a:pt x="264" y="109"/>
                  </a:lnTo>
                  <a:lnTo>
                    <a:pt x="265" y="109"/>
                  </a:lnTo>
                  <a:lnTo>
                    <a:pt x="265" y="109"/>
                  </a:lnTo>
                  <a:lnTo>
                    <a:pt x="266" y="109"/>
                  </a:lnTo>
                  <a:lnTo>
                    <a:pt x="266" y="109"/>
                  </a:lnTo>
                  <a:lnTo>
                    <a:pt x="267" y="109"/>
                  </a:lnTo>
                  <a:lnTo>
                    <a:pt x="267" y="109"/>
                  </a:lnTo>
                  <a:lnTo>
                    <a:pt x="268" y="109"/>
                  </a:lnTo>
                  <a:lnTo>
                    <a:pt x="268" y="109"/>
                  </a:lnTo>
                  <a:lnTo>
                    <a:pt x="269" y="109"/>
                  </a:lnTo>
                  <a:lnTo>
                    <a:pt x="269" y="109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1" y="108"/>
                  </a:lnTo>
                  <a:lnTo>
                    <a:pt x="271" y="108"/>
                  </a:lnTo>
                  <a:lnTo>
                    <a:pt x="272" y="108"/>
                  </a:lnTo>
                  <a:lnTo>
                    <a:pt x="272" y="108"/>
                  </a:lnTo>
                  <a:lnTo>
                    <a:pt x="273" y="108"/>
                  </a:lnTo>
                  <a:lnTo>
                    <a:pt x="273" y="108"/>
                  </a:lnTo>
                  <a:lnTo>
                    <a:pt x="274" y="108"/>
                  </a:lnTo>
                  <a:lnTo>
                    <a:pt x="274" y="107"/>
                  </a:lnTo>
                  <a:lnTo>
                    <a:pt x="275" y="107"/>
                  </a:lnTo>
                  <a:lnTo>
                    <a:pt x="275" y="107"/>
                  </a:lnTo>
                  <a:lnTo>
                    <a:pt x="276" y="107"/>
                  </a:lnTo>
                  <a:lnTo>
                    <a:pt x="276" y="107"/>
                  </a:lnTo>
                  <a:lnTo>
                    <a:pt x="277" y="107"/>
                  </a:lnTo>
                  <a:lnTo>
                    <a:pt x="277" y="107"/>
                  </a:lnTo>
                  <a:lnTo>
                    <a:pt x="278" y="106"/>
                  </a:lnTo>
                  <a:lnTo>
                    <a:pt x="278" y="106"/>
                  </a:lnTo>
                  <a:lnTo>
                    <a:pt x="279" y="106"/>
                  </a:lnTo>
                  <a:lnTo>
                    <a:pt x="279" y="106"/>
                  </a:lnTo>
                  <a:lnTo>
                    <a:pt x="280" y="106"/>
                  </a:lnTo>
                  <a:lnTo>
                    <a:pt x="280" y="106"/>
                  </a:lnTo>
                  <a:lnTo>
                    <a:pt x="281" y="106"/>
                  </a:lnTo>
                  <a:lnTo>
                    <a:pt x="281" y="105"/>
                  </a:lnTo>
                  <a:lnTo>
                    <a:pt x="282" y="105"/>
                  </a:lnTo>
                  <a:lnTo>
                    <a:pt x="282" y="105"/>
                  </a:lnTo>
                  <a:lnTo>
                    <a:pt x="283" y="105"/>
                  </a:lnTo>
                  <a:lnTo>
                    <a:pt x="283" y="105"/>
                  </a:lnTo>
                  <a:lnTo>
                    <a:pt x="284" y="105"/>
                  </a:lnTo>
                  <a:lnTo>
                    <a:pt x="284" y="104"/>
                  </a:lnTo>
                  <a:lnTo>
                    <a:pt x="284" y="104"/>
                  </a:lnTo>
                  <a:lnTo>
                    <a:pt x="285" y="104"/>
                  </a:lnTo>
                  <a:lnTo>
                    <a:pt x="285" y="104"/>
                  </a:lnTo>
                  <a:lnTo>
                    <a:pt x="286" y="103"/>
                  </a:lnTo>
                  <a:lnTo>
                    <a:pt x="286" y="103"/>
                  </a:lnTo>
                  <a:lnTo>
                    <a:pt x="287" y="103"/>
                  </a:lnTo>
                  <a:lnTo>
                    <a:pt x="287" y="103"/>
                  </a:lnTo>
                  <a:lnTo>
                    <a:pt x="288" y="103"/>
                  </a:lnTo>
                  <a:lnTo>
                    <a:pt x="288" y="102"/>
                  </a:lnTo>
                  <a:lnTo>
                    <a:pt x="289" y="102"/>
                  </a:lnTo>
                  <a:lnTo>
                    <a:pt x="289" y="102"/>
                  </a:lnTo>
                  <a:lnTo>
                    <a:pt x="290" y="102"/>
                  </a:lnTo>
                  <a:lnTo>
                    <a:pt x="290" y="101"/>
                  </a:lnTo>
                  <a:lnTo>
                    <a:pt x="291" y="101"/>
                  </a:lnTo>
                  <a:lnTo>
                    <a:pt x="291" y="101"/>
                  </a:lnTo>
                  <a:lnTo>
                    <a:pt x="292" y="101"/>
                  </a:lnTo>
                  <a:lnTo>
                    <a:pt x="292" y="100"/>
                  </a:lnTo>
                  <a:lnTo>
                    <a:pt x="293" y="100"/>
                  </a:lnTo>
                  <a:lnTo>
                    <a:pt x="293" y="100"/>
                  </a:lnTo>
                  <a:lnTo>
                    <a:pt x="294" y="100"/>
                  </a:lnTo>
                  <a:lnTo>
                    <a:pt x="294" y="99"/>
                  </a:lnTo>
                  <a:lnTo>
                    <a:pt x="295" y="99"/>
                  </a:lnTo>
                  <a:lnTo>
                    <a:pt x="295" y="99"/>
                  </a:lnTo>
                  <a:lnTo>
                    <a:pt x="296" y="98"/>
                  </a:lnTo>
                  <a:lnTo>
                    <a:pt x="296" y="98"/>
                  </a:lnTo>
                  <a:lnTo>
                    <a:pt x="297" y="98"/>
                  </a:lnTo>
                  <a:lnTo>
                    <a:pt x="297" y="98"/>
                  </a:lnTo>
                  <a:lnTo>
                    <a:pt x="298" y="97"/>
                  </a:lnTo>
                  <a:lnTo>
                    <a:pt x="298" y="97"/>
                  </a:lnTo>
                  <a:lnTo>
                    <a:pt x="299" y="97"/>
                  </a:lnTo>
                  <a:lnTo>
                    <a:pt x="299" y="96"/>
                  </a:lnTo>
                  <a:lnTo>
                    <a:pt x="299" y="96"/>
                  </a:lnTo>
                  <a:lnTo>
                    <a:pt x="300" y="96"/>
                  </a:lnTo>
                  <a:lnTo>
                    <a:pt x="300" y="96"/>
                  </a:lnTo>
                  <a:lnTo>
                    <a:pt x="301" y="95"/>
                  </a:lnTo>
                  <a:lnTo>
                    <a:pt x="301" y="95"/>
                  </a:lnTo>
                  <a:lnTo>
                    <a:pt x="302" y="95"/>
                  </a:lnTo>
                  <a:lnTo>
                    <a:pt x="302" y="94"/>
                  </a:lnTo>
                  <a:lnTo>
                    <a:pt x="303" y="94"/>
                  </a:lnTo>
                  <a:lnTo>
                    <a:pt x="303" y="94"/>
                  </a:lnTo>
                  <a:lnTo>
                    <a:pt x="304" y="93"/>
                  </a:lnTo>
                  <a:lnTo>
                    <a:pt x="304" y="93"/>
                  </a:lnTo>
                  <a:lnTo>
                    <a:pt x="305" y="93"/>
                  </a:lnTo>
                  <a:lnTo>
                    <a:pt x="305" y="92"/>
                  </a:lnTo>
                  <a:lnTo>
                    <a:pt x="306" y="92"/>
                  </a:lnTo>
                  <a:lnTo>
                    <a:pt x="306" y="92"/>
                  </a:lnTo>
                  <a:lnTo>
                    <a:pt x="307" y="91"/>
                  </a:lnTo>
                  <a:lnTo>
                    <a:pt x="307" y="91"/>
                  </a:lnTo>
                  <a:lnTo>
                    <a:pt x="308" y="90"/>
                  </a:lnTo>
                  <a:lnTo>
                    <a:pt x="308" y="90"/>
                  </a:lnTo>
                  <a:lnTo>
                    <a:pt x="309" y="90"/>
                  </a:lnTo>
                  <a:lnTo>
                    <a:pt x="309" y="89"/>
                  </a:lnTo>
                  <a:lnTo>
                    <a:pt x="310" y="89"/>
                  </a:lnTo>
                  <a:lnTo>
                    <a:pt x="310" y="89"/>
                  </a:lnTo>
                  <a:lnTo>
                    <a:pt x="311" y="88"/>
                  </a:lnTo>
                  <a:lnTo>
                    <a:pt x="311" y="88"/>
                  </a:lnTo>
                  <a:lnTo>
                    <a:pt x="312" y="88"/>
                  </a:lnTo>
                  <a:lnTo>
                    <a:pt x="312" y="87"/>
                  </a:lnTo>
                  <a:lnTo>
                    <a:pt x="313" y="87"/>
                  </a:lnTo>
                  <a:lnTo>
                    <a:pt x="313" y="86"/>
                  </a:lnTo>
                  <a:lnTo>
                    <a:pt x="313" y="86"/>
                  </a:lnTo>
                  <a:lnTo>
                    <a:pt x="314" y="86"/>
                  </a:lnTo>
                  <a:lnTo>
                    <a:pt x="314" y="85"/>
                  </a:lnTo>
                  <a:lnTo>
                    <a:pt x="315" y="85"/>
                  </a:lnTo>
                  <a:lnTo>
                    <a:pt x="315" y="84"/>
                  </a:lnTo>
                  <a:lnTo>
                    <a:pt x="316" y="84"/>
                  </a:lnTo>
                  <a:lnTo>
                    <a:pt x="316" y="84"/>
                  </a:lnTo>
                  <a:lnTo>
                    <a:pt x="317" y="83"/>
                  </a:lnTo>
                  <a:lnTo>
                    <a:pt x="317" y="83"/>
                  </a:lnTo>
                  <a:lnTo>
                    <a:pt x="318" y="82"/>
                  </a:lnTo>
                  <a:lnTo>
                    <a:pt x="318" y="82"/>
                  </a:lnTo>
                  <a:lnTo>
                    <a:pt x="319" y="81"/>
                  </a:lnTo>
                  <a:lnTo>
                    <a:pt x="319" y="81"/>
                  </a:lnTo>
                  <a:lnTo>
                    <a:pt x="320" y="81"/>
                  </a:lnTo>
                  <a:lnTo>
                    <a:pt x="320" y="80"/>
                  </a:lnTo>
                  <a:lnTo>
                    <a:pt x="321" y="80"/>
                  </a:lnTo>
                  <a:lnTo>
                    <a:pt x="321" y="79"/>
                  </a:lnTo>
                  <a:lnTo>
                    <a:pt x="322" y="79"/>
                  </a:lnTo>
                  <a:lnTo>
                    <a:pt x="322" y="79"/>
                  </a:lnTo>
                  <a:lnTo>
                    <a:pt x="323" y="78"/>
                  </a:lnTo>
                  <a:lnTo>
                    <a:pt x="323" y="78"/>
                  </a:lnTo>
                  <a:lnTo>
                    <a:pt x="324" y="77"/>
                  </a:lnTo>
                  <a:lnTo>
                    <a:pt x="324" y="77"/>
                  </a:lnTo>
                  <a:lnTo>
                    <a:pt x="325" y="76"/>
                  </a:lnTo>
                  <a:lnTo>
                    <a:pt x="325" y="76"/>
                  </a:lnTo>
                  <a:lnTo>
                    <a:pt x="326" y="75"/>
                  </a:lnTo>
                  <a:lnTo>
                    <a:pt x="326" y="75"/>
                  </a:lnTo>
                  <a:lnTo>
                    <a:pt x="327" y="75"/>
                  </a:lnTo>
                  <a:lnTo>
                    <a:pt x="327" y="74"/>
                  </a:lnTo>
                  <a:lnTo>
                    <a:pt x="327" y="74"/>
                  </a:lnTo>
                  <a:lnTo>
                    <a:pt x="328" y="73"/>
                  </a:lnTo>
                  <a:lnTo>
                    <a:pt x="328" y="73"/>
                  </a:lnTo>
                  <a:lnTo>
                    <a:pt x="329" y="72"/>
                  </a:lnTo>
                  <a:lnTo>
                    <a:pt x="329" y="72"/>
                  </a:lnTo>
                  <a:lnTo>
                    <a:pt x="330" y="71"/>
                  </a:lnTo>
                  <a:lnTo>
                    <a:pt x="330" y="71"/>
                  </a:lnTo>
                  <a:lnTo>
                    <a:pt x="331" y="70"/>
                  </a:lnTo>
                  <a:lnTo>
                    <a:pt x="331" y="70"/>
                  </a:lnTo>
                  <a:lnTo>
                    <a:pt x="332" y="70"/>
                  </a:lnTo>
                  <a:lnTo>
                    <a:pt x="332" y="69"/>
                  </a:lnTo>
                  <a:lnTo>
                    <a:pt x="333" y="69"/>
                  </a:lnTo>
                  <a:lnTo>
                    <a:pt x="333" y="68"/>
                  </a:lnTo>
                  <a:lnTo>
                    <a:pt x="334" y="68"/>
                  </a:lnTo>
                  <a:lnTo>
                    <a:pt x="334" y="67"/>
                  </a:lnTo>
                  <a:lnTo>
                    <a:pt x="335" y="67"/>
                  </a:lnTo>
                  <a:lnTo>
                    <a:pt x="335" y="66"/>
                  </a:lnTo>
                  <a:lnTo>
                    <a:pt x="336" y="66"/>
                  </a:lnTo>
                  <a:lnTo>
                    <a:pt x="336" y="66"/>
                  </a:lnTo>
                  <a:lnTo>
                    <a:pt x="337" y="65"/>
                  </a:lnTo>
                  <a:lnTo>
                    <a:pt x="337" y="65"/>
                  </a:lnTo>
                  <a:lnTo>
                    <a:pt x="338" y="64"/>
                  </a:lnTo>
                  <a:lnTo>
                    <a:pt x="338" y="64"/>
                  </a:lnTo>
                  <a:lnTo>
                    <a:pt x="339" y="63"/>
                  </a:lnTo>
                  <a:lnTo>
                    <a:pt x="339" y="63"/>
                  </a:lnTo>
                  <a:lnTo>
                    <a:pt x="340" y="62"/>
                  </a:lnTo>
                  <a:lnTo>
                    <a:pt x="340" y="62"/>
                  </a:lnTo>
                  <a:lnTo>
                    <a:pt x="341" y="61"/>
                  </a:lnTo>
                  <a:lnTo>
                    <a:pt x="341" y="61"/>
                  </a:lnTo>
                  <a:lnTo>
                    <a:pt x="341" y="60"/>
                  </a:lnTo>
                  <a:lnTo>
                    <a:pt x="342" y="60"/>
                  </a:lnTo>
                  <a:lnTo>
                    <a:pt x="342" y="59"/>
                  </a:lnTo>
                  <a:lnTo>
                    <a:pt x="343" y="59"/>
                  </a:lnTo>
                  <a:lnTo>
                    <a:pt x="343" y="58"/>
                  </a:lnTo>
                  <a:lnTo>
                    <a:pt x="344" y="58"/>
                  </a:lnTo>
                  <a:lnTo>
                    <a:pt x="344" y="57"/>
                  </a:lnTo>
                  <a:lnTo>
                    <a:pt x="345" y="57"/>
                  </a:lnTo>
                  <a:lnTo>
                    <a:pt x="345" y="57"/>
                  </a:lnTo>
                  <a:lnTo>
                    <a:pt x="346" y="56"/>
                  </a:lnTo>
                  <a:lnTo>
                    <a:pt x="346" y="56"/>
                  </a:lnTo>
                  <a:lnTo>
                    <a:pt x="347" y="55"/>
                  </a:lnTo>
                  <a:lnTo>
                    <a:pt x="347" y="55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1051" name="Freeform 283"/>
            <p:cNvSpPr>
              <a:spLocks noChangeAspect="1"/>
            </p:cNvSpPr>
            <p:nvPr/>
          </p:nvSpPr>
          <p:spPr bwMode="auto">
            <a:xfrm>
              <a:off x="2353" y="1175"/>
              <a:ext cx="143" cy="652"/>
            </a:xfrm>
            <a:custGeom>
              <a:avLst/>
              <a:gdLst/>
              <a:ahLst/>
              <a:cxnLst>
                <a:cxn ang="0">
                  <a:pos x="5" y="49"/>
                </a:cxn>
                <a:cxn ang="0">
                  <a:pos x="11" y="44"/>
                </a:cxn>
                <a:cxn ang="0">
                  <a:pos x="17" y="38"/>
                </a:cxn>
                <a:cxn ang="0">
                  <a:pos x="22" y="33"/>
                </a:cxn>
                <a:cxn ang="0">
                  <a:pos x="28" y="28"/>
                </a:cxn>
                <a:cxn ang="0">
                  <a:pos x="34" y="23"/>
                </a:cxn>
                <a:cxn ang="0">
                  <a:pos x="40" y="18"/>
                </a:cxn>
                <a:cxn ang="0">
                  <a:pos x="46" y="14"/>
                </a:cxn>
                <a:cxn ang="0">
                  <a:pos x="51" y="11"/>
                </a:cxn>
                <a:cxn ang="0">
                  <a:pos x="57" y="8"/>
                </a:cxn>
                <a:cxn ang="0">
                  <a:pos x="63" y="5"/>
                </a:cxn>
                <a:cxn ang="0">
                  <a:pos x="69" y="3"/>
                </a:cxn>
                <a:cxn ang="0">
                  <a:pos x="75" y="1"/>
                </a:cxn>
                <a:cxn ang="0">
                  <a:pos x="80" y="0"/>
                </a:cxn>
                <a:cxn ang="0">
                  <a:pos x="86" y="0"/>
                </a:cxn>
                <a:cxn ang="0">
                  <a:pos x="92" y="0"/>
                </a:cxn>
                <a:cxn ang="0">
                  <a:pos x="98" y="1"/>
                </a:cxn>
                <a:cxn ang="0">
                  <a:pos x="104" y="3"/>
                </a:cxn>
                <a:cxn ang="0">
                  <a:pos x="109" y="4"/>
                </a:cxn>
                <a:cxn ang="0">
                  <a:pos x="115" y="7"/>
                </a:cxn>
                <a:cxn ang="0">
                  <a:pos x="121" y="10"/>
                </a:cxn>
                <a:cxn ang="0">
                  <a:pos x="127" y="14"/>
                </a:cxn>
                <a:cxn ang="0">
                  <a:pos x="132" y="18"/>
                </a:cxn>
                <a:cxn ang="0">
                  <a:pos x="138" y="22"/>
                </a:cxn>
                <a:cxn ang="0">
                  <a:pos x="144" y="27"/>
                </a:cxn>
                <a:cxn ang="0">
                  <a:pos x="150" y="32"/>
                </a:cxn>
                <a:cxn ang="0">
                  <a:pos x="156" y="37"/>
                </a:cxn>
                <a:cxn ang="0">
                  <a:pos x="161" y="43"/>
                </a:cxn>
                <a:cxn ang="0">
                  <a:pos x="167" y="48"/>
                </a:cxn>
                <a:cxn ang="0">
                  <a:pos x="173" y="54"/>
                </a:cxn>
                <a:cxn ang="0">
                  <a:pos x="179" y="60"/>
                </a:cxn>
                <a:cxn ang="0">
                  <a:pos x="185" y="66"/>
                </a:cxn>
                <a:cxn ang="0">
                  <a:pos x="190" y="71"/>
                </a:cxn>
                <a:cxn ang="0">
                  <a:pos x="196" y="76"/>
                </a:cxn>
                <a:cxn ang="0">
                  <a:pos x="202" y="81"/>
                </a:cxn>
                <a:cxn ang="0">
                  <a:pos x="208" y="86"/>
                </a:cxn>
                <a:cxn ang="0">
                  <a:pos x="214" y="91"/>
                </a:cxn>
                <a:cxn ang="0">
                  <a:pos x="219" y="95"/>
                </a:cxn>
                <a:cxn ang="0">
                  <a:pos x="225" y="98"/>
                </a:cxn>
                <a:cxn ang="0">
                  <a:pos x="231" y="102"/>
                </a:cxn>
                <a:cxn ang="0">
                  <a:pos x="237" y="104"/>
                </a:cxn>
                <a:cxn ang="0">
                  <a:pos x="242" y="106"/>
                </a:cxn>
                <a:cxn ang="0">
                  <a:pos x="248" y="108"/>
                </a:cxn>
                <a:cxn ang="0">
                  <a:pos x="254" y="109"/>
                </a:cxn>
                <a:cxn ang="0">
                  <a:pos x="260" y="109"/>
                </a:cxn>
                <a:cxn ang="0">
                  <a:pos x="266" y="109"/>
                </a:cxn>
                <a:cxn ang="0">
                  <a:pos x="271" y="108"/>
                </a:cxn>
                <a:cxn ang="0">
                  <a:pos x="277" y="107"/>
                </a:cxn>
                <a:cxn ang="0">
                  <a:pos x="283" y="105"/>
                </a:cxn>
                <a:cxn ang="0">
                  <a:pos x="289" y="102"/>
                </a:cxn>
                <a:cxn ang="0">
                  <a:pos x="295" y="99"/>
                </a:cxn>
                <a:cxn ang="0">
                  <a:pos x="300" y="96"/>
                </a:cxn>
                <a:cxn ang="0">
                  <a:pos x="306" y="92"/>
                </a:cxn>
                <a:cxn ang="0">
                  <a:pos x="312" y="87"/>
                </a:cxn>
                <a:cxn ang="0">
                  <a:pos x="318" y="82"/>
                </a:cxn>
                <a:cxn ang="0">
                  <a:pos x="324" y="77"/>
                </a:cxn>
                <a:cxn ang="0">
                  <a:pos x="329" y="72"/>
                </a:cxn>
                <a:cxn ang="0">
                  <a:pos x="335" y="66"/>
                </a:cxn>
                <a:cxn ang="0">
                  <a:pos x="341" y="61"/>
                </a:cxn>
                <a:cxn ang="0">
                  <a:pos x="347" y="55"/>
                </a:cxn>
              </a:cxnLst>
              <a:rect l="0" t="0" r="r" b="b"/>
              <a:pathLst>
                <a:path w="347" h="109">
                  <a:moveTo>
                    <a:pt x="0" y="55"/>
                  </a:moveTo>
                  <a:lnTo>
                    <a:pt x="0" y="54"/>
                  </a:lnTo>
                  <a:lnTo>
                    <a:pt x="1" y="54"/>
                  </a:lnTo>
                  <a:lnTo>
                    <a:pt x="1" y="53"/>
                  </a:lnTo>
                  <a:lnTo>
                    <a:pt x="2" y="53"/>
                  </a:lnTo>
                  <a:lnTo>
                    <a:pt x="2" y="52"/>
                  </a:lnTo>
                  <a:lnTo>
                    <a:pt x="3" y="52"/>
                  </a:lnTo>
                  <a:lnTo>
                    <a:pt x="3" y="51"/>
                  </a:lnTo>
                  <a:lnTo>
                    <a:pt x="4" y="51"/>
                  </a:lnTo>
                  <a:lnTo>
                    <a:pt x="4" y="50"/>
                  </a:lnTo>
                  <a:lnTo>
                    <a:pt x="5" y="50"/>
                  </a:lnTo>
                  <a:lnTo>
                    <a:pt x="5" y="49"/>
                  </a:lnTo>
                  <a:lnTo>
                    <a:pt x="6" y="49"/>
                  </a:lnTo>
                  <a:lnTo>
                    <a:pt x="6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9" y="46"/>
                  </a:lnTo>
                  <a:lnTo>
                    <a:pt x="9" y="46"/>
                  </a:lnTo>
                  <a:lnTo>
                    <a:pt x="9" y="45"/>
                  </a:lnTo>
                  <a:lnTo>
                    <a:pt x="10" y="45"/>
                  </a:lnTo>
                  <a:lnTo>
                    <a:pt x="10" y="44"/>
                  </a:lnTo>
                  <a:lnTo>
                    <a:pt x="11" y="44"/>
                  </a:lnTo>
                  <a:lnTo>
                    <a:pt x="11" y="43"/>
                  </a:lnTo>
                  <a:lnTo>
                    <a:pt x="12" y="43"/>
                  </a:lnTo>
                  <a:lnTo>
                    <a:pt x="12" y="42"/>
                  </a:lnTo>
                  <a:lnTo>
                    <a:pt x="13" y="42"/>
                  </a:lnTo>
                  <a:lnTo>
                    <a:pt x="13" y="41"/>
                  </a:lnTo>
                  <a:lnTo>
                    <a:pt x="14" y="41"/>
                  </a:lnTo>
                  <a:lnTo>
                    <a:pt x="14" y="40"/>
                  </a:lnTo>
                  <a:lnTo>
                    <a:pt x="15" y="40"/>
                  </a:lnTo>
                  <a:lnTo>
                    <a:pt x="15" y="39"/>
                  </a:lnTo>
                  <a:lnTo>
                    <a:pt x="16" y="39"/>
                  </a:lnTo>
                  <a:lnTo>
                    <a:pt x="16" y="3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18" y="37"/>
                  </a:lnTo>
                  <a:lnTo>
                    <a:pt x="18" y="37"/>
                  </a:lnTo>
                  <a:lnTo>
                    <a:pt x="18" y="36"/>
                  </a:lnTo>
                  <a:lnTo>
                    <a:pt x="19" y="36"/>
                  </a:lnTo>
                  <a:lnTo>
                    <a:pt x="19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1" y="34"/>
                  </a:lnTo>
                  <a:lnTo>
                    <a:pt x="21" y="34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5" y="31"/>
                  </a:lnTo>
                  <a:lnTo>
                    <a:pt x="25" y="30"/>
                  </a:lnTo>
                  <a:lnTo>
                    <a:pt x="26" y="30"/>
                  </a:lnTo>
                  <a:lnTo>
                    <a:pt x="26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9" y="27"/>
                  </a:lnTo>
                  <a:lnTo>
                    <a:pt x="29" y="27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1" y="26"/>
                  </a:lnTo>
                  <a:lnTo>
                    <a:pt x="31" y="25"/>
                  </a:lnTo>
                  <a:lnTo>
                    <a:pt x="32" y="25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33" y="24"/>
                  </a:lnTo>
                  <a:lnTo>
                    <a:pt x="33" y="23"/>
                  </a:lnTo>
                  <a:lnTo>
                    <a:pt x="34" y="23"/>
                  </a:lnTo>
                  <a:lnTo>
                    <a:pt x="34" y="22"/>
                  </a:lnTo>
                  <a:lnTo>
                    <a:pt x="35" y="22"/>
                  </a:lnTo>
                  <a:lnTo>
                    <a:pt x="35" y="22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7" y="21"/>
                  </a:lnTo>
                  <a:lnTo>
                    <a:pt x="37" y="20"/>
                  </a:lnTo>
                  <a:lnTo>
                    <a:pt x="38" y="20"/>
                  </a:lnTo>
                  <a:lnTo>
                    <a:pt x="38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1" y="18"/>
                  </a:lnTo>
                  <a:lnTo>
                    <a:pt x="41" y="17"/>
                  </a:lnTo>
                  <a:lnTo>
                    <a:pt x="42" y="17"/>
                  </a:lnTo>
                  <a:lnTo>
                    <a:pt x="42" y="17"/>
                  </a:lnTo>
                  <a:lnTo>
                    <a:pt x="43" y="16"/>
                  </a:lnTo>
                  <a:lnTo>
                    <a:pt x="43" y="16"/>
                  </a:lnTo>
                  <a:lnTo>
                    <a:pt x="44" y="16"/>
                  </a:lnTo>
                  <a:lnTo>
                    <a:pt x="44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6" y="14"/>
                  </a:lnTo>
                  <a:lnTo>
                    <a:pt x="46" y="14"/>
                  </a:lnTo>
                  <a:lnTo>
                    <a:pt x="47" y="14"/>
                  </a:lnTo>
                  <a:lnTo>
                    <a:pt x="47" y="13"/>
                  </a:lnTo>
                  <a:lnTo>
                    <a:pt x="47" y="13"/>
                  </a:lnTo>
                  <a:lnTo>
                    <a:pt x="48" y="13"/>
                  </a:lnTo>
                  <a:lnTo>
                    <a:pt x="48" y="12"/>
                  </a:lnTo>
                  <a:lnTo>
                    <a:pt x="49" y="12"/>
                  </a:lnTo>
                  <a:lnTo>
                    <a:pt x="49" y="12"/>
                  </a:lnTo>
                  <a:lnTo>
                    <a:pt x="50" y="12"/>
                  </a:lnTo>
                  <a:lnTo>
                    <a:pt x="50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5" y="9"/>
                  </a:lnTo>
                  <a:lnTo>
                    <a:pt x="55" y="8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9" y="7"/>
                  </a:lnTo>
                  <a:lnTo>
                    <a:pt x="59" y="7"/>
                  </a:lnTo>
                  <a:lnTo>
                    <a:pt x="60" y="6"/>
                  </a:lnTo>
                  <a:lnTo>
                    <a:pt x="60" y="6"/>
                  </a:lnTo>
                  <a:lnTo>
                    <a:pt x="61" y="6"/>
                  </a:lnTo>
                  <a:lnTo>
                    <a:pt x="61" y="6"/>
                  </a:lnTo>
                  <a:lnTo>
                    <a:pt x="61" y="5"/>
                  </a:lnTo>
                  <a:lnTo>
                    <a:pt x="62" y="5"/>
                  </a:lnTo>
                  <a:lnTo>
                    <a:pt x="62" y="5"/>
                  </a:lnTo>
                  <a:lnTo>
                    <a:pt x="63" y="5"/>
                  </a:lnTo>
                  <a:lnTo>
                    <a:pt x="63" y="5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7" y="3"/>
                  </a:lnTo>
                  <a:lnTo>
                    <a:pt x="67" y="3"/>
                  </a:lnTo>
                  <a:lnTo>
                    <a:pt x="68" y="3"/>
                  </a:lnTo>
                  <a:lnTo>
                    <a:pt x="68" y="3"/>
                  </a:lnTo>
                  <a:lnTo>
                    <a:pt x="69" y="3"/>
                  </a:lnTo>
                  <a:lnTo>
                    <a:pt x="69" y="3"/>
                  </a:lnTo>
                  <a:lnTo>
                    <a:pt x="70" y="3"/>
                  </a:lnTo>
                  <a:lnTo>
                    <a:pt x="70" y="2"/>
                  </a:lnTo>
                  <a:lnTo>
                    <a:pt x="71" y="2"/>
                  </a:lnTo>
                  <a:lnTo>
                    <a:pt x="71" y="2"/>
                  </a:lnTo>
                  <a:lnTo>
                    <a:pt x="72" y="2"/>
                  </a:lnTo>
                  <a:lnTo>
                    <a:pt x="72" y="2"/>
                  </a:lnTo>
                  <a:lnTo>
                    <a:pt x="73" y="2"/>
                  </a:lnTo>
                  <a:lnTo>
                    <a:pt x="73" y="2"/>
                  </a:lnTo>
                  <a:lnTo>
                    <a:pt x="74" y="1"/>
                  </a:lnTo>
                  <a:lnTo>
                    <a:pt x="74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6" y="1"/>
                  </a:lnTo>
                  <a:lnTo>
                    <a:pt x="76" y="1"/>
                  </a:lnTo>
                  <a:lnTo>
                    <a:pt x="77" y="1"/>
                  </a:lnTo>
                  <a:lnTo>
                    <a:pt x="77" y="1"/>
                  </a:lnTo>
                  <a:lnTo>
                    <a:pt x="78" y="1"/>
                  </a:lnTo>
                  <a:lnTo>
                    <a:pt x="78" y="1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3" y="0"/>
                  </a:lnTo>
                  <a:lnTo>
                    <a:pt x="83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5" y="0"/>
                  </a:lnTo>
                  <a:lnTo>
                    <a:pt x="85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7" y="0"/>
                  </a:lnTo>
                  <a:lnTo>
                    <a:pt x="87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91" y="0"/>
                  </a:lnTo>
                  <a:lnTo>
                    <a:pt x="91" y="0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6" y="1"/>
                  </a:lnTo>
                  <a:lnTo>
                    <a:pt x="96" y="1"/>
                  </a:lnTo>
                  <a:lnTo>
                    <a:pt x="97" y="1"/>
                  </a:lnTo>
                  <a:lnTo>
                    <a:pt x="97" y="1"/>
                  </a:lnTo>
                  <a:lnTo>
                    <a:pt x="98" y="1"/>
                  </a:lnTo>
                  <a:lnTo>
                    <a:pt x="98" y="1"/>
                  </a:lnTo>
                  <a:lnTo>
                    <a:pt x="99" y="1"/>
                  </a:lnTo>
                  <a:lnTo>
                    <a:pt x="99" y="1"/>
                  </a:lnTo>
                  <a:lnTo>
                    <a:pt x="100" y="1"/>
                  </a:lnTo>
                  <a:lnTo>
                    <a:pt x="100" y="2"/>
                  </a:lnTo>
                  <a:lnTo>
                    <a:pt x="101" y="2"/>
                  </a:lnTo>
                  <a:lnTo>
                    <a:pt x="101" y="2"/>
                  </a:lnTo>
                  <a:lnTo>
                    <a:pt x="102" y="2"/>
                  </a:lnTo>
                  <a:lnTo>
                    <a:pt x="102" y="2"/>
                  </a:lnTo>
                  <a:lnTo>
                    <a:pt x="103" y="2"/>
                  </a:lnTo>
                  <a:lnTo>
                    <a:pt x="103" y="2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5" y="3"/>
                  </a:lnTo>
                  <a:lnTo>
                    <a:pt x="105" y="3"/>
                  </a:lnTo>
                  <a:lnTo>
                    <a:pt x="106" y="3"/>
                  </a:lnTo>
                  <a:lnTo>
                    <a:pt x="106" y="3"/>
                  </a:lnTo>
                  <a:lnTo>
                    <a:pt x="107" y="4"/>
                  </a:lnTo>
                  <a:lnTo>
                    <a:pt x="107" y="4"/>
                  </a:lnTo>
                  <a:lnTo>
                    <a:pt x="108" y="4"/>
                  </a:lnTo>
                  <a:lnTo>
                    <a:pt x="108" y="4"/>
                  </a:lnTo>
                  <a:lnTo>
                    <a:pt x="109" y="4"/>
                  </a:lnTo>
                  <a:lnTo>
                    <a:pt x="109" y="4"/>
                  </a:lnTo>
                  <a:lnTo>
                    <a:pt x="110" y="5"/>
                  </a:lnTo>
                  <a:lnTo>
                    <a:pt x="110" y="5"/>
                  </a:lnTo>
                  <a:lnTo>
                    <a:pt x="111" y="5"/>
                  </a:lnTo>
                  <a:lnTo>
                    <a:pt x="111" y="5"/>
                  </a:lnTo>
                  <a:lnTo>
                    <a:pt x="112" y="5"/>
                  </a:lnTo>
                  <a:lnTo>
                    <a:pt x="112" y="6"/>
                  </a:lnTo>
                  <a:lnTo>
                    <a:pt x="113" y="6"/>
                  </a:lnTo>
                  <a:lnTo>
                    <a:pt x="113" y="6"/>
                  </a:lnTo>
                  <a:lnTo>
                    <a:pt x="114" y="6"/>
                  </a:lnTo>
                  <a:lnTo>
                    <a:pt x="114" y="7"/>
                  </a:lnTo>
                  <a:lnTo>
                    <a:pt x="115" y="7"/>
                  </a:lnTo>
                  <a:lnTo>
                    <a:pt x="115" y="7"/>
                  </a:lnTo>
                  <a:lnTo>
                    <a:pt x="116" y="7"/>
                  </a:lnTo>
                  <a:lnTo>
                    <a:pt x="116" y="8"/>
                  </a:lnTo>
                  <a:lnTo>
                    <a:pt x="117" y="8"/>
                  </a:lnTo>
                  <a:lnTo>
                    <a:pt x="117" y="8"/>
                  </a:lnTo>
                  <a:lnTo>
                    <a:pt x="118" y="8"/>
                  </a:lnTo>
                  <a:lnTo>
                    <a:pt x="118" y="8"/>
                  </a:lnTo>
                  <a:lnTo>
                    <a:pt x="118" y="9"/>
                  </a:lnTo>
                  <a:lnTo>
                    <a:pt x="119" y="9"/>
                  </a:lnTo>
                  <a:lnTo>
                    <a:pt x="119" y="9"/>
                  </a:lnTo>
                  <a:lnTo>
                    <a:pt x="120" y="10"/>
                  </a:lnTo>
                  <a:lnTo>
                    <a:pt x="120" y="10"/>
                  </a:lnTo>
                  <a:lnTo>
                    <a:pt x="121" y="10"/>
                  </a:lnTo>
                  <a:lnTo>
                    <a:pt x="121" y="10"/>
                  </a:lnTo>
                  <a:lnTo>
                    <a:pt x="122" y="11"/>
                  </a:lnTo>
                  <a:lnTo>
                    <a:pt x="122" y="11"/>
                  </a:lnTo>
                  <a:lnTo>
                    <a:pt x="123" y="11"/>
                  </a:lnTo>
                  <a:lnTo>
                    <a:pt x="123" y="12"/>
                  </a:lnTo>
                  <a:lnTo>
                    <a:pt x="124" y="12"/>
                  </a:lnTo>
                  <a:lnTo>
                    <a:pt x="124" y="12"/>
                  </a:lnTo>
                  <a:lnTo>
                    <a:pt x="125" y="12"/>
                  </a:lnTo>
                  <a:lnTo>
                    <a:pt x="125" y="13"/>
                  </a:lnTo>
                  <a:lnTo>
                    <a:pt x="126" y="13"/>
                  </a:lnTo>
                  <a:lnTo>
                    <a:pt x="126" y="13"/>
                  </a:lnTo>
                  <a:lnTo>
                    <a:pt x="127" y="14"/>
                  </a:lnTo>
                  <a:lnTo>
                    <a:pt x="127" y="14"/>
                  </a:lnTo>
                  <a:lnTo>
                    <a:pt x="128" y="14"/>
                  </a:lnTo>
                  <a:lnTo>
                    <a:pt x="128" y="15"/>
                  </a:lnTo>
                  <a:lnTo>
                    <a:pt x="129" y="15"/>
                  </a:lnTo>
                  <a:lnTo>
                    <a:pt x="129" y="15"/>
                  </a:lnTo>
                  <a:lnTo>
                    <a:pt x="130" y="16"/>
                  </a:lnTo>
                  <a:lnTo>
                    <a:pt x="130" y="16"/>
                  </a:lnTo>
                  <a:lnTo>
                    <a:pt x="131" y="16"/>
                  </a:lnTo>
                  <a:lnTo>
                    <a:pt x="131" y="17"/>
                  </a:lnTo>
                  <a:lnTo>
                    <a:pt x="132" y="17"/>
                  </a:lnTo>
                  <a:lnTo>
                    <a:pt x="132" y="17"/>
                  </a:lnTo>
                  <a:lnTo>
                    <a:pt x="132" y="18"/>
                  </a:lnTo>
                  <a:lnTo>
                    <a:pt x="133" y="18"/>
                  </a:lnTo>
                  <a:lnTo>
                    <a:pt x="133" y="18"/>
                  </a:lnTo>
                  <a:lnTo>
                    <a:pt x="134" y="19"/>
                  </a:lnTo>
                  <a:lnTo>
                    <a:pt x="134" y="19"/>
                  </a:lnTo>
                  <a:lnTo>
                    <a:pt x="135" y="19"/>
                  </a:lnTo>
                  <a:lnTo>
                    <a:pt x="135" y="20"/>
                  </a:lnTo>
                  <a:lnTo>
                    <a:pt x="136" y="20"/>
                  </a:lnTo>
                  <a:lnTo>
                    <a:pt x="136" y="21"/>
                  </a:lnTo>
                  <a:lnTo>
                    <a:pt x="137" y="21"/>
                  </a:lnTo>
                  <a:lnTo>
                    <a:pt x="137" y="21"/>
                  </a:lnTo>
                  <a:lnTo>
                    <a:pt x="138" y="22"/>
                  </a:lnTo>
                  <a:lnTo>
                    <a:pt x="138" y="22"/>
                  </a:lnTo>
                  <a:lnTo>
                    <a:pt x="139" y="22"/>
                  </a:lnTo>
                  <a:lnTo>
                    <a:pt x="139" y="23"/>
                  </a:lnTo>
                  <a:lnTo>
                    <a:pt x="140" y="23"/>
                  </a:lnTo>
                  <a:lnTo>
                    <a:pt x="140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2" y="25"/>
                  </a:lnTo>
                  <a:lnTo>
                    <a:pt x="142" y="25"/>
                  </a:lnTo>
                  <a:lnTo>
                    <a:pt x="143" y="26"/>
                  </a:lnTo>
                  <a:lnTo>
                    <a:pt x="143" y="26"/>
                  </a:lnTo>
                  <a:lnTo>
                    <a:pt x="144" y="26"/>
                  </a:lnTo>
                  <a:lnTo>
                    <a:pt x="144" y="27"/>
                  </a:lnTo>
                  <a:lnTo>
                    <a:pt x="145" y="27"/>
                  </a:lnTo>
                  <a:lnTo>
                    <a:pt x="145" y="28"/>
                  </a:lnTo>
                  <a:lnTo>
                    <a:pt x="146" y="28"/>
                  </a:lnTo>
                  <a:lnTo>
                    <a:pt x="146" y="29"/>
                  </a:lnTo>
                  <a:lnTo>
                    <a:pt x="147" y="29"/>
                  </a:lnTo>
                  <a:lnTo>
                    <a:pt x="147" y="29"/>
                  </a:lnTo>
                  <a:lnTo>
                    <a:pt x="147" y="30"/>
                  </a:lnTo>
                  <a:lnTo>
                    <a:pt x="148" y="30"/>
                  </a:lnTo>
                  <a:lnTo>
                    <a:pt x="148" y="31"/>
                  </a:lnTo>
                  <a:lnTo>
                    <a:pt x="149" y="31"/>
                  </a:lnTo>
                  <a:lnTo>
                    <a:pt x="149" y="31"/>
                  </a:lnTo>
                  <a:lnTo>
                    <a:pt x="150" y="32"/>
                  </a:lnTo>
                  <a:lnTo>
                    <a:pt x="150" y="32"/>
                  </a:lnTo>
                  <a:lnTo>
                    <a:pt x="151" y="33"/>
                  </a:lnTo>
                  <a:lnTo>
                    <a:pt x="151" y="33"/>
                  </a:lnTo>
                  <a:lnTo>
                    <a:pt x="152" y="34"/>
                  </a:lnTo>
                  <a:lnTo>
                    <a:pt x="152" y="34"/>
                  </a:lnTo>
                  <a:lnTo>
                    <a:pt x="153" y="35"/>
                  </a:lnTo>
                  <a:lnTo>
                    <a:pt x="153" y="35"/>
                  </a:lnTo>
                  <a:lnTo>
                    <a:pt x="154" y="35"/>
                  </a:lnTo>
                  <a:lnTo>
                    <a:pt x="154" y="36"/>
                  </a:lnTo>
                  <a:lnTo>
                    <a:pt x="155" y="36"/>
                  </a:lnTo>
                  <a:lnTo>
                    <a:pt x="155" y="37"/>
                  </a:lnTo>
                  <a:lnTo>
                    <a:pt x="156" y="37"/>
                  </a:lnTo>
                  <a:lnTo>
                    <a:pt x="156" y="38"/>
                  </a:lnTo>
                  <a:lnTo>
                    <a:pt x="157" y="38"/>
                  </a:lnTo>
                  <a:lnTo>
                    <a:pt x="157" y="39"/>
                  </a:lnTo>
                  <a:lnTo>
                    <a:pt x="158" y="39"/>
                  </a:lnTo>
                  <a:lnTo>
                    <a:pt x="158" y="39"/>
                  </a:lnTo>
                  <a:lnTo>
                    <a:pt x="159" y="40"/>
                  </a:lnTo>
                  <a:lnTo>
                    <a:pt x="159" y="40"/>
                  </a:lnTo>
                  <a:lnTo>
                    <a:pt x="160" y="41"/>
                  </a:lnTo>
                  <a:lnTo>
                    <a:pt x="160" y="41"/>
                  </a:lnTo>
                  <a:lnTo>
                    <a:pt x="161" y="42"/>
                  </a:lnTo>
                  <a:lnTo>
                    <a:pt x="161" y="42"/>
                  </a:lnTo>
                  <a:lnTo>
                    <a:pt x="161" y="43"/>
                  </a:lnTo>
                  <a:lnTo>
                    <a:pt x="162" y="43"/>
                  </a:lnTo>
                  <a:lnTo>
                    <a:pt x="162" y="44"/>
                  </a:lnTo>
                  <a:lnTo>
                    <a:pt x="163" y="44"/>
                  </a:lnTo>
                  <a:lnTo>
                    <a:pt x="163" y="45"/>
                  </a:lnTo>
                  <a:lnTo>
                    <a:pt x="164" y="45"/>
                  </a:lnTo>
                  <a:lnTo>
                    <a:pt x="164" y="46"/>
                  </a:lnTo>
                  <a:lnTo>
                    <a:pt x="165" y="46"/>
                  </a:lnTo>
                  <a:lnTo>
                    <a:pt x="165" y="47"/>
                  </a:lnTo>
                  <a:lnTo>
                    <a:pt x="166" y="47"/>
                  </a:lnTo>
                  <a:lnTo>
                    <a:pt x="166" y="48"/>
                  </a:lnTo>
                  <a:lnTo>
                    <a:pt x="167" y="48"/>
                  </a:lnTo>
                  <a:lnTo>
                    <a:pt x="167" y="48"/>
                  </a:lnTo>
                  <a:lnTo>
                    <a:pt x="168" y="49"/>
                  </a:lnTo>
                  <a:lnTo>
                    <a:pt x="168" y="49"/>
                  </a:lnTo>
                  <a:lnTo>
                    <a:pt x="169" y="50"/>
                  </a:lnTo>
                  <a:lnTo>
                    <a:pt x="169" y="50"/>
                  </a:lnTo>
                  <a:lnTo>
                    <a:pt x="170" y="51"/>
                  </a:lnTo>
                  <a:lnTo>
                    <a:pt x="170" y="51"/>
                  </a:lnTo>
                  <a:lnTo>
                    <a:pt x="171" y="52"/>
                  </a:lnTo>
                  <a:lnTo>
                    <a:pt x="171" y="52"/>
                  </a:lnTo>
                  <a:lnTo>
                    <a:pt x="172" y="53"/>
                  </a:lnTo>
                  <a:lnTo>
                    <a:pt x="172" y="53"/>
                  </a:lnTo>
                  <a:lnTo>
                    <a:pt x="173" y="54"/>
                  </a:lnTo>
                  <a:lnTo>
                    <a:pt x="173" y="54"/>
                  </a:lnTo>
                  <a:lnTo>
                    <a:pt x="174" y="55"/>
                  </a:lnTo>
                  <a:lnTo>
                    <a:pt x="174" y="55"/>
                  </a:lnTo>
                  <a:lnTo>
                    <a:pt x="175" y="56"/>
                  </a:lnTo>
                  <a:lnTo>
                    <a:pt x="175" y="56"/>
                  </a:lnTo>
                  <a:lnTo>
                    <a:pt x="175" y="57"/>
                  </a:lnTo>
                  <a:lnTo>
                    <a:pt x="176" y="57"/>
                  </a:lnTo>
                  <a:lnTo>
                    <a:pt x="176" y="57"/>
                  </a:lnTo>
                  <a:lnTo>
                    <a:pt x="177" y="58"/>
                  </a:lnTo>
                  <a:lnTo>
                    <a:pt x="177" y="58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9" y="60"/>
                  </a:lnTo>
                  <a:lnTo>
                    <a:pt x="179" y="60"/>
                  </a:lnTo>
                  <a:lnTo>
                    <a:pt x="180" y="61"/>
                  </a:lnTo>
                  <a:lnTo>
                    <a:pt x="180" y="61"/>
                  </a:lnTo>
                  <a:lnTo>
                    <a:pt x="181" y="62"/>
                  </a:lnTo>
                  <a:lnTo>
                    <a:pt x="181" y="62"/>
                  </a:lnTo>
                  <a:lnTo>
                    <a:pt x="182" y="63"/>
                  </a:lnTo>
                  <a:lnTo>
                    <a:pt x="182" y="63"/>
                  </a:lnTo>
                  <a:lnTo>
                    <a:pt x="183" y="64"/>
                  </a:lnTo>
                  <a:lnTo>
                    <a:pt x="183" y="64"/>
                  </a:lnTo>
                  <a:lnTo>
                    <a:pt x="184" y="65"/>
                  </a:lnTo>
                  <a:lnTo>
                    <a:pt x="184" y="65"/>
                  </a:lnTo>
                  <a:lnTo>
                    <a:pt x="185" y="66"/>
                  </a:lnTo>
                  <a:lnTo>
                    <a:pt x="185" y="66"/>
                  </a:lnTo>
                  <a:lnTo>
                    <a:pt x="186" y="66"/>
                  </a:lnTo>
                  <a:lnTo>
                    <a:pt x="186" y="67"/>
                  </a:lnTo>
                  <a:lnTo>
                    <a:pt x="187" y="67"/>
                  </a:lnTo>
                  <a:lnTo>
                    <a:pt x="187" y="68"/>
                  </a:lnTo>
                  <a:lnTo>
                    <a:pt x="188" y="68"/>
                  </a:lnTo>
                  <a:lnTo>
                    <a:pt x="188" y="69"/>
                  </a:lnTo>
                  <a:lnTo>
                    <a:pt x="189" y="69"/>
                  </a:lnTo>
                  <a:lnTo>
                    <a:pt x="189" y="70"/>
                  </a:lnTo>
                  <a:lnTo>
                    <a:pt x="189" y="70"/>
                  </a:lnTo>
                  <a:lnTo>
                    <a:pt x="190" y="70"/>
                  </a:lnTo>
                  <a:lnTo>
                    <a:pt x="190" y="71"/>
                  </a:lnTo>
                  <a:lnTo>
                    <a:pt x="191" y="71"/>
                  </a:lnTo>
                  <a:lnTo>
                    <a:pt x="191" y="72"/>
                  </a:lnTo>
                  <a:lnTo>
                    <a:pt x="192" y="72"/>
                  </a:lnTo>
                  <a:lnTo>
                    <a:pt x="192" y="73"/>
                  </a:lnTo>
                  <a:lnTo>
                    <a:pt x="193" y="73"/>
                  </a:lnTo>
                  <a:lnTo>
                    <a:pt x="193" y="74"/>
                  </a:lnTo>
                  <a:lnTo>
                    <a:pt x="194" y="74"/>
                  </a:lnTo>
                  <a:lnTo>
                    <a:pt x="194" y="75"/>
                  </a:lnTo>
                  <a:lnTo>
                    <a:pt x="195" y="75"/>
                  </a:lnTo>
                  <a:lnTo>
                    <a:pt x="195" y="75"/>
                  </a:lnTo>
                  <a:lnTo>
                    <a:pt x="196" y="76"/>
                  </a:lnTo>
                  <a:lnTo>
                    <a:pt x="196" y="76"/>
                  </a:lnTo>
                  <a:lnTo>
                    <a:pt x="197" y="77"/>
                  </a:lnTo>
                  <a:lnTo>
                    <a:pt x="197" y="77"/>
                  </a:lnTo>
                  <a:lnTo>
                    <a:pt x="198" y="78"/>
                  </a:lnTo>
                  <a:lnTo>
                    <a:pt x="198" y="78"/>
                  </a:lnTo>
                  <a:lnTo>
                    <a:pt x="199" y="79"/>
                  </a:lnTo>
                  <a:lnTo>
                    <a:pt x="199" y="79"/>
                  </a:lnTo>
                  <a:lnTo>
                    <a:pt x="200" y="79"/>
                  </a:lnTo>
                  <a:lnTo>
                    <a:pt x="200" y="80"/>
                  </a:lnTo>
                  <a:lnTo>
                    <a:pt x="201" y="80"/>
                  </a:lnTo>
                  <a:lnTo>
                    <a:pt x="201" y="81"/>
                  </a:lnTo>
                  <a:lnTo>
                    <a:pt x="202" y="81"/>
                  </a:lnTo>
                  <a:lnTo>
                    <a:pt x="202" y="81"/>
                  </a:lnTo>
                  <a:lnTo>
                    <a:pt x="203" y="82"/>
                  </a:lnTo>
                  <a:lnTo>
                    <a:pt x="203" y="82"/>
                  </a:lnTo>
                  <a:lnTo>
                    <a:pt x="204" y="83"/>
                  </a:lnTo>
                  <a:lnTo>
                    <a:pt x="204" y="83"/>
                  </a:lnTo>
                  <a:lnTo>
                    <a:pt x="204" y="84"/>
                  </a:lnTo>
                  <a:lnTo>
                    <a:pt x="205" y="84"/>
                  </a:lnTo>
                  <a:lnTo>
                    <a:pt x="205" y="84"/>
                  </a:lnTo>
                  <a:lnTo>
                    <a:pt x="206" y="85"/>
                  </a:lnTo>
                  <a:lnTo>
                    <a:pt x="206" y="85"/>
                  </a:lnTo>
                  <a:lnTo>
                    <a:pt x="207" y="86"/>
                  </a:lnTo>
                  <a:lnTo>
                    <a:pt x="207" y="86"/>
                  </a:lnTo>
                  <a:lnTo>
                    <a:pt x="208" y="86"/>
                  </a:lnTo>
                  <a:lnTo>
                    <a:pt x="208" y="87"/>
                  </a:lnTo>
                  <a:lnTo>
                    <a:pt x="209" y="87"/>
                  </a:lnTo>
                  <a:lnTo>
                    <a:pt x="209" y="88"/>
                  </a:lnTo>
                  <a:lnTo>
                    <a:pt x="210" y="88"/>
                  </a:lnTo>
                  <a:lnTo>
                    <a:pt x="210" y="88"/>
                  </a:lnTo>
                  <a:lnTo>
                    <a:pt x="211" y="89"/>
                  </a:lnTo>
                  <a:lnTo>
                    <a:pt x="211" y="89"/>
                  </a:lnTo>
                  <a:lnTo>
                    <a:pt x="212" y="89"/>
                  </a:lnTo>
                  <a:lnTo>
                    <a:pt x="212" y="90"/>
                  </a:lnTo>
                  <a:lnTo>
                    <a:pt x="213" y="90"/>
                  </a:lnTo>
                  <a:lnTo>
                    <a:pt x="213" y="90"/>
                  </a:lnTo>
                  <a:lnTo>
                    <a:pt x="214" y="91"/>
                  </a:lnTo>
                  <a:lnTo>
                    <a:pt x="214" y="91"/>
                  </a:lnTo>
                  <a:lnTo>
                    <a:pt x="215" y="92"/>
                  </a:lnTo>
                  <a:lnTo>
                    <a:pt x="215" y="92"/>
                  </a:lnTo>
                  <a:lnTo>
                    <a:pt x="216" y="92"/>
                  </a:lnTo>
                  <a:lnTo>
                    <a:pt x="216" y="93"/>
                  </a:lnTo>
                  <a:lnTo>
                    <a:pt x="217" y="93"/>
                  </a:lnTo>
                  <a:lnTo>
                    <a:pt x="217" y="93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9" y="95"/>
                  </a:lnTo>
                  <a:lnTo>
                    <a:pt x="219" y="95"/>
                  </a:lnTo>
                  <a:lnTo>
                    <a:pt x="220" y="95"/>
                  </a:lnTo>
                  <a:lnTo>
                    <a:pt x="220" y="96"/>
                  </a:lnTo>
                  <a:lnTo>
                    <a:pt x="221" y="96"/>
                  </a:lnTo>
                  <a:lnTo>
                    <a:pt x="221" y="96"/>
                  </a:lnTo>
                  <a:lnTo>
                    <a:pt x="222" y="96"/>
                  </a:lnTo>
                  <a:lnTo>
                    <a:pt x="222" y="97"/>
                  </a:lnTo>
                  <a:lnTo>
                    <a:pt x="223" y="97"/>
                  </a:lnTo>
                  <a:lnTo>
                    <a:pt x="223" y="97"/>
                  </a:lnTo>
                  <a:lnTo>
                    <a:pt x="224" y="98"/>
                  </a:lnTo>
                  <a:lnTo>
                    <a:pt x="224" y="98"/>
                  </a:lnTo>
                  <a:lnTo>
                    <a:pt x="225" y="98"/>
                  </a:lnTo>
                  <a:lnTo>
                    <a:pt x="225" y="98"/>
                  </a:lnTo>
                  <a:lnTo>
                    <a:pt x="226" y="99"/>
                  </a:lnTo>
                  <a:lnTo>
                    <a:pt x="226" y="99"/>
                  </a:lnTo>
                  <a:lnTo>
                    <a:pt x="227" y="99"/>
                  </a:lnTo>
                  <a:lnTo>
                    <a:pt x="227" y="100"/>
                  </a:lnTo>
                  <a:lnTo>
                    <a:pt x="228" y="100"/>
                  </a:lnTo>
                  <a:lnTo>
                    <a:pt x="228" y="100"/>
                  </a:lnTo>
                  <a:lnTo>
                    <a:pt x="229" y="100"/>
                  </a:lnTo>
                  <a:lnTo>
                    <a:pt x="229" y="101"/>
                  </a:lnTo>
                  <a:lnTo>
                    <a:pt x="230" y="101"/>
                  </a:lnTo>
                  <a:lnTo>
                    <a:pt x="230" y="101"/>
                  </a:lnTo>
                  <a:lnTo>
                    <a:pt x="231" y="101"/>
                  </a:lnTo>
                  <a:lnTo>
                    <a:pt x="231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3" y="103"/>
                  </a:lnTo>
                  <a:lnTo>
                    <a:pt x="233" y="103"/>
                  </a:lnTo>
                  <a:lnTo>
                    <a:pt x="234" y="103"/>
                  </a:lnTo>
                  <a:lnTo>
                    <a:pt x="234" y="103"/>
                  </a:lnTo>
                  <a:lnTo>
                    <a:pt x="235" y="103"/>
                  </a:lnTo>
                  <a:lnTo>
                    <a:pt x="235" y="104"/>
                  </a:lnTo>
                  <a:lnTo>
                    <a:pt x="236" y="104"/>
                  </a:lnTo>
                  <a:lnTo>
                    <a:pt x="236" y="104"/>
                  </a:lnTo>
                  <a:lnTo>
                    <a:pt x="237" y="104"/>
                  </a:lnTo>
                  <a:lnTo>
                    <a:pt x="237" y="105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39" y="105"/>
                  </a:lnTo>
                  <a:lnTo>
                    <a:pt x="239" y="105"/>
                  </a:lnTo>
                  <a:lnTo>
                    <a:pt x="240" y="105"/>
                  </a:lnTo>
                  <a:lnTo>
                    <a:pt x="240" y="106"/>
                  </a:lnTo>
                  <a:lnTo>
                    <a:pt x="241" y="106"/>
                  </a:lnTo>
                  <a:lnTo>
                    <a:pt x="241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3" y="106"/>
                  </a:lnTo>
                  <a:lnTo>
                    <a:pt x="243" y="107"/>
                  </a:lnTo>
                  <a:lnTo>
                    <a:pt x="244" y="107"/>
                  </a:lnTo>
                  <a:lnTo>
                    <a:pt x="244" y="107"/>
                  </a:lnTo>
                  <a:lnTo>
                    <a:pt x="245" y="107"/>
                  </a:lnTo>
                  <a:lnTo>
                    <a:pt x="245" y="107"/>
                  </a:lnTo>
                  <a:lnTo>
                    <a:pt x="246" y="107"/>
                  </a:lnTo>
                  <a:lnTo>
                    <a:pt x="246" y="107"/>
                  </a:lnTo>
                  <a:lnTo>
                    <a:pt x="247" y="108"/>
                  </a:lnTo>
                  <a:lnTo>
                    <a:pt x="247" y="108"/>
                  </a:lnTo>
                  <a:lnTo>
                    <a:pt x="248" y="108"/>
                  </a:lnTo>
                  <a:lnTo>
                    <a:pt x="248" y="108"/>
                  </a:lnTo>
                  <a:lnTo>
                    <a:pt x="249" y="108"/>
                  </a:lnTo>
                  <a:lnTo>
                    <a:pt x="249" y="108"/>
                  </a:lnTo>
                  <a:lnTo>
                    <a:pt x="250" y="108"/>
                  </a:lnTo>
                  <a:lnTo>
                    <a:pt x="250" y="108"/>
                  </a:lnTo>
                  <a:lnTo>
                    <a:pt x="251" y="108"/>
                  </a:lnTo>
                  <a:lnTo>
                    <a:pt x="251" y="108"/>
                  </a:lnTo>
                  <a:lnTo>
                    <a:pt x="252" y="109"/>
                  </a:lnTo>
                  <a:lnTo>
                    <a:pt x="252" y="109"/>
                  </a:lnTo>
                  <a:lnTo>
                    <a:pt x="253" y="109"/>
                  </a:lnTo>
                  <a:lnTo>
                    <a:pt x="253" y="109"/>
                  </a:lnTo>
                  <a:lnTo>
                    <a:pt x="254" y="109"/>
                  </a:lnTo>
                  <a:lnTo>
                    <a:pt x="254" y="109"/>
                  </a:lnTo>
                  <a:lnTo>
                    <a:pt x="255" y="109"/>
                  </a:lnTo>
                  <a:lnTo>
                    <a:pt x="255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7" y="109"/>
                  </a:lnTo>
                  <a:lnTo>
                    <a:pt x="257" y="109"/>
                  </a:lnTo>
                  <a:lnTo>
                    <a:pt x="258" y="109"/>
                  </a:lnTo>
                  <a:lnTo>
                    <a:pt x="258" y="109"/>
                  </a:lnTo>
                  <a:lnTo>
                    <a:pt x="259" y="109"/>
                  </a:lnTo>
                  <a:lnTo>
                    <a:pt x="259" y="109"/>
                  </a:lnTo>
                  <a:lnTo>
                    <a:pt x="260" y="109"/>
                  </a:lnTo>
                  <a:lnTo>
                    <a:pt x="260" y="109"/>
                  </a:lnTo>
                  <a:lnTo>
                    <a:pt x="261" y="109"/>
                  </a:lnTo>
                  <a:lnTo>
                    <a:pt x="261" y="109"/>
                  </a:lnTo>
                  <a:lnTo>
                    <a:pt x="262" y="109"/>
                  </a:lnTo>
                  <a:lnTo>
                    <a:pt x="262" y="109"/>
                  </a:lnTo>
                  <a:lnTo>
                    <a:pt x="263" y="109"/>
                  </a:lnTo>
                  <a:lnTo>
                    <a:pt x="263" y="109"/>
                  </a:lnTo>
                  <a:lnTo>
                    <a:pt x="264" y="109"/>
                  </a:lnTo>
                  <a:lnTo>
                    <a:pt x="264" y="109"/>
                  </a:lnTo>
                  <a:lnTo>
                    <a:pt x="265" y="109"/>
                  </a:lnTo>
                  <a:lnTo>
                    <a:pt x="265" y="109"/>
                  </a:lnTo>
                  <a:lnTo>
                    <a:pt x="266" y="109"/>
                  </a:lnTo>
                  <a:lnTo>
                    <a:pt x="266" y="109"/>
                  </a:lnTo>
                  <a:lnTo>
                    <a:pt x="267" y="109"/>
                  </a:lnTo>
                  <a:lnTo>
                    <a:pt x="267" y="109"/>
                  </a:lnTo>
                  <a:lnTo>
                    <a:pt x="268" y="109"/>
                  </a:lnTo>
                  <a:lnTo>
                    <a:pt x="268" y="109"/>
                  </a:lnTo>
                  <a:lnTo>
                    <a:pt x="269" y="109"/>
                  </a:lnTo>
                  <a:lnTo>
                    <a:pt x="269" y="109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1" y="108"/>
                  </a:lnTo>
                  <a:lnTo>
                    <a:pt x="271" y="108"/>
                  </a:lnTo>
                  <a:lnTo>
                    <a:pt x="272" y="108"/>
                  </a:lnTo>
                  <a:lnTo>
                    <a:pt x="272" y="108"/>
                  </a:lnTo>
                  <a:lnTo>
                    <a:pt x="273" y="108"/>
                  </a:lnTo>
                  <a:lnTo>
                    <a:pt x="273" y="108"/>
                  </a:lnTo>
                  <a:lnTo>
                    <a:pt x="274" y="108"/>
                  </a:lnTo>
                  <a:lnTo>
                    <a:pt x="274" y="107"/>
                  </a:lnTo>
                  <a:lnTo>
                    <a:pt x="275" y="107"/>
                  </a:lnTo>
                  <a:lnTo>
                    <a:pt x="275" y="107"/>
                  </a:lnTo>
                  <a:lnTo>
                    <a:pt x="276" y="107"/>
                  </a:lnTo>
                  <a:lnTo>
                    <a:pt x="276" y="107"/>
                  </a:lnTo>
                  <a:lnTo>
                    <a:pt x="277" y="107"/>
                  </a:lnTo>
                  <a:lnTo>
                    <a:pt x="277" y="107"/>
                  </a:lnTo>
                  <a:lnTo>
                    <a:pt x="278" y="106"/>
                  </a:lnTo>
                  <a:lnTo>
                    <a:pt x="278" y="106"/>
                  </a:lnTo>
                  <a:lnTo>
                    <a:pt x="279" y="106"/>
                  </a:lnTo>
                  <a:lnTo>
                    <a:pt x="279" y="106"/>
                  </a:lnTo>
                  <a:lnTo>
                    <a:pt x="280" y="106"/>
                  </a:lnTo>
                  <a:lnTo>
                    <a:pt x="280" y="106"/>
                  </a:lnTo>
                  <a:lnTo>
                    <a:pt x="281" y="106"/>
                  </a:lnTo>
                  <a:lnTo>
                    <a:pt x="281" y="105"/>
                  </a:lnTo>
                  <a:lnTo>
                    <a:pt x="282" y="105"/>
                  </a:lnTo>
                  <a:lnTo>
                    <a:pt x="282" y="105"/>
                  </a:lnTo>
                  <a:lnTo>
                    <a:pt x="283" y="105"/>
                  </a:lnTo>
                  <a:lnTo>
                    <a:pt x="283" y="105"/>
                  </a:lnTo>
                  <a:lnTo>
                    <a:pt x="284" y="105"/>
                  </a:lnTo>
                  <a:lnTo>
                    <a:pt x="284" y="104"/>
                  </a:lnTo>
                  <a:lnTo>
                    <a:pt x="284" y="104"/>
                  </a:lnTo>
                  <a:lnTo>
                    <a:pt x="285" y="104"/>
                  </a:lnTo>
                  <a:lnTo>
                    <a:pt x="285" y="104"/>
                  </a:lnTo>
                  <a:lnTo>
                    <a:pt x="286" y="103"/>
                  </a:lnTo>
                  <a:lnTo>
                    <a:pt x="286" y="103"/>
                  </a:lnTo>
                  <a:lnTo>
                    <a:pt x="287" y="103"/>
                  </a:lnTo>
                  <a:lnTo>
                    <a:pt x="287" y="103"/>
                  </a:lnTo>
                  <a:lnTo>
                    <a:pt x="288" y="103"/>
                  </a:lnTo>
                  <a:lnTo>
                    <a:pt x="288" y="102"/>
                  </a:lnTo>
                  <a:lnTo>
                    <a:pt x="289" y="102"/>
                  </a:lnTo>
                  <a:lnTo>
                    <a:pt x="289" y="102"/>
                  </a:lnTo>
                  <a:lnTo>
                    <a:pt x="290" y="102"/>
                  </a:lnTo>
                  <a:lnTo>
                    <a:pt x="290" y="101"/>
                  </a:lnTo>
                  <a:lnTo>
                    <a:pt x="291" y="101"/>
                  </a:lnTo>
                  <a:lnTo>
                    <a:pt x="291" y="101"/>
                  </a:lnTo>
                  <a:lnTo>
                    <a:pt x="292" y="101"/>
                  </a:lnTo>
                  <a:lnTo>
                    <a:pt x="292" y="100"/>
                  </a:lnTo>
                  <a:lnTo>
                    <a:pt x="293" y="100"/>
                  </a:lnTo>
                  <a:lnTo>
                    <a:pt x="293" y="100"/>
                  </a:lnTo>
                  <a:lnTo>
                    <a:pt x="294" y="100"/>
                  </a:lnTo>
                  <a:lnTo>
                    <a:pt x="294" y="99"/>
                  </a:lnTo>
                  <a:lnTo>
                    <a:pt x="295" y="99"/>
                  </a:lnTo>
                  <a:lnTo>
                    <a:pt x="295" y="99"/>
                  </a:lnTo>
                  <a:lnTo>
                    <a:pt x="296" y="98"/>
                  </a:lnTo>
                  <a:lnTo>
                    <a:pt x="296" y="98"/>
                  </a:lnTo>
                  <a:lnTo>
                    <a:pt x="297" y="98"/>
                  </a:lnTo>
                  <a:lnTo>
                    <a:pt x="297" y="98"/>
                  </a:lnTo>
                  <a:lnTo>
                    <a:pt x="298" y="97"/>
                  </a:lnTo>
                  <a:lnTo>
                    <a:pt x="298" y="97"/>
                  </a:lnTo>
                  <a:lnTo>
                    <a:pt x="299" y="97"/>
                  </a:lnTo>
                  <a:lnTo>
                    <a:pt x="299" y="96"/>
                  </a:lnTo>
                  <a:lnTo>
                    <a:pt x="299" y="96"/>
                  </a:lnTo>
                  <a:lnTo>
                    <a:pt x="300" y="96"/>
                  </a:lnTo>
                  <a:lnTo>
                    <a:pt x="300" y="96"/>
                  </a:lnTo>
                  <a:lnTo>
                    <a:pt x="301" y="95"/>
                  </a:lnTo>
                  <a:lnTo>
                    <a:pt x="301" y="95"/>
                  </a:lnTo>
                  <a:lnTo>
                    <a:pt x="302" y="95"/>
                  </a:lnTo>
                  <a:lnTo>
                    <a:pt x="302" y="94"/>
                  </a:lnTo>
                  <a:lnTo>
                    <a:pt x="303" y="94"/>
                  </a:lnTo>
                  <a:lnTo>
                    <a:pt x="303" y="94"/>
                  </a:lnTo>
                  <a:lnTo>
                    <a:pt x="304" y="93"/>
                  </a:lnTo>
                  <a:lnTo>
                    <a:pt x="304" y="93"/>
                  </a:lnTo>
                  <a:lnTo>
                    <a:pt x="305" y="93"/>
                  </a:lnTo>
                  <a:lnTo>
                    <a:pt x="305" y="92"/>
                  </a:lnTo>
                  <a:lnTo>
                    <a:pt x="306" y="92"/>
                  </a:lnTo>
                  <a:lnTo>
                    <a:pt x="306" y="92"/>
                  </a:lnTo>
                  <a:lnTo>
                    <a:pt x="307" y="91"/>
                  </a:lnTo>
                  <a:lnTo>
                    <a:pt x="307" y="91"/>
                  </a:lnTo>
                  <a:lnTo>
                    <a:pt x="308" y="90"/>
                  </a:lnTo>
                  <a:lnTo>
                    <a:pt x="308" y="90"/>
                  </a:lnTo>
                  <a:lnTo>
                    <a:pt x="309" y="90"/>
                  </a:lnTo>
                  <a:lnTo>
                    <a:pt x="309" y="89"/>
                  </a:lnTo>
                  <a:lnTo>
                    <a:pt x="310" y="89"/>
                  </a:lnTo>
                  <a:lnTo>
                    <a:pt x="310" y="89"/>
                  </a:lnTo>
                  <a:lnTo>
                    <a:pt x="311" y="88"/>
                  </a:lnTo>
                  <a:lnTo>
                    <a:pt x="311" y="88"/>
                  </a:lnTo>
                  <a:lnTo>
                    <a:pt x="312" y="88"/>
                  </a:lnTo>
                  <a:lnTo>
                    <a:pt x="312" y="87"/>
                  </a:lnTo>
                  <a:lnTo>
                    <a:pt x="313" y="87"/>
                  </a:lnTo>
                  <a:lnTo>
                    <a:pt x="313" y="86"/>
                  </a:lnTo>
                  <a:lnTo>
                    <a:pt x="313" y="86"/>
                  </a:lnTo>
                  <a:lnTo>
                    <a:pt x="314" y="86"/>
                  </a:lnTo>
                  <a:lnTo>
                    <a:pt x="314" y="85"/>
                  </a:lnTo>
                  <a:lnTo>
                    <a:pt x="315" y="85"/>
                  </a:lnTo>
                  <a:lnTo>
                    <a:pt x="315" y="84"/>
                  </a:lnTo>
                  <a:lnTo>
                    <a:pt x="316" y="84"/>
                  </a:lnTo>
                  <a:lnTo>
                    <a:pt x="316" y="84"/>
                  </a:lnTo>
                  <a:lnTo>
                    <a:pt x="317" y="83"/>
                  </a:lnTo>
                  <a:lnTo>
                    <a:pt x="317" y="83"/>
                  </a:lnTo>
                  <a:lnTo>
                    <a:pt x="318" y="82"/>
                  </a:lnTo>
                  <a:lnTo>
                    <a:pt x="318" y="82"/>
                  </a:lnTo>
                  <a:lnTo>
                    <a:pt x="319" y="81"/>
                  </a:lnTo>
                  <a:lnTo>
                    <a:pt x="319" y="81"/>
                  </a:lnTo>
                  <a:lnTo>
                    <a:pt x="320" y="81"/>
                  </a:lnTo>
                  <a:lnTo>
                    <a:pt x="320" y="80"/>
                  </a:lnTo>
                  <a:lnTo>
                    <a:pt x="321" y="80"/>
                  </a:lnTo>
                  <a:lnTo>
                    <a:pt x="321" y="79"/>
                  </a:lnTo>
                  <a:lnTo>
                    <a:pt x="322" y="79"/>
                  </a:lnTo>
                  <a:lnTo>
                    <a:pt x="322" y="79"/>
                  </a:lnTo>
                  <a:lnTo>
                    <a:pt x="323" y="78"/>
                  </a:lnTo>
                  <a:lnTo>
                    <a:pt x="323" y="78"/>
                  </a:lnTo>
                  <a:lnTo>
                    <a:pt x="324" y="77"/>
                  </a:lnTo>
                  <a:lnTo>
                    <a:pt x="324" y="77"/>
                  </a:lnTo>
                  <a:lnTo>
                    <a:pt x="325" y="76"/>
                  </a:lnTo>
                  <a:lnTo>
                    <a:pt x="325" y="76"/>
                  </a:lnTo>
                  <a:lnTo>
                    <a:pt x="326" y="75"/>
                  </a:lnTo>
                  <a:lnTo>
                    <a:pt x="326" y="75"/>
                  </a:lnTo>
                  <a:lnTo>
                    <a:pt x="327" y="75"/>
                  </a:lnTo>
                  <a:lnTo>
                    <a:pt x="327" y="74"/>
                  </a:lnTo>
                  <a:lnTo>
                    <a:pt x="327" y="74"/>
                  </a:lnTo>
                  <a:lnTo>
                    <a:pt x="328" y="73"/>
                  </a:lnTo>
                  <a:lnTo>
                    <a:pt x="328" y="73"/>
                  </a:lnTo>
                  <a:lnTo>
                    <a:pt x="329" y="72"/>
                  </a:lnTo>
                  <a:lnTo>
                    <a:pt x="329" y="72"/>
                  </a:lnTo>
                  <a:lnTo>
                    <a:pt x="330" y="71"/>
                  </a:lnTo>
                  <a:lnTo>
                    <a:pt x="330" y="71"/>
                  </a:lnTo>
                  <a:lnTo>
                    <a:pt x="331" y="70"/>
                  </a:lnTo>
                  <a:lnTo>
                    <a:pt x="331" y="70"/>
                  </a:lnTo>
                  <a:lnTo>
                    <a:pt x="332" y="70"/>
                  </a:lnTo>
                  <a:lnTo>
                    <a:pt x="332" y="69"/>
                  </a:lnTo>
                  <a:lnTo>
                    <a:pt x="333" y="69"/>
                  </a:lnTo>
                  <a:lnTo>
                    <a:pt x="333" y="68"/>
                  </a:lnTo>
                  <a:lnTo>
                    <a:pt x="334" y="68"/>
                  </a:lnTo>
                  <a:lnTo>
                    <a:pt x="334" y="67"/>
                  </a:lnTo>
                  <a:lnTo>
                    <a:pt x="335" y="67"/>
                  </a:lnTo>
                  <a:lnTo>
                    <a:pt x="335" y="66"/>
                  </a:lnTo>
                  <a:lnTo>
                    <a:pt x="336" y="66"/>
                  </a:lnTo>
                  <a:lnTo>
                    <a:pt x="336" y="66"/>
                  </a:lnTo>
                  <a:lnTo>
                    <a:pt x="337" y="65"/>
                  </a:lnTo>
                  <a:lnTo>
                    <a:pt x="337" y="65"/>
                  </a:lnTo>
                  <a:lnTo>
                    <a:pt x="338" y="64"/>
                  </a:lnTo>
                  <a:lnTo>
                    <a:pt x="338" y="64"/>
                  </a:lnTo>
                  <a:lnTo>
                    <a:pt x="339" y="63"/>
                  </a:lnTo>
                  <a:lnTo>
                    <a:pt x="339" y="63"/>
                  </a:lnTo>
                  <a:lnTo>
                    <a:pt x="340" y="62"/>
                  </a:lnTo>
                  <a:lnTo>
                    <a:pt x="340" y="62"/>
                  </a:lnTo>
                  <a:lnTo>
                    <a:pt x="341" y="61"/>
                  </a:lnTo>
                  <a:lnTo>
                    <a:pt x="341" y="61"/>
                  </a:lnTo>
                  <a:lnTo>
                    <a:pt x="341" y="60"/>
                  </a:lnTo>
                  <a:lnTo>
                    <a:pt x="342" y="60"/>
                  </a:lnTo>
                  <a:lnTo>
                    <a:pt x="342" y="59"/>
                  </a:lnTo>
                  <a:lnTo>
                    <a:pt x="343" y="59"/>
                  </a:lnTo>
                  <a:lnTo>
                    <a:pt x="343" y="58"/>
                  </a:lnTo>
                  <a:lnTo>
                    <a:pt x="344" y="58"/>
                  </a:lnTo>
                  <a:lnTo>
                    <a:pt x="344" y="57"/>
                  </a:lnTo>
                  <a:lnTo>
                    <a:pt x="345" y="57"/>
                  </a:lnTo>
                  <a:lnTo>
                    <a:pt x="345" y="57"/>
                  </a:lnTo>
                  <a:lnTo>
                    <a:pt x="346" y="56"/>
                  </a:lnTo>
                  <a:lnTo>
                    <a:pt x="346" y="56"/>
                  </a:lnTo>
                  <a:lnTo>
                    <a:pt x="347" y="55"/>
                  </a:lnTo>
                  <a:lnTo>
                    <a:pt x="347" y="55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1052" name="Freeform 284"/>
            <p:cNvSpPr>
              <a:spLocks noChangeAspect="1"/>
            </p:cNvSpPr>
            <p:nvPr/>
          </p:nvSpPr>
          <p:spPr bwMode="auto">
            <a:xfrm>
              <a:off x="2496" y="1175"/>
              <a:ext cx="143" cy="652"/>
            </a:xfrm>
            <a:custGeom>
              <a:avLst/>
              <a:gdLst/>
              <a:ahLst/>
              <a:cxnLst>
                <a:cxn ang="0">
                  <a:pos x="5" y="49"/>
                </a:cxn>
                <a:cxn ang="0">
                  <a:pos x="11" y="44"/>
                </a:cxn>
                <a:cxn ang="0">
                  <a:pos x="17" y="38"/>
                </a:cxn>
                <a:cxn ang="0">
                  <a:pos x="22" y="33"/>
                </a:cxn>
                <a:cxn ang="0">
                  <a:pos x="28" y="28"/>
                </a:cxn>
                <a:cxn ang="0">
                  <a:pos x="34" y="23"/>
                </a:cxn>
                <a:cxn ang="0">
                  <a:pos x="40" y="18"/>
                </a:cxn>
                <a:cxn ang="0">
                  <a:pos x="46" y="14"/>
                </a:cxn>
                <a:cxn ang="0">
                  <a:pos x="51" y="11"/>
                </a:cxn>
                <a:cxn ang="0">
                  <a:pos x="57" y="8"/>
                </a:cxn>
                <a:cxn ang="0">
                  <a:pos x="63" y="5"/>
                </a:cxn>
                <a:cxn ang="0">
                  <a:pos x="69" y="3"/>
                </a:cxn>
                <a:cxn ang="0">
                  <a:pos x="75" y="1"/>
                </a:cxn>
                <a:cxn ang="0">
                  <a:pos x="80" y="0"/>
                </a:cxn>
                <a:cxn ang="0">
                  <a:pos x="86" y="0"/>
                </a:cxn>
                <a:cxn ang="0">
                  <a:pos x="92" y="0"/>
                </a:cxn>
                <a:cxn ang="0">
                  <a:pos x="98" y="1"/>
                </a:cxn>
                <a:cxn ang="0">
                  <a:pos x="104" y="3"/>
                </a:cxn>
                <a:cxn ang="0">
                  <a:pos x="109" y="4"/>
                </a:cxn>
                <a:cxn ang="0">
                  <a:pos x="115" y="7"/>
                </a:cxn>
                <a:cxn ang="0">
                  <a:pos x="121" y="10"/>
                </a:cxn>
                <a:cxn ang="0">
                  <a:pos x="127" y="14"/>
                </a:cxn>
                <a:cxn ang="0">
                  <a:pos x="132" y="18"/>
                </a:cxn>
                <a:cxn ang="0">
                  <a:pos x="138" y="22"/>
                </a:cxn>
                <a:cxn ang="0">
                  <a:pos x="144" y="27"/>
                </a:cxn>
                <a:cxn ang="0">
                  <a:pos x="150" y="32"/>
                </a:cxn>
                <a:cxn ang="0">
                  <a:pos x="156" y="37"/>
                </a:cxn>
                <a:cxn ang="0">
                  <a:pos x="161" y="43"/>
                </a:cxn>
                <a:cxn ang="0">
                  <a:pos x="167" y="48"/>
                </a:cxn>
                <a:cxn ang="0">
                  <a:pos x="173" y="54"/>
                </a:cxn>
                <a:cxn ang="0">
                  <a:pos x="179" y="60"/>
                </a:cxn>
                <a:cxn ang="0">
                  <a:pos x="185" y="66"/>
                </a:cxn>
                <a:cxn ang="0">
                  <a:pos x="190" y="71"/>
                </a:cxn>
                <a:cxn ang="0">
                  <a:pos x="196" y="76"/>
                </a:cxn>
                <a:cxn ang="0">
                  <a:pos x="202" y="81"/>
                </a:cxn>
                <a:cxn ang="0">
                  <a:pos x="208" y="86"/>
                </a:cxn>
                <a:cxn ang="0">
                  <a:pos x="214" y="91"/>
                </a:cxn>
                <a:cxn ang="0">
                  <a:pos x="219" y="95"/>
                </a:cxn>
                <a:cxn ang="0">
                  <a:pos x="225" y="98"/>
                </a:cxn>
                <a:cxn ang="0">
                  <a:pos x="231" y="102"/>
                </a:cxn>
                <a:cxn ang="0">
                  <a:pos x="237" y="104"/>
                </a:cxn>
                <a:cxn ang="0">
                  <a:pos x="242" y="106"/>
                </a:cxn>
                <a:cxn ang="0">
                  <a:pos x="248" y="108"/>
                </a:cxn>
                <a:cxn ang="0">
                  <a:pos x="254" y="109"/>
                </a:cxn>
                <a:cxn ang="0">
                  <a:pos x="260" y="109"/>
                </a:cxn>
                <a:cxn ang="0">
                  <a:pos x="266" y="109"/>
                </a:cxn>
                <a:cxn ang="0">
                  <a:pos x="271" y="108"/>
                </a:cxn>
                <a:cxn ang="0">
                  <a:pos x="277" y="107"/>
                </a:cxn>
                <a:cxn ang="0">
                  <a:pos x="283" y="105"/>
                </a:cxn>
                <a:cxn ang="0">
                  <a:pos x="289" y="102"/>
                </a:cxn>
                <a:cxn ang="0">
                  <a:pos x="295" y="99"/>
                </a:cxn>
                <a:cxn ang="0">
                  <a:pos x="300" y="96"/>
                </a:cxn>
                <a:cxn ang="0">
                  <a:pos x="306" y="92"/>
                </a:cxn>
                <a:cxn ang="0">
                  <a:pos x="312" y="87"/>
                </a:cxn>
                <a:cxn ang="0">
                  <a:pos x="318" y="82"/>
                </a:cxn>
                <a:cxn ang="0">
                  <a:pos x="324" y="77"/>
                </a:cxn>
                <a:cxn ang="0">
                  <a:pos x="329" y="72"/>
                </a:cxn>
                <a:cxn ang="0">
                  <a:pos x="335" y="66"/>
                </a:cxn>
                <a:cxn ang="0">
                  <a:pos x="341" y="61"/>
                </a:cxn>
                <a:cxn ang="0">
                  <a:pos x="347" y="55"/>
                </a:cxn>
              </a:cxnLst>
              <a:rect l="0" t="0" r="r" b="b"/>
              <a:pathLst>
                <a:path w="347" h="109">
                  <a:moveTo>
                    <a:pt x="0" y="55"/>
                  </a:moveTo>
                  <a:lnTo>
                    <a:pt x="0" y="54"/>
                  </a:lnTo>
                  <a:lnTo>
                    <a:pt x="1" y="54"/>
                  </a:lnTo>
                  <a:lnTo>
                    <a:pt x="1" y="53"/>
                  </a:lnTo>
                  <a:lnTo>
                    <a:pt x="2" y="53"/>
                  </a:lnTo>
                  <a:lnTo>
                    <a:pt x="2" y="52"/>
                  </a:lnTo>
                  <a:lnTo>
                    <a:pt x="3" y="52"/>
                  </a:lnTo>
                  <a:lnTo>
                    <a:pt x="3" y="51"/>
                  </a:lnTo>
                  <a:lnTo>
                    <a:pt x="4" y="51"/>
                  </a:lnTo>
                  <a:lnTo>
                    <a:pt x="4" y="50"/>
                  </a:lnTo>
                  <a:lnTo>
                    <a:pt x="5" y="50"/>
                  </a:lnTo>
                  <a:lnTo>
                    <a:pt x="5" y="49"/>
                  </a:lnTo>
                  <a:lnTo>
                    <a:pt x="6" y="49"/>
                  </a:lnTo>
                  <a:lnTo>
                    <a:pt x="6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9" y="46"/>
                  </a:lnTo>
                  <a:lnTo>
                    <a:pt x="9" y="46"/>
                  </a:lnTo>
                  <a:lnTo>
                    <a:pt x="9" y="45"/>
                  </a:lnTo>
                  <a:lnTo>
                    <a:pt x="10" y="45"/>
                  </a:lnTo>
                  <a:lnTo>
                    <a:pt x="10" y="44"/>
                  </a:lnTo>
                  <a:lnTo>
                    <a:pt x="11" y="44"/>
                  </a:lnTo>
                  <a:lnTo>
                    <a:pt x="11" y="43"/>
                  </a:lnTo>
                  <a:lnTo>
                    <a:pt x="12" y="43"/>
                  </a:lnTo>
                  <a:lnTo>
                    <a:pt x="12" y="42"/>
                  </a:lnTo>
                  <a:lnTo>
                    <a:pt x="13" y="42"/>
                  </a:lnTo>
                  <a:lnTo>
                    <a:pt x="13" y="41"/>
                  </a:lnTo>
                  <a:lnTo>
                    <a:pt x="14" y="41"/>
                  </a:lnTo>
                  <a:lnTo>
                    <a:pt x="14" y="40"/>
                  </a:lnTo>
                  <a:lnTo>
                    <a:pt x="15" y="40"/>
                  </a:lnTo>
                  <a:lnTo>
                    <a:pt x="15" y="39"/>
                  </a:lnTo>
                  <a:lnTo>
                    <a:pt x="16" y="39"/>
                  </a:lnTo>
                  <a:lnTo>
                    <a:pt x="16" y="3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18" y="37"/>
                  </a:lnTo>
                  <a:lnTo>
                    <a:pt x="18" y="37"/>
                  </a:lnTo>
                  <a:lnTo>
                    <a:pt x="18" y="36"/>
                  </a:lnTo>
                  <a:lnTo>
                    <a:pt x="19" y="36"/>
                  </a:lnTo>
                  <a:lnTo>
                    <a:pt x="19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1" y="34"/>
                  </a:lnTo>
                  <a:lnTo>
                    <a:pt x="21" y="34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5" y="31"/>
                  </a:lnTo>
                  <a:lnTo>
                    <a:pt x="25" y="30"/>
                  </a:lnTo>
                  <a:lnTo>
                    <a:pt x="26" y="30"/>
                  </a:lnTo>
                  <a:lnTo>
                    <a:pt x="26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9" y="27"/>
                  </a:lnTo>
                  <a:lnTo>
                    <a:pt x="29" y="27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1" y="26"/>
                  </a:lnTo>
                  <a:lnTo>
                    <a:pt x="31" y="25"/>
                  </a:lnTo>
                  <a:lnTo>
                    <a:pt x="32" y="25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33" y="24"/>
                  </a:lnTo>
                  <a:lnTo>
                    <a:pt x="33" y="23"/>
                  </a:lnTo>
                  <a:lnTo>
                    <a:pt x="34" y="23"/>
                  </a:lnTo>
                  <a:lnTo>
                    <a:pt x="34" y="22"/>
                  </a:lnTo>
                  <a:lnTo>
                    <a:pt x="35" y="22"/>
                  </a:lnTo>
                  <a:lnTo>
                    <a:pt x="35" y="22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7" y="21"/>
                  </a:lnTo>
                  <a:lnTo>
                    <a:pt x="37" y="20"/>
                  </a:lnTo>
                  <a:lnTo>
                    <a:pt x="38" y="20"/>
                  </a:lnTo>
                  <a:lnTo>
                    <a:pt x="38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1" y="18"/>
                  </a:lnTo>
                  <a:lnTo>
                    <a:pt x="41" y="17"/>
                  </a:lnTo>
                  <a:lnTo>
                    <a:pt x="42" y="17"/>
                  </a:lnTo>
                  <a:lnTo>
                    <a:pt x="42" y="17"/>
                  </a:lnTo>
                  <a:lnTo>
                    <a:pt x="43" y="16"/>
                  </a:lnTo>
                  <a:lnTo>
                    <a:pt x="43" y="16"/>
                  </a:lnTo>
                  <a:lnTo>
                    <a:pt x="44" y="16"/>
                  </a:lnTo>
                  <a:lnTo>
                    <a:pt x="44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6" y="14"/>
                  </a:lnTo>
                  <a:lnTo>
                    <a:pt x="46" y="14"/>
                  </a:lnTo>
                  <a:lnTo>
                    <a:pt x="47" y="14"/>
                  </a:lnTo>
                  <a:lnTo>
                    <a:pt x="47" y="13"/>
                  </a:lnTo>
                  <a:lnTo>
                    <a:pt x="47" y="13"/>
                  </a:lnTo>
                  <a:lnTo>
                    <a:pt x="48" y="13"/>
                  </a:lnTo>
                  <a:lnTo>
                    <a:pt x="48" y="12"/>
                  </a:lnTo>
                  <a:lnTo>
                    <a:pt x="49" y="12"/>
                  </a:lnTo>
                  <a:lnTo>
                    <a:pt x="49" y="12"/>
                  </a:lnTo>
                  <a:lnTo>
                    <a:pt x="50" y="12"/>
                  </a:lnTo>
                  <a:lnTo>
                    <a:pt x="50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5" y="9"/>
                  </a:lnTo>
                  <a:lnTo>
                    <a:pt x="55" y="8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9" y="7"/>
                  </a:lnTo>
                  <a:lnTo>
                    <a:pt x="59" y="7"/>
                  </a:lnTo>
                  <a:lnTo>
                    <a:pt x="60" y="6"/>
                  </a:lnTo>
                  <a:lnTo>
                    <a:pt x="60" y="6"/>
                  </a:lnTo>
                  <a:lnTo>
                    <a:pt x="61" y="6"/>
                  </a:lnTo>
                  <a:lnTo>
                    <a:pt x="61" y="6"/>
                  </a:lnTo>
                  <a:lnTo>
                    <a:pt x="61" y="5"/>
                  </a:lnTo>
                  <a:lnTo>
                    <a:pt x="62" y="5"/>
                  </a:lnTo>
                  <a:lnTo>
                    <a:pt x="62" y="5"/>
                  </a:lnTo>
                  <a:lnTo>
                    <a:pt x="63" y="5"/>
                  </a:lnTo>
                  <a:lnTo>
                    <a:pt x="63" y="5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7" y="3"/>
                  </a:lnTo>
                  <a:lnTo>
                    <a:pt x="67" y="3"/>
                  </a:lnTo>
                  <a:lnTo>
                    <a:pt x="68" y="3"/>
                  </a:lnTo>
                  <a:lnTo>
                    <a:pt x="68" y="3"/>
                  </a:lnTo>
                  <a:lnTo>
                    <a:pt x="69" y="3"/>
                  </a:lnTo>
                  <a:lnTo>
                    <a:pt x="69" y="3"/>
                  </a:lnTo>
                  <a:lnTo>
                    <a:pt x="70" y="3"/>
                  </a:lnTo>
                  <a:lnTo>
                    <a:pt x="70" y="2"/>
                  </a:lnTo>
                  <a:lnTo>
                    <a:pt x="71" y="2"/>
                  </a:lnTo>
                  <a:lnTo>
                    <a:pt x="71" y="2"/>
                  </a:lnTo>
                  <a:lnTo>
                    <a:pt x="72" y="2"/>
                  </a:lnTo>
                  <a:lnTo>
                    <a:pt x="72" y="2"/>
                  </a:lnTo>
                  <a:lnTo>
                    <a:pt x="73" y="2"/>
                  </a:lnTo>
                  <a:lnTo>
                    <a:pt x="73" y="2"/>
                  </a:lnTo>
                  <a:lnTo>
                    <a:pt x="74" y="1"/>
                  </a:lnTo>
                  <a:lnTo>
                    <a:pt x="74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6" y="1"/>
                  </a:lnTo>
                  <a:lnTo>
                    <a:pt x="76" y="1"/>
                  </a:lnTo>
                  <a:lnTo>
                    <a:pt x="77" y="1"/>
                  </a:lnTo>
                  <a:lnTo>
                    <a:pt x="77" y="1"/>
                  </a:lnTo>
                  <a:lnTo>
                    <a:pt x="78" y="1"/>
                  </a:lnTo>
                  <a:lnTo>
                    <a:pt x="78" y="1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3" y="0"/>
                  </a:lnTo>
                  <a:lnTo>
                    <a:pt x="83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5" y="0"/>
                  </a:lnTo>
                  <a:lnTo>
                    <a:pt x="85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7" y="0"/>
                  </a:lnTo>
                  <a:lnTo>
                    <a:pt x="87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91" y="0"/>
                  </a:lnTo>
                  <a:lnTo>
                    <a:pt x="91" y="0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6" y="1"/>
                  </a:lnTo>
                  <a:lnTo>
                    <a:pt x="96" y="1"/>
                  </a:lnTo>
                  <a:lnTo>
                    <a:pt x="97" y="1"/>
                  </a:lnTo>
                  <a:lnTo>
                    <a:pt x="97" y="1"/>
                  </a:lnTo>
                  <a:lnTo>
                    <a:pt x="98" y="1"/>
                  </a:lnTo>
                  <a:lnTo>
                    <a:pt x="98" y="1"/>
                  </a:lnTo>
                  <a:lnTo>
                    <a:pt x="99" y="1"/>
                  </a:lnTo>
                  <a:lnTo>
                    <a:pt x="99" y="1"/>
                  </a:lnTo>
                  <a:lnTo>
                    <a:pt x="100" y="1"/>
                  </a:lnTo>
                  <a:lnTo>
                    <a:pt x="100" y="2"/>
                  </a:lnTo>
                  <a:lnTo>
                    <a:pt x="101" y="2"/>
                  </a:lnTo>
                  <a:lnTo>
                    <a:pt x="101" y="2"/>
                  </a:lnTo>
                  <a:lnTo>
                    <a:pt x="102" y="2"/>
                  </a:lnTo>
                  <a:lnTo>
                    <a:pt x="102" y="2"/>
                  </a:lnTo>
                  <a:lnTo>
                    <a:pt x="103" y="2"/>
                  </a:lnTo>
                  <a:lnTo>
                    <a:pt x="103" y="2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5" y="3"/>
                  </a:lnTo>
                  <a:lnTo>
                    <a:pt x="105" y="3"/>
                  </a:lnTo>
                  <a:lnTo>
                    <a:pt x="106" y="3"/>
                  </a:lnTo>
                  <a:lnTo>
                    <a:pt x="106" y="3"/>
                  </a:lnTo>
                  <a:lnTo>
                    <a:pt x="107" y="4"/>
                  </a:lnTo>
                  <a:lnTo>
                    <a:pt x="107" y="4"/>
                  </a:lnTo>
                  <a:lnTo>
                    <a:pt x="108" y="4"/>
                  </a:lnTo>
                  <a:lnTo>
                    <a:pt x="108" y="4"/>
                  </a:lnTo>
                  <a:lnTo>
                    <a:pt x="109" y="4"/>
                  </a:lnTo>
                  <a:lnTo>
                    <a:pt x="109" y="4"/>
                  </a:lnTo>
                  <a:lnTo>
                    <a:pt x="110" y="5"/>
                  </a:lnTo>
                  <a:lnTo>
                    <a:pt x="110" y="5"/>
                  </a:lnTo>
                  <a:lnTo>
                    <a:pt x="111" y="5"/>
                  </a:lnTo>
                  <a:lnTo>
                    <a:pt x="111" y="5"/>
                  </a:lnTo>
                  <a:lnTo>
                    <a:pt x="112" y="5"/>
                  </a:lnTo>
                  <a:lnTo>
                    <a:pt x="112" y="6"/>
                  </a:lnTo>
                  <a:lnTo>
                    <a:pt x="113" y="6"/>
                  </a:lnTo>
                  <a:lnTo>
                    <a:pt x="113" y="6"/>
                  </a:lnTo>
                  <a:lnTo>
                    <a:pt x="114" y="6"/>
                  </a:lnTo>
                  <a:lnTo>
                    <a:pt x="114" y="7"/>
                  </a:lnTo>
                  <a:lnTo>
                    <a:pt x="115" y="7"/>
                  </a:lnTo>
                  <a:lnTo>
                    <a:pt x="115" y="7"/>
                  </a:lnTo>
                  <a:lnTo>
                    <a:pt x="116" y="7"/>
                  </a:lnTo>
                  <a:lnTo>
                    <a:pt x="116" y="8"/>
                  </a:lnTo>
                  <a:lnTo>
                    <a:pt x="117" y="8"/>
                  </a:lnTo>
                  <a:lnTo>
                    <a:pt x="117" y="8"/>
                  </a:lnTo>
                  <a:lnTo>
                    <a:pt x="118" y="8"/>
                  </a:lnTo>
                  <a:lnTo>
                    <a:pt x="118" y="8"/>
                  </a:lnTo>
                  <a:lnTo>
                    <a:pt x="118" y="9"/>
                  </a:lnTo>
                  <a:lnTo>
                    <a:pt x="119" y="9"/>
                  </a:lnTo>
                  <a:lnTo>
                    <a:pt x="119" y="9"/>
                  </a:lnTo>
                  <a:lnTo>
                    <a:pt x="120" y="10"/>
                  </a:lnTo>
                  <a:lnTo>
                    <a:pt x="120" y="10"/>
                  </a:lnTo>
                  <a:lnTo>
                    <a:pt x="121" y="10"/>
                  </a:lnTo>
                  <a:lnTo>
                    <a:pt x="121" y="10"/>
                  </a:lnTo>
                  <a:lnTo>
                    <a:pt x="122" y="11"/>
                  </a:lnTo>
                  <a:lnTo>
                    <a:pt x="122" y="11"/>
                  </a:lnTo>
                  <a:lnTo>
                    <a:pt x="123" y="11"/>
                  </a:lnTo>
                  <a:lnTo>
                    <a:pt x="123" y="12"/>
                  </a:lnTo>
                  <a:lnTo>
                    <a:pt x="124" y="12"/>
                  </a:lnTo>
                  <a:lnTo>
                    <a:pt x="124" y="12"/>
                  </a:lnTo>
                  <a:lnTo>
                    <a:pt x="125" y="12"/>
                  </a:lnTo>
                  <a:lnTo>
                    <a:pt x="125" y="13"/>
                  </a:lnTo>
                  <a:lnTo>
                    <a:pt x="126" y="13"/>
                  </a:lnTo>
                  <a:lnTo>
                    <a:pt x="126" y="13"/>
                  </a:lnTo>
                  <a:lnTo>
                    <a:pt x="127" y="14"/>
                  </a:lnTo>
                  <a:lnTo>
                    <a:pt x="127" y="14"/>
                  </a:lnTo>
                  <a:lnTo>
                    <a:pt x="128" y="14"/>
                  </a:lnTo>
                  <a:lnTo>
                    <a:pt x="128" y="15"/>
                  </a:lnTo>
                  <a:lnTo>
                    <a:pt x="129" y="15"/>
                  </a:lnTo>
                  <a:lnTo>
                    <a:pt x="129" y="15"/>
                  </a:lnTo>
                  <a:lnTo>
                    <a:pt x="130" y="16"/>
                  </a:lnTo>
                  <a:lnTo>
                    <a:pt x="130" y="16"/>
                  </a:lnTo>
                  <a:lnTo>
                    <a:pt x="131" y="16"/>
                  </a:lnTo>
                  <a:lnTo>
                    <a:pt x="131" y="17"/>
                  </a:lnTo>
                  <a:lnTo>
                    <a:pt x="132" y="17"/>
                  </a:lnTo>
                  <a:lnTo>
                    <a:pt x="132" y="17"/>
                  </a:lnTo>
                  <a:lnTo>
                    <a:pt x="132" y="18"/>
                  </a:lnTo>
                  <a:lnTo>
                    <a:pt x="133" y="18"/>
                  </a:lnTo>
                  <a:lnTo>
                    <a:pt x="133" y="18"/>
                  </a:lnTo>
                  <a:lnTo>
                    <a:pt x="134" y="19"/>
                  </a:lnTo>
                  <a:lnTo>
                    <a:pt x="134" y="19"/>
                  </a:lnTo>
                  <a:lnTo>
                    <a:pt x="135" y="19"/>
                  </a:lnTo>
                  <a:lnTo>
                    <a:pt x="135" y="20"/>
                  </a:lnTo>
                  <a:lnTo>
                    <a:pt x="136" y="20"/>
                  </a:lnTo>
                  <a:lnTo>
                    <a:pt x="136" y="21"/>
                  </a:lnTo>
                  <a:lnTo>
                    <a:pt x="137" y="21"/>
                  </a:lnTo>
                  <a:lnTo>
                    <a:pt x="137" y="21"/>
                  </a:lnTo>
                  <a:lnTo>
                    <a:pt x="138" y="22"/>
                  </a:lnTo>
                  <a:lnTo>
                    <a:pt x="138" y="22"/>
                  </a:lnTo>
                  <a:lnTo>
                    <a:pt x="139" y="22"/>
                  </a:lnTo>
                  <a:lnTo>
                    <a:pt x="139" y="23"/>
                  </a:lnTo>
                  <a:lnTo>
                    <a:pt x="140" y="23"/>
                  </a:lnTo>
                  <a:lnTo>
                    <a:pt x="140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2" y="25"/>
                  </a:lnTo>
                  <a:lnTo>
                    <a:pt x="142" y="25"/>
                  </a:lnTo>
                  <a:lnTo>
                    <a:pt x="143" y="26"/>
                  </a:lnTo>
                  <a:lnTo>
                    <a:pt x="143" y="26"/>
                  </a:lnTo>
                  <a:lnTo>
                    <a:pt x="144" y="26"/>
                  </a:lnTo>
                  <a:lnTo>
                    <a:pt x="144" y="27"/>
                  </a:lnTo>
                  <a:lnTo>
                    <a:pt x="145" y="27"/>
                  </a:lnTo>
                  <a:lnTo>
                    <a:pt x="145" y="28"/>
                  </a:lnTo>
                  <a:lnTo>
                    <a:pt x="146" y="28"/>
                  </a:lnTo>
                  <a:lnTo>
                    <a:pt x="146" y="29"/>
                  </a:lnTo>
                  <a:lnTo>
                    <a:pt x="147" y="29"/>
                  </a:lnTo>
                  <a:lnTo>
                    <a:pt x="147" y="29"/>
                  </a:lnTo>
                  <a:lnTo>
                    <a:pt x="147" y="30"/>
                  </a:lnTo>
                  <a:lnTo>
                    <a:pt x="148" y="30"/>
                  </a:lnTo>
                  <a:lnTo>
                    <a:pt x="148" y="31"/>
                  </a:lnTo>
                  <a:lnTo>
                    <a:pt x="149" y="31"/>
                  </a:lnTo>
                  <a:lnTo>
                    <a:pt x="149" y="31"/>
                  </a:lnTo>
                  <a:lnTo>
                    <a:pt x="150" y="32"/>
                  </a:lnTo>
                  <a:lnTo>
                    <a:pt x="150" y="32"/>
                  </a:lnTo>
                  <a:lnTo>
                    <a:pt x="151" y="33"/>
                  </a:lnTo>
                  <a:lnTo>
                    <a:pt x="151" y="33"/>
                  </a:lnTo>
                  <a:lnTo>
                    <a:pt x="152" y="34"/>
                  </a:lnTo>
                  <a:lnTo>
                    <a:pt x="152" y="34"/>
                  </a:lnTo>
                  <a:lnTo>
                    <a:pt x="153" y="35"/>
                  </a:lnTo>
                  <a:lnTo>
                    <a:pt x="153" y="35"/>
                  </a:lnTo>
                  <a:lnTo>
                    <a:pt x="154" y="35"/>
                  </a:lnTo>
                  <a:lnTo>
                    <a:pt x="154" y="36"/>
                  </a:lnTo>
                  <a:lnTo>
                    <a:pt x="155" y="36"/>
                  </a:lnTo>
                  <a:lnTo>
                    <a:pt x="155" y="37"/>
                  </a:lnTo>
                  <a:lnTo>
                    <a:pt x="156" y="37"/>
                  </a:lnTo>
                  <a:lnTo>
                    <a:pt x="156" y="38"/>
                  </a:lnTo>
                  <a:lnTo>
                    <a:pt x="157" y="38"/>
                  </a:lnTo>
                  <a:lnTo>
                    <a:pt x="157" y="39"/>
                  </a:lnTo>
                  <a:lnTo>
                    <a:pt x="158" y="39"/>
                  </a:lnTo>
                  <a:lnTo>
                    <a:pt x="158" y="39"/>
                  </a:lnTo>
                  <a:lnTo>
                    <a:pt x="159" y="40"/>
                  </a:lnTo>
                  <a:lnTo>
                    <a:pt x="159" y="40"/>
                  </a:lnTo>
                  <a:lnTo>
                    <a:pt x="160" y="41"/>
                  </a:lnTo>
                  <a:lnTo>
                    <a:pt x="160" y="41"/>
                  </a:lnTo>
                  <a:lnTo>
                    <a:pt x="161" y="42"/>
                  </a:lnTo>
                  <a:lnTo>
                    <a:pt x="161" y="42"/>
                  </a:lnTo>
                  <a:lnTo>
                    <a:pt x="161" y="43"/>
                  </a:lnTo>
                  <a:lnTo>
                    <a:pt x="162" y="43"/>
                  </a:lnTo>
                  <a:lnTo>
                    <a:pt x="162" y="44"/>
                  </a:lnTo>
                  <a:lnTo>
                    <a:pt x="163" y="44"/>
                  </a:lnTo>
                  <a:lnTo>
                    <a:pt x="163" y="45"/>
                  </a:lnTo>
                  <a:lnTo>
                    <a:pt x="164" y="45"/>
                  </a:lnTo>
                  <a:lnTo>
                    <a:pt x="164" y="46"/>
                  </a:lnTo>
                  <a:lnTo>
                    <a:pt x="165" y="46"/>
                  </a:lnTo>
                  <a:lnTo>
                    <a:pt x="165" y="47"/>
                  </a:lnTo>
                  <a:lnTo>
                    <a:pt x="166" y="47"/>
                  </a:lnTo>
                  <a:lnTo>
                    <a:pt x="166" y="48"/>
                  </a:lnTo>
                  <a:lnTo>
                    <a:pt x="167" y="48"/>
                  </a:lnTo>
                  <a:lnTo>
                    <a:pt x="167" y="48"/>
                  </a:lnTo>
                  <a:lnTo>
                    <a:pt x="168" y="49"/>
                  </a:lnTo>
                  <a:lnTo>
                    <a:pt x="168" y="49"/>
                  </a:lnTo>
                  <a:lnTo>
                    <a:pt x="169" y="50"/>
                  </a:lnTo>
                  <a:lnTo>
                    <a:pt x="169" y="50"/>
                  </a:lnTo>
                  <a:lnTo>
                    <a:pt x="170" y="51"/>
                  </a:lnTo>
                  <a:lnTo>
                    <a:pt x="170" y="51"/>
                  </a:lnTo>
                  <a:lnTo>
                    <a:pt x="171" y="52"/>
                  </a:lnTo>
                  <a:lnTo>
                    <a:pt x="171" y="52"/>
                  </a:lnTo>
                  <a:lnTo>
                    <a:pt x="172" y="53"/>
                  </a:lnTo>
                  <a:lnTo>
                    <a:pt x="172" y="53"/>
                  </a:lnTo>
                  <a:lnTo>
                    <a:pt x="173" y="54"/>
                  </a:lnTo>
                  <a:lnTo>
                    <a:pt x="173" y="54"/>
                  </a:lnTo>
                  <a:lnTo>
                    <a:pt x="174" y="55"/>
                  </a:lnTo>
                  <a:lnTo>
                    <a:pt x="174" y="55"/>
                  </a:lnTo>
                  <a:lnTo>
                    <a:pt x="175" y="56"/>
                  </a:lnTo>
                  <a:lnTo>
                    <a:pt x="175" y="56"/>
                  </a:lnTo>
                  <a:lnTo>
                    <a:pt x="175" y="57"/>
                  </a:lnTo>
                  <a:lnTo>
                    <a:pt x="176" y="57"/>
                  </a:lnTo>
                  <a:lnTo>
                    <a:pt x="176" y="57"/>
                  </a:lnTo>
                  <a:lnTo>
                    <a:pt x="177" y="58"/>
                  </a:lnTo>
                  <a:lnTo>
                    <a:pt x="177" y="58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9" y="60"/>
                  </a:lnTo>
                  <a:lnTo>
                    <a:pt x="179" y="60"/>
                  </a:lnTo>
                  <a:lnTo>
                    <a:pt x="180" y="61"/>
                  </a:lnTo>
                  <a:lnTo>
                    <a:pt x="180" y="61"/>
                  </a:lnTo>
                  <a:lnTo>
                    <a:pt x="181" y="62"/>
                  </a:lnTo>
                  <a:lnTo>
                    <a:pt x="181" y="62"/>
                  </a:lnTo>
                  <a:lnTo>
                    <a:pt x="182" y="63"/>
                  </a:lnTo>
                  <a:lnTo>
                    <a:pt x="182" y="63"/>
                  </a:lnTo>
                  <a:lnTo>
                    <a:pt x="183" y="64"/>
                  </a:lnTo>
                  <a:lnTo>
                    <a:pt x="183" y="64"/>
                  </a:lnTo>
                  <a:lnTo>
                    <a:pt x="184" y="65"/>
                  </a:lnTo>
                  <a:lnTo>
                    <a:pt x="184" y="65"/>
                  </a:lnTo>
                  <a:lnTo>
                    <a:pt x="185" y="66"/>
                  </a:lnTo>
                  <a:lnTo>
                    <a:pt x="185" y="66"/>
                  </a:lnTo>
                  <a:lnTo>
                    <a:pt x="186" y="66"/>
                  </a:lnTo>
                  <a:lnTo>
                    <a:pt x="186" y="67"/>
                  </a:lnTo>
                  <a:lnTo>
                    <a:pt x="187" y="67"/>
                  </a:lnTo>
                  <a:lnTo>
                    <a:pt x="187" y="68"/>
                  </a:lnTo>
                  <a:lnTo>
                    <a:pt x="188" y="68"/>
                  </a:lnTo>
                  <a:lnTo>
                    <a:pt x="188" y="69"/>
                  </a:lnTo>
                  <a:lnTo>
                    <a:pt x="189" y="69"/>
                  </a:lnTo>
                  <a:lnTo>
                    <a:pt x="189" y="70"/>
                  </a:lnTo>
                  <a:lnTo>
                    <a:pt x="189" y="70"/>
                  </a:lnTo>
                  <a:lnTo>
                    <a:pt x="190" y="70"/>
                  </a:lnTo>
                  <a:lnTo>
                    <a:pt x="190" y="71"/>
                  </a:lnTo>
                  <a:lnTo>
                    <a:pt x="191" y="71"/>
                  </a:lnTo>
                  <a:lnTo>
                    <a:pt x="191" y="72"/>
                  </a:lnTo>
                  <a:lnTo>
                    <a:pt x="192" y="72"/>
                  </a:lnTo>
                  <a:lnTo>
                    <a:pt x="192" y="73"/>
                  </a:lnTo>
                  <a:lnTo>
                    <a:pt x="193" y="73"/>
                  </a:lnTo>
                  <a:lnTo>
                    <a:pt x="193" y="74"/>
                  </a:lnTo>
                  <a:lnTo>
                    <a:pt x="194" y="74"/>
                  </a:lnTo>
                  <a:lnTo>
                    <a:pt x="194" y="75"/>
                  </a:lnTo>
                  <a:lnTo>
                    <a:pt x="195" y="75"/>
                  </a:lnTo>
                  <a:lnTo>
                    <a:pt x="195" y="75"/>
                  </a:lnTo>
                  <a:lnTo>
                    <a:pt x="196" y="76"/>
                  </a:lnTo>
                  <a:lnTo>
                    <a:pt x="196" y="76"/>
                  </a:lnTo>
                  <a:lnTo>
                    <a:pt x="197" y="77"/>
                  </a:lnTo>
                  <a:lnTo>
                    <a:pt x="197" y="77"/>
                  </a:lnTo>
                  <a:lnTo>
                    <a:pt x="198" y="78"/>
                  </a:lnTo>
                  <a:lnTo>
                    <a:pt x="198" y="78"/>
                  </a:lnTo>
                  <a:lnTo>
                    <a:pt x="199" y="79"/>
                  </a:lnTo>
                  <a:lnTo>
                    <a:pt x="199" y="79"/>
                  </a:lnTo>
                  <a:lnTo>
                    <a:pt x="200" y="79"/>
                  </a:lnTo>
                  <a:lnTo>
                    <a:pt x="200" y="80"/>
                  </a:lnTo>
                  <a:lnTo>
                    <a:pt x="201" y="80"/>
                  </a:lnTo>
                  <a:lnTo>
                    <a:pt x="201" y="81"/>
                  </a:lnTo>
                  <a:lnTo>
                    <a:pt x="202" y="81"/>
                  </a:lnTo>
                  <a:lnTo>
                    <a:pt x="202" y="81"/>
                  </a:lnTo>
                  <a:lnTo>
                    <a:pt x="203" y="82"/>
                  </a:lnTo>
                  <a:lnTo>
                    <a:pt x="203" y="82"/>
                  </a:lnTo>
                  <a:lnTo>
                    <a:pt x="204" y="83"/>
                  </a:lnTo>
                  <a:lnTo>
                    <a:pt x="204" y="83"/>
                  </a:lnTo>
                  <a:lnTo>
                    <a:pt x="204" y="84"/>
                  </a:lnTo>
                  <a:lnTo>
                    <a:pt x="205" y="84"/>
                  </a:lnTo>
                  <a:lnTo>
                    <a:pt x="205" y="84"/>
                  </a:lnTo>
                  <a:lnTo>
                    <a:pt x="206" y="85"/>
                  </a:lnTo>
                  <a:lnTo>
                    <a:pt x="206" y="85"/>
                  </a:lnTo>
                  <a:lnTo>
                    <a:pt x="207" y="86"/>
                  </a:lnTo>
                  <a:lnTo>
                    <a:pt x="207" y="86"/>
                  </a:lnTo>
                  <a:lnTo>
                    <a:pt x="208" y="86"/>
                  </a:lnTo>
                  <a:lnTo>
                    <a:pt x="208" y="87"/>
                  </a:lnTo>
                  <a:lnTo>
                    <a:pt x="209" y="87"/>
                  </a:lnTo>
                  <a:lnTo>
                    <a:pt x="209" y="88"/>
                  </a:lnTo>
                  <a:lnTo>
                    <a:pt x="210" y="88"/>
                  </a:lnTo>
                  <a:lnTo>
                    <a:pt x="210" y="88"/>
                  </a:lnTo>
                  <a:lnTo>
                    <a:pt x="211" y="89"/>
                  </a:lnTo>
                  <a:lnTo>
                    <a:pt x="211" y="89"/>
                  </a:lnTo>
                  <a:lnTo>
                    <a:pt x="212" y="89"/>
                  </a:lnTo>
                  <a:lnTo>
                    <a:pt x="212" y="90"/>
                  </a:lnTo>
                  <a:lnTo>
                    <a:pt x="213" y="90"/>
                  </a:lnTo>
                  <a:lnTo>
                    <a:pt x="213" y="90"/>
                  </a:lnTo>
                  <a:lnTo>
                    <a:pt x="214" y="91"/>
                  </a:lnTo>
                  <a:lnTo>
                    <a:pt x="214" y="91"/>
                  </a:lnTo>
                  <a:lnTo>
                    <a:pt x="215" y="92"/>
                  </a:lnTo>
                  <a:lnTo>
                    <a:pt x="215" y="92"/>
                  </a:lnTo>
                  <a:lnTo>
                    <a:pt x="216" y="92"/>
                  </a:lnTo>
                  <a:lnTo>
                    <a:pt x="216" y="93"/>
                  </a:lnTo>
                  <a:lnTo>
                    <a:pt x="217" y="93"/>
                  </a:lnTo>
                  <a:lnTo>
                    <a:pt x="217" y="93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9" y="95"/>
                  </a:lnTo>
                  <a:lnTo>
                    <a:pt x="219" y="95"/>
                  </a:lnTo>
                  <a:lnTo>
                    <a:pt x="220" y="95"/>
                  </a:lnTo>
                  <a:lnTo>
                    <a:pt x="220" y="96"/>
                  </a:lnTo>
                  <a:lnTo>
                    <a:pt x="221" y="96"/>
                  </a:lnTo>
                  <a:lnTo>
                    <a:pt x="221" y="96"/>
                  </a:lnTo>
                  <a:lnTo>
                    <a:pt x="222" y="96"/>
                  </a:lnTo>
                  <a:lnTo>
                    <a:pt x="222" y="97"/>
                  </a:lnTo>
                  <a:lnTo>
                    <a:pt x="223" y="97"/>
                  </a:lnTo>
                  <a:lnTo>
                    <a:pt x="223" y="97"/>
                  </a:lnTo>
                  <a:lnTo>
                    <a:pt x="224" y="98"/>
                  </a:lnTo>
                  <a:lnTo>
                    <a:pt x="224" y="98"/>
                  </a:lnTo>
                  <a:lnTo>
                    <a:pt x="225" y="98"/>
                  </a:lnTo>
                  <a:lnTo>
                    <a:pt x="225" y="98"/>
                  </a:lnTo>
                  <a:lnTo>
                    <a:pt x="226" y="99"/>
                  </a:lnTo>
                  <a:lnTo>
                    <a:pt x="226" y="99"/>
                  </a:lnTo>
                  <a:lnTo>
                    <a:pt x="227" y="99"/>
                  </a:lnTo>
                  <a:lnTo>
                    <a:pt x="227" y="100"/>
                  </a:lnTo>
                  <a:lnTo>
                    <a:pt x="228" y="100"/>
                  </a:lnTo>
                  <a:lnTo>
                    <a:pt x="228" y="100"/>
                  </a:lnTo>
                  <a:lnTo>
                    <a:pt x="229" y="100"/>
                  </a:lnTo>
                  <a:lnTo>
                    <a:pt x="229" y="101"/>
                  </a:lnTo>
                  <a:lnTo>
                    <a:pt x="230" y="101"/>
                  </a:lnTo>
                  <a:lnTo>
                    <a:pt x="230" y="101"/>
                  </a:lnTo>
                  <a:lnTo>
                    <a:pt x="231" y="101"/>
                  </a:lnTo>
                  <a:lnTo>
                    <a:pt x="231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3" y="103"/>
                  </a:lnTo>
                  <a:lnTo>
                    <a:pt x="233" y="103"/>
                  </a:lnTo>
                  <a:lnTo>
                    <a:pt x="234" y="103"/>
                  </a:lnTo>
                  <a:lnTo>
                    <a:pt x="234" y="103"/>
                  </a:lnTo>
                  <a:lnTo>
                    <a:pt x="235" y="103"/>
                  </a:lnTo>
                  <a:lnTo>
                    <a:pt x="235" y="104"/>
                  </a:lnTo>
                  <a:lnTo>
                    <a:pt x="236" y="104"/>
                  </a:lnTo>
                  <a:lnTo>
                    <a:pt x="236" y="104"/>
                  </a:lnTo>
                  <a:lnTo>
                    <a:pt x="237" y="104"/>
                  </a:lnTo>
                  <a:lnTo>
                    <a:pt x="237" y="105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39" y="105"/>
                  </a:lnTo>
                  <a:lnTo>
                    <a:pt x="239" y="105"/>
                  </a:lnTo>
                  <a:lnTo>
                    <a:pt x="240" y="105"/>
                  </a:lnTo>
                  <a:lnTo>
                    <a:pt x="240" y="106"/>
                  </a:lnTo>
                  <a:lnTo>
                    <a:pt x="241" y="106"/>
                  </a:lnTo>
                  <a:lnTo>
                    <a:pt x="241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3" y="106"/>
                  </a:lnTo>
                  <a:lnTo>
                    <a:pt x="243" y="107"/>
                  </a:lnTo>
                  <a:lnTo>
                    <a:pt x="244" y="107"/>
                  </a:lnTo>
                  <a:lnTo>
                    <a:pt x="244" y="107"/>
                  </a:lnTo>
                  <a:lnTo>
                    <a:pt x="245" y="107"/>
                  </a:lnTo>
                  <a:lnTo>
                    <a:pt x="245" y="107"/>
                  </a:lnTo>
                  <a:lnTo>
                    <a:pt x="246" y="107"/>
                  </a:lnTo>
                  <a:lnTo>
                    <a:pt x="246" y="107"/>
                  </a:lnTo>
                  <a:lnTo>
                    <a:pt x="247" y="108"/>
                  </a:lnTo>
                  <a:lnTo>
                    <a:pt x="247" y="108"/>
                  </a:lnTo>
                  <a:lnTo>
                    <a:pt x="248" y="108"/>
                  </a:lnTo>
                  <a:lnTo>
                    <a:pt x="248" y="108"/>
                  </a:lnTo>
                  <a:lnTo>
                    <a:pt x="249" y="108"/>
                  </a:lnTo>
                  <a:lnTo>
                    <a:pt x="249" y="108"/>
                  </a:lnTo>
                  <a:lnTo>
                    <a:pt x="250" y="108"/>
                  </a:lnTo>
                  <a:lnTo>
                    <a:pt x="250" y="108"/>
                  </a:lnTo>
                  <a:lnTo>
                    <a:pt x="251" y="108"/>
                  </a:lnTo>
                  <a:lnTo>
                    <a:pt x="251" y="108"/>
                  </a:lnTo>
                  <a:lnTo>
                    <a:pt x="252" y="109"/>
                  </a:lnTo>
                  <a:lnTo>
                    <a:pt x="252" y="109"/>
                  </a:lnTo>
                  <a:lnTo>
                    <a:pt x="253" y="109"/>
                  </a:lnTo>
                  <a:lnTo>
                    <a:pt x="253" y="109"/>
                  </a:lnTo>
                  <a:lnTo>
                    <a:pt x="254" y="109"/>
                  </a:lnTo>
                  <a:lnTo>
                    <a:pt x="254" y="109"/>
                  </a:lnTo>
                  <a:lnTo>
                    <a:pt x="255" y="109"/>
                  </a:lnTo>
                  <a:lnTo>
                    <a:pt x="255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7" y="109"/>
                  </a:lnTo>
                  <a:lnTo>
                    <a:pt x="257" y="109"/>
                  </a:lnTo>
                  <a:lnTo>
                    <a:pt x="258" y="109"/>
                  </a:lnTo>
                  <a:lnTo>
                    <a:pt x="258" y="109"/>
                  </a:lnTo>
                  <a:lnTo>
                    <a:pt x="259" y="109"/>
                  </a:lnTo>
                  <a:lnTo>
                    <a:pt x="259" y="109"/>
                  </a:lnTo>
                  <a:lnTo>
                    <a:pt x="260" y="109"/>
                  </a:lnTo>
                  <a:lnTo>
                    <a:pt x="260" y="109"/>
                  </a:lnTo>
                  <a:lnTo>
                    <a:pt x="261" y="109"/>
                  </a:lnTo>
                  <a:lnTo>
                    <a:pt x="261" y="109"/>
                  </a:lnTo>
                  <a:lnTo>
                    <a:pt x="262" y="109"/>
                  </a:lnTo>
                  <a:lnTo>
                    <a:pt x="262" y="109"/>
                  </a:lnTo>
                  <a:lnTo>
                    <a:pt x="263" y="109"/>
                  </a:lnTo>
                  <a:lnTo>
                    <a:pt x="263" y="109"/>
                  </a:lnTo>
                  <a:lnTo>
                    <a:pt x="264" y="109"/>
                  </a:lnTo>
                  <a:lnTo>
                    <a:pt x="264" y="109"/>
                  </a:lnTo>
                  <a:lnTo>
                    <a:pt x="265" y="109"/>
                  </a:lnTo>
                  <a:lnTo>
                    <a:pt x="265" y="109"/>
                  </a:lnTo>
                  <a:lnTo>
                    <a:pt x="266" y="109"/>
                  </a:lnTo>
                  <a:lnTo>
                    <a:pt x="266" y="109"/>
                  </a:lnTo>
                  <a:lnTo>
                    <a:pt x="267" y="109"/>
                  </a:lnTo>
                  <a:lnTo>
                    <a:pt x="267" y="109"/>
                  </a:lnTo>
                  <a:lnTo>
                    <a:pt x="268" y="109"/>
                  </a:lnTo>
                  <a:lnTo>
                    <a:pt x="268" y="109"/>
                  </a:lnTo>
                  <a:lnTo>
                    <a:pt x="269" y="109"/>
                  </a:lnTo>
                  <a:lnTo>
                    <a:pt x="269" y="109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1" y="108"/>
                  </a:lnTo>
                  <a:lnTo>
                    <a:pt x="271" y="108"/>
                  </a:lnTo>
                  <a:lnTo>
                    <a:pt x="272" y="108"/>
                  </a:lnTo>
                  <a:lnTo>
                    <a:pt x="272" y="108"/>
                  </a:lnTo>
                  <a:lnTo>
                    <a:pt x="273" y="108"/>
                  </a:lnTo>
                  <a:lnTo>
                    <a:pt x="273" y="108"/>
                  </a:lnTo>
                  <a:lnTo>
                    <a:pt x="274" y="108"/>
                  </a:lnTo>
                  <a:lnTo>
                    <a:pt x="274" y="107"/>
                  </a:lnTo>
                  <a:lnTo>
                    <a:pt x="275" y="107"/>
                  </a:lnTo>
                  <a:lnTo>
                    <a:pt x="275" y="107"/>
                  </a:lnTo>
                  <a:lnTo>
                    <a:pt x="276" y="107"/>
                  </a:lnTo>
                  <a:lnTo>
                    <a:pt x="276" y="107"/>
                  </a:lnTo>
                  <a:lnTo>
                    <a:pt x="277" y="107"/>
                  </a:lnTo>
                  <a:lnTo>
                    <a:pt x="277" y="107"/>
                  </a:lnTo>
                  <a:lnTo>
                    <a:pt x="278" y="106"/>
                  </a:lnTo>
                  <a:lnTo>
                    <a:pt x="278" y="106"/>
                  </a:lnTo>
                  <a:lnTo>
                    <a:pt x="279" y="106"/>
                  </a:lnTo>
                  <a:lnTo>
                    <a:pt x="279" y="106"/>
                  </a:lnTo>
                  <a:lnTo>
                    <a:pt x="280" y="106"/>
                  </a:lnTo>
                  <a:lnTo>
                    <a:pt x="280" y="106"/>
                  </a:lnTo>
                  <a:lnTo>
                    <a:pt x="281" y="106"/>
                  </a:lnTo>
                  <a:lnTo>
                    <a:pt x="281" y="105"/>
                  </a:lnTo>
                  <a:lnTo>
                    <a:pt x="282" y="105"/>
                  </a:lnTo>
                  <a:lnTo>
                    <a:pt x="282" y="105"/>
                  </a:lnTo>
                  <a:lnTo>
                    <a:pt x="283" y="105"/>
                  </a:lnTo>
                  <a:lnTo>
                    <a:pt x="283" y="105"/>
                  </a:lnTo>
                  <a:lnTo>
                    <a:pt x="284" y="105"/>
                  </a:lnTo>
                  <a:lnTo>
                    <a:pt x="284" y="104"/>
                  </a:lnTo>
                  <a:lnTo>
                    <a:pt x="284" y="104"/>
                  </a:lnTo>
                  <a:lnTo>
                    <a:pt x="285" y="104"/>
                  </a:lnTo>
                  <a:lnTo>
                    <a:pt x="285" y="104"/>
                  </a:lnTo>
                  <a:lnTo>
                    <a:pt x="286" y="103"/>
                  </a:lnTo>
                  <a:lnTo>
                    <a:pt x="286" y="103"/>
                  </a:lnTo>
                  <a:lnTo>
                    <a:pt x="287" y="103"/>
                  </a:lnTo>
                  <a:lnTo>
                    <a:pt x="287" y="103"/>
                  </a:lnTo>
                  <a:lnTo>
                    <a:pt x="288" y="103"/>
                  </a:lnTo>
                  <a:lnTo>
                    <a:pt x="288" y="102"/>
                  </a:lnTo>
                  <a:lnTo>
                    <a:pt x="289" y="102"/>
                  </a:lnTo>
                  <a:lnTo>
                    <a:pt x="289" y="102"/>
                  </a:lnTo>
                  <a:lnTo>
                    <a:pt x="290" y="102"/>
                  </a:lnTo>
                  <a:lnTo>
                    <a:pt x="290" y="101"/>
                  </a:lnTo>
                  <a:lnTo>
                    <a:pt x="291" y="101"/>
                  </a:lnTo>
                  <a:lnTo>
                    <a:pt x="291" y="101"/>
                  </a:lnTo>
                  <a:lnTo>
                    <a:pt x="292" y="101"/>
                  </a:lnTo>
                  <a:lnTo>
                    <a:pt x="292" y="100"/>
                  </a:lnTo>
                  <a:lnTo>
                    <a:pt x="293" y="100"/>
                  </a:lnTo>
                  <a:lnTo>
                    <a:pt x="293" y="100"/>
                  </a:lnTo>
                  <a:lnTo>
                    <a:pt x="294" y="100"/>
                  </a:lnTo>
                  <a:lnTo>
                    <a:pt x="294" y="99"/>
                  </a:lnTo>
                  <a:lnTo>
                    <a:pt x="295" y="99"/>
                  </a:lnTo>
                  <a:lnTo>
                    <a:pt x="295" y="99"/>
                  </a:lnTo>
                  <a:lnTo>
                    <a:pt x="296" y="98"/>
                  </a:lnTo>
                  <a:lnTo>
                    <a:pt x="296" y="98"/>
                  </a:lnTo>
                  <a:lnTo>
                    <a:pt x="297" y="98"/>
                  </a:lnTo>
                  <a:lnTo>
                    <a:pt x="297" y="98"/>
                  </a:lnTo>
                  <a:lnTo>
                    <a:pt x="298" y="97"/>
                  </a:lnTo>
                  <a:lnTo>
                    <a:pt x="298" y="97"/>
                  </a:lnTo>
                  <a:lnTo>
                    <a:pt x="299" y="97"/>
                  </a:lnTo>
                  <a:lnTo>
                    <a:pt x="299" y="96"/>
                  </a:lnTo>
                  <a:lnTo>
                    <a:pt x="299" y="96"/>
                  </a:lnTo>
                  <a:lnTo>
                    <a:pt x="300" y="96"/>
                  </a:lnTo>
                  <a:lnTo>
                    <a:pt x="300" y="96"/>
                  </a:lnTo>
                  <a:lnTo>
                    <a:pt x="301" y="95"/>
                  </a:lnTo>
                  <a:lnTo>
                    <a:pt x="301" y="95"/>
                  </a:lnTo>
                  <a:lnTo>
                    <a:pt x="302" y="95"/>
                  </a:lnTo>
                  <a:lnTo>
                    <a:pt x="302" y="94"/>
                  </a:lnTo>
                  <a:lnTo>
                    <a:pt x="303" y="94"/>
                  </a:lnTo>
                  <a:lnTo>
                    <a:pt x="303" y="94"/>
                  </a:lnTo>
                  <a:lnTo>
                    <a:pt x="304" y="93"/>
                  </a:lnTo>
                  <a:lnTo>
                    <a:pt x="304" y="93"/>
                  </a:lnTo>
                  <a:lnTo>
                    <a:pt x="305" y="93"/>
                  </a:lnTo>
                  <a:lnTo>
                    <a:pt x="305" y="92"/>
                  </a:lnTo>
                  <a:lnTo>
                    <a:pt x="306" y="92"/>
                  </a:lnTo>
                  <a:lnTo>
                    <a:pt x="306" y="92"/>
                  </a:lnTo>
                  <a:lnTo>
                    <a:pt x="307" y="91"/>
                  </a:lnTo>
                  <a:lnTo>
                    <a:pt x="307" y="91"/>
                  </a:lnTo>
                  <a:lnTo>
                    <a:pt x="308" y="90"/>
                  </a:lnTo>
                  <a:lnTo>
                    <a:pt x="308" y="90"/>
                  </a:lnTo>
                  <a:lnTo>
                    <a:pt x="309" y="90"/>
                  </a:lnTo>
                  <a:lnTo>
                    <a:pt x="309" y="89"/>
                  </a:lnTo>
                  <a:lnTo>
                    <a:pt x="310" y="89"/>
                  </a:lnTo>
                  <a:lnTo>
                    <a:pt x="310" y="89"/>
                  </a:lnTo>
                  <a:lnTo>
                    <a:pt x="311" y="88"/>
                  </a:lnTo>
                  <a:lnTo>
                    <a:pt x="311" y="88"/>
                  </a:lnTo>
                  <a:lnTo>
                    <a:pt x="312" y="88"/>
                  </a:lnTo>
                  <a:lnTo>
                    <a:pt x="312" y="87"/>
                  </a:lnTo>
                  <a:lnTo>
                    <a:pt x="313" y="87"/>
                  </a:lnTo>
                  <a:lnTo>
                    <a:pt x="313" y="86"/>
                  </a:lnTo>
                  <a:lnTo>
                    <a:pt x="313" y="86"/>
                  </a:lnTo>
                  <a:lnTo>
                    <a:pt x="314" y="86"/>
                  </a:lnTo>
                  <a:lnTo>
                    <a:pt x="314" y="85"/>
                  </a:lnTo>
                  <a:lnTo>
                    <a:pt x="315" y="85"/>
                  </a:lnTo>
                  <a:lnTo>
                    <a:pt x="315" y="84"/>
                  </a:lnTo>
                  <a:lnTo>
                    <a:pt x="316" y="84"/>
                  </a:lnTo>
                  <a:lnTo>
                    <a:pt x="316" y="84"/>
                  </a:lnTo>
                  <a:lnTo>
                    <a:pt x="317" y="83"/>
                  </a:lnTo>
                  <a:lnTo>
                    <a:pt x="317" y="83"/>
                  </a:lnTo>
                  <a:lnTo>
                    <a:pt x="318" y="82"/>
                  </a:lnTo>
                  <a:lnTo>
                    <a:pt x="318" y="82"/>
                  </a:lnTo>
                  <a:lnTo>
                    <a:pt x="319" y="81"/>
                  </a:lnTo>
                  <a:lnTo>
                    <a:pt x="319" y="81"/>
                  </a:lnTo>
                  <a:lnTo>
                    <a:pt x="320" y="81"/>
                  </a:lnTo>
                  <a:lnTo>
                    <a:pt x="320" y="80"/>
                  </a:lnTo>
                  <a:lnTo>
                    <a:pt x="321" y="80"/>
                  </a:lnTo>
                  <a:lnTo>
                    <a:pt x="321" y="79"/>
                  </a:lnTo>
                  <a:lnTo>
                    <a:pt x="322" y="79"/>
                  </a:lnTo>
                  <a:lnTo>
                    <a:pt x="322" y="79"/>
                  </a:lnTo>
                  <a:lnTo>
                    <a:pt x="323" y="78"/>
                  </a:lnTo>
                  <a:lnTo>
                    <a:pt x="323" y="78"/>
                  </a:lnTo>
                  <a:lnTo>
                    <a:pt x="324" y="77"/>
                  </a:lnTo>
                  <a:lnTo>
                    <a:pt x="324" y="77"/>
                  </a:lnTo>
                  <a:lnTo>
                    <a:pt x="325" y="76"/>
                  </a:lnTo>
                  <a:lnTo>
                    <a:pt x="325" y="76"/>
                  </a:lnTo>
                  <a:lnTo>
                    <a:pt x="326" y="75"/>
                  </a:lnTo>
                  <a:lnTo>
                    <a:pt x="326" y="75"/>
                  </a:lnTo>
                  <a:lnTo>
                    <a:pt x="327" y="75"/>
                  </a:lnTo>
                  <a:lnTo>
                    <a:pt x="327" y="74"/>
                  </a:lnTo>
                  <a:lnTo>
                    <a:pt x="327" y="74"/>
                  </a:lnTo>
                  <a:lnTo>
                    <a:pt x="328" y="73"/>
                  </a:lnTo>
                  <a:lnTo>
                    <a:pt x="328" y="73"/>
                  </a:lnTo>
                  <a:lnTo>
                    <a:pt x="329" y="72"/>
                  </a:lnTo>
                  <a:lnTo>
                    <a:pt x="329" y="72"/>
                  </a:lnTo>
                  <a:lnTo>
                    <a:pt x="330" y="71"/>
                  </a:lnTo>
                  <a:lnTo>
                    <a:pt x="330" y="71"/>
                  </a:lnTo>
                  <a:lnTo>
                    <a:pt x="331" y="70"/>
                  </a:lnTo>
                  <a:lnTo>
                    <a:pt x="331" y="70"/>
                  </a:lnTo>
                  <a:lnTo>
                    <a:pt x="332" y="70"/>
                  </a:lnTo>
                  <a:lnTo>
                    <a:pt x="332" y="69"/>
                  </a:lnTo>
                  <a:lnTo>
                    <a:pt x="333" y="69"/>
                  </a:lnTo>
                  <a:lnTo>
                    <a:pt x="333" y="68"/>
                  </a:lnTo>
                  <a:lnTo>
                    <a:pt x="334" y="68"/>
                  </a:lnTo>
                  <a:lnTo>
                    <a:pt x="334" y="67"/>
                  </a:lnTo>
                  <a:lnTo>
                    <a:pt x="335" y="67"/>
                  </a:lnTo>
                  <a:lnTo>
                    <a:pt x="335" y="66"/>
                  </a:lnTo>
                  <a:lnTo>
                    <a:pt x="336" y="66"/>
                  </a:lnTo>
                  <a:lnTo>
                    <a:pt x="336" y="66"/>
                  </a:lnTo>
                  <a:lnTo>
                    <a:pt x="337" y="65"/>
                  </a:lnTo>
                  <a:lnTo>
                    <a:pt x="337" y="65"/>
                  </a:lnTo>
                  <a:lnTo>
                    <a:pt x="338" y="64"/>
                  </a:lnTo>
                  <a:lnTo>
                    <a:pt x="338" y="64"/>
                  </a:lnTo>
                  <a:lnTo>
                    <a:pt x="339" y="63"/>
                  </a:lnTo>
                  <a:lnTo>
                    <a:pt x="339" y="63"/>
                  </a:lnTo>
                  <a:lnTo>
                    <a:pt x="340" y="62"/>
                  </a:lnTo>
                  <a:lnTo>
                    <a:pt x="340" y="62"/>
                  </a:lnTo>
                  <a:lnTo>
                    <a:pt x="341" y="61"/>
                  </a:lnTo>
                  <a:lnTo>
                    <a:pt x="341" y="61"/>
                  </a:lnTo>
                  <a:lnTo>
                    <a:pt x="341" y="60"/>
                  </a:lnTo>
                  <a:lnTo>
                    <a:pt x="342" y="60"/>
                  </a:lnTo>
                  <a:lnTo>
                    <a:pt x="342" y="59"/>
                  </a:lnTo>
                  <a:lnTo>
                    <a:pt x="343" y="59"/>
                  </a:lnTo>
                  <a:lnTo>
                    <a:pt x="343" y="58"/>
                  </a:lnTo>
                  <a:lnTo>
                    <a:pt x="344" y="58"/>
                  </a:lnTo>
                  <a:lnTo>
                    <a:pt x="344" y="57"/>
                  </a:lnTo>
                  <a:lnTo>
                    <a:pt x="345" y="57"/>
                  </a:lnTo>
                  <a:lnTo>
                    <a:pt x="345" y="57"/>
                  </a:lnTo>
                  <a:lnTo>
                    <a:pt x="346" y="56"/>
                  </a:lnTo>
                  <a:lnTo>
                    <a:pt x="346" y="56"/>
                  </a:lnTo>
                  <a:lnTo>
                    <a:pt x="347" y="55"/>
                  </a:lnTo>
                  <a:lnTo>
                    <a:pt x="347" y="55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1053" name="Freeform 285"/>
            <p:cNvSpPr>
              <a:spLocks noChangeAspect="1"/>
            </p:cNvSpPr>
            <p:nvPr/>
          </p:nvSpPr>
          <p:spPr bwMode="auto">
            <a:xfrm>
              <a:off x="2641" y="1175"/>
              <a:ext cx="143" cy="652"/>
            </a:xfrm>
            <a:custGeom>
              <a:avLst/>
              <a:gdLst/>
              <a:ahLst/>
              <a:cxnLst>
                <a:cxn ang="0">
                  <a:pos x="5" y="49"/>
                </a:cxn>
                <a:cxn ang="0">
                  <a:pos x="11" y="44"/>
                </a:cxn>
                <a:cxn ang="0">
                  <a:pos x="17" y="38"/>
                </a:cxn>
                <a:cxn ang="0">
                  <a:pos x="22" y="33"/>
                </a:cxn>
                <a:cxn ang="0">
                  <a:pos x="28" y="28"/>
                </a:cxn>
                <a:cxn ang="0">
                  <a:pos x="34" y="23"/>
                </a:cxn>
                <a:cxn ang="0">
                  <a:pos x="40" y="18"/>
                </a:cxn>
                <a:cxn ang="0">
                  <a:pos x="46" y="14"/>
                </a:cxn>
                <a:cxn ang="0">
                  <a:pos x="51" y="11"/>
                </a:cxn>
                <a:cxn ang="0">
                  <a:pos x="57" y="8"/>
                </a:cxn>
                <a:cxn ang="0">
                  <a:pos x="63" y="5"/>
                </a:cxn>
                <a:cxn ang="0">
                  <a:pos x="69" y="3"/>
                </a:cxn>
                <a:cxn ang="0">
                  <a:pos x="75" y="1"/>
                </a:cxn>
                <a:cxn ang="0">
                  <a:pos x="80" y="0"/>
                </a:cxn>
                <a:cxn ang="0">
                  <a:pos x="86" y="0"/>
                </a:cxn>
                <a:cxn ang="0">
                  <a:pos x="92" y="0"/>
                </a:cxn>
                <a:cxn ang="0">
                  <a:pos x="98" y="1"/>
                </a:cxn>
                <a:cxn ang="0">
                  <a:pos x="104" y="3"/>
                </a:cxn>
                <a:cxn ang="0">
                  <a:pos x="109" y="4"/>
                </a:cxn>
                <a:cxn ang="0">
                  <a:pos x="115" y="7"/>
                </a:cxn>
                <a:cxn ang="0">
                  <a:pos x="121" y="10"/>
                </a:cxn>
                <a:cxn ang="0">
                  <a:pos x="127" y="14"/>
                </a:cxn>
                <a:cxn ang="0">
                  <a:pos x="132" y="18"/>
                </a:cxn>
                <a:cxn ang="0">
                  <a:pos x="138" y="22"/>
                </a:cxn>
                <a:cxn ang="0">
                  <a:pos x="144" y="27"/>
                </a:cxn>
                <a:cxn ang="0">
                  <a:pos x="150" y="32"/>
                </a:cxn>
                <a:cxn ang="0">
                  <a:pos x="156" y="37"/>
                </a:cxn>
                <a:cxn ang="0">
                  <a:pos x="161" y="43"/>
                </a:cxn>
                <a:cxn ang="0">
                  <a:pos x="167" y="48"/>
                </a:cxn>
                <a:cxn ang="0">
                  <a:pos x="173" y="54"/>
                </a:cxn>
                <a:cxn ang="0">
                  <a:pos x="179" y="60"/>
                </a:cxn>
                <a:cxn ang="0">
                  <a:pos x="185" y="66"/>
                </a:cxn>
                <a:cxn ang="0">
                  <a:pos x="190" y="71"/>
                </a:cxn>
                <a:cxn ang="0">
                  <a:pos x="196" y="76"/>
                </a:cxn>
                <a:cxn ang="0">
                  <a:pos x="202" y="81"/>
                </a:cxn>
                <a:cxn ang="0">
                  <a:pos x="208" y="86"/>
                </a:cxn>
                <a:cxn ang="0">
                  <a:pos x="214" y="91"/>
                </a:cxn>
                <a:cxn ang="0">
                  <a:pos x="219" y="95"/>
                </a:cxn>
                <a:cxn ang="0">
                  <a:pos x="225" y="98"/>
                </a:cxn>
                <a:cxn ang="0">
                  <a:pos x="231" y="102"/>
                </a:cxn>
                <a:cxn ang="0">
                  <a:pos x="237" y="104"/>
                </a:cxn>
                <a:cxn ang="0">
                  <a:pos x="242" y="106"/>
                </a:cxn>
                <a:cxn ang="0">
                  <a:pos x="248" y="108"/>
                </a:cxn>
                <a:cxn ang="0">
                  <a:pos x="254" y="109"/>
                </a:cxn>
                <a:cxn ang="0">
                  <a:pos x="260" y="109"/>
                </a:cxn>
                <a:cxn ang="0">
                  <a:pos x="266" y="109"/>
                </a:cxn>
                <a:cxn ang="0">
                  <a:pos x="271" y="108"/>
                </a:cxn>
                <a:cxn ang="0">
                  <a:pos x="277" y="107"/>
                </a:cxn>
                <a:cxn ang="0">
                  <a:pos x="283" y="105"/>
                </a:cxn>
                <a:cxn ang="0">
                  <a:pos x="289" y="102"/>
                </a:cxn>
                <a:cxn ang="0">
                  <a:pos x="295" y="99"/>
                </a:cxn>
                <a:cxn ang="0">
                  <a:pos x="300" y="96"/>
                </a:cxn>
                <a:cxn ang="0">
                  <a:pos x="306" y="92"/>
                </a:cxn>
                <a:cxn ang="0">
                  <a:pos x="312" y="87"/>
                </a:cxn>
                <a:cxn ang="0">
                  <a:pos x="318" y="82"/>
                </a:cxn>
                <a:cxn ang="0">
                  <a:pos x="324" y="77"/>
                </a:cxn>
                <a:cxn ang="0">
                  <a:pos x="329" y="72"/>
                </a:cxn>
                <a:cxn ang="0">
                  <a:pos x="335" y="66"/>
                </a:cxn>
                <a:cxn ang="0">
                  <a:pos x="341" y="61"/>
                </a:cxn>
                <a:cxn ang="0">
                  <a:pos x="347" y="55"/>
                </a:cxn>
              </a:cxnLst>
              <a:rect l="0" t="0" r="r" b="b"/>
              <a:pathLst>
                <a:path w="347" h="109">
                  <a:moveTo>
                    <a:pt x="0" y="55"/>
                  </a:moveTo>
                  <a:lnTo>
                    <a:pt x="0" y="54"/>
                  </a:lnTo>
                  <a:lnTo>
                    <a:pt x="1" y="54"/>
                  </a:lnTo>
                  <a:lnTo>
                    <a:pt x="1" y="53"/>
                  </a:lnTo>
                  <a:lnTo>
                    <a:pt x="2" y="53"/>
                  </a:lnTo>
                  <a:lnTo>
                    <a:pt x="2" y="52"/>
                  </a:lnTo>
                  <a:lnTo>
                    <a:pt x="3" y="52"/>
                  </a:lnTo>
                  <a:lnTo>
                    <a:pt x="3" y="51"/>
                  </a:lnTo>
                  <a:lnTo>
                    <a:pt x="4" y="51"/>
                  </a:lnTo>
                  <a:lnTo>
                    <a:pt x="4" y="50"/>
                  </a:lnTo>
                  <a:lnTo>
                    <a:pt x="5" y="50"/>
                  </a:lnTo>
                  <a:lnTo>
                    <a:pt x="5" y="49"/>
                  </a:lnTo>
                  <a:lnTo>
                    <a:pt x="6" y="49"/>
                  </a:lnTo>
                  <a:lnTo>
                    <a:pt x="6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9" y="46"/>
                  </a:lnTo>
                  <a:lnTo>
                    <a:pt x="9" y="46"/>
                  </a:lnTo>
                  <a:lnTo>
                    <a:pt x="9" y="45"/>
                  </a:lnTo>
                  <a:lnTo>
                    <a:pt x="10" y="45"/>
                  </a:lnTo>
                  <a:lnTo>
                    <a:pt x="10" y="44"/>
                  </a:lnTo>
                  <a:lnTo>
                    <a:pt x="11" y="44"/>
                  </a:lnTo>
                  <a:lnTo>
                    <a:pt x="11" y="43"/>
                  </a:lnTo>
                  <a:lnTo>
                    <a:pt x="12" y="43"/>
                  </a:lnTo>
                  <a:lnTo>
                    <a:pt x="12" y="42"/>
                  </a:lnTo>
                  <a:lnTo>
                    <a:pt x="13" y="42"/>
                  </a:lnTo>
                  <a:lnTo>
                    <a:pt x="13" y="41"/>
                  </a:lnTo>
                  <a:lnTo>
                    <a:pt x="14" y="41"/>
                  </a:lnTo>
                  <a:lnTo>
                    <a:pt x="14" y="40"/>
                  </a:lnTo>
                  <a:lnTo>
                    <a:pt x="15" y="40"/>
                  </a:lnTo>
                  <a:lnTo>
                    <a:pt x="15" y="39"/>
                  </a:lnTo>
                  <a:lnTo>
                    <a:pt x="16" y="39"/>
                  </a:lnTo>
                  <a:lnTo>
                    <a:pt x="16" y="3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18" y="37"/>
                  </a:lnTo>
                  <a:lnTo>
                    <a:pt x="18" y="37"/>
                  </a:lnTo>
                  <a:lnTo>
                    <a:pt x="18" y="36"/>
                  </a:lnTo>
                  <a:lnTo>
                    <a:pt x="19" y="36"/>
                  </a:lnTo>
                  <a:lnTo>
                    <a:pt x="19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1" y="34"/>
                  </a:lnTo>
                  <a:lnTo>
                    <a:pt x="21" y="34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5" y="31"/>
                  </a:lnTo>
                  <a:lnTo>
                    <a:pt x="25" y="30"/>
                  </a:lnTo>
                  <a:lnTo>
                    <a:pt x="26" y="30"/>
                  </a:lnTo>
                  <a:lnTo>
                    <a:pt x="26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9" y="27"/>
                  </a:lnTo>
                  <a:lnTo>
                    <a:pt x="29" y="27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1" y="26"/>
                  </a:lnTo>
                  <a:lnTo>
                    <a:pt x="31" y="25"/>
                  </a:lnTo>
                  <a:lnTo>
                    <a:pt x="32" y="25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33" y="24"/>
                  </a:lnTo>
                  <a:lnTo>
                    <a:pt x="33" y="23"/>
                  </a:lnTo>
                  <a:lnTo>
                    <a:pt x="34" y="23"/>
                  </a:lnTo>
                  <a:lnTo>
                    <a:pt x="34" y="22"/>
                  </a:lnTo>
                  <a:lnTo>
                    <a:pt x="35" y="22"/>
                  </a:lnTo>
                  <a:lnTo>
                    <a:pt x="35" y="22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7" y="21"/>
                  </a:lnTo>
                  <a:lnTo>
                    <a:pt x="37" y="20"/>
                  </a:lnTo>
                  <a:lnTo>
                    <a:pt x="38" y="20"/>
                  </a:lnTo>
                  <a:lnTo>
                    <a:pt x="38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1" y="18"/>
                  </a:lnTo>
                  <a:lnTo>
                    <a:pt x="41" y="17"/>
                  </a:lnTo>
                  <a:lnTo>
                    <a:pt x="42" y="17"/>
                  </a:lnTo>
                  <a:lnTo>
                    <a:pt x="42" y="17"/>
                  </a:lnTo>
                  <a:lnTo>
                    <a:pt x="43" y="16"/>
                  </a:lnTo>
                  <a:lnTo>
                    <a:pt x="43" y="16"/>
                  </a:lnTo>
                  <a:lnTo>
                    <a:pt x="44" y="16"/>
                  </a:lnTo>
                  <a:lnTo>
                    <a:pt x="44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6" y="14"/>
                  </a:lnTo>
                  <a:lnTo>
                    <a:pt x="46" y="14"/>
                  </a:lnTo>
                  <a:lnTo>
                    <a:pt x="47" y="14"/>
                  </a:lnTo>
                  <a:lnTo>
                    <a:pt x="47" y="13"/>
                  </a:lnTo>
                  <a:lnTo>
                    <a:pt x="47" y="13"/>
                  </a:lnTo>
                  <a:lnTo>
                    <a:pt x="48" y="13"/>
                  </a:lnTo>
                  <a:lnTo>
                    <a:pt x="48" y="12"/>
                  </a:lnTo>
                  <a:lnTo>
                    <a:pt x="49" y="12"/>
                  </a:lnTo>
                  <a:lnTo>
                    <a:pt x="49" y="12"/>
                  </a:lnTo>
                  <a:lnTo>
                    <a:pt x="50" y="12"/>
                  </a:lnTo>
                  <a:lnTo>
                    <a:pt x="50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5" y="9"/>
                  </a:lnTo>
                  <a:lnTo>
                    <a:pt x="55" y="8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9" y="7"/>
                  </a:lnTo>
                  <a:lnTo>
                    <a:pt x="59" y="7"/>
                  </a:lnTo>
                  <a:lnTo>
                    <a:pt x="60" y="6"/>
                  </a:lnTo>
                  <a:lnTo>
                    <a:pt x="60" y="6"/>
                  </a:lnTo>
                  <a:lnTo>
                    <a:pt x="61" y="6"/>
                  </a:lnTo>
                  <a:lnTo>
                    <a:pt x="61" y="6"/>
                  </a:lnTo>
                  <a:lnTo>
                    <a:pt x="61" y="5"/>
                  </a:lnTo>
                  <a:lnTo>
                    <a:pt x="62" y="5"/>
                  </a:lnTo>
                  <a:lnTo>
                    <a:pt x="62" y="5"/>
                  </a:lnTo>
                  <a:lnTo>
                    <a:pt x="63" y="5"/>
                  </a:lnTo>
                  <a:lnTo>
                    <a:pt x="63" y="5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7" y="3"/>
                  </a:lnTo>
                  <a:lnTo>
                    <a:pt x="67" y="3"/>
                  </a:lnTo>
                  <a:lnTo>
                    <a:pt x="68" y="3"/>
                  </a:lnTo>
                  <a:lnTo>
                    <a:pt x="68" y="3"/>
                  </a:lnTo>
                  <a:lnTo>
                    <a:pt x="69" y="3"/>
                  </a:lnTo>
                  <a:lnTo>
                    <a:pt x="69" y="3"/>
                  </a:lnTo>
                  <a:lnTo>
                    <a:pt x="70" y="3"/>
                  </a:lnTo>
                  <a:lnTo>
                    <a:pt x="70" y="2"/>
                  </a:lnTo>
                  <a:lnTo>
                    <a:pt x="71" y="2"/>
                  </a:lnTo>
                  <a:lnTo>
                    <a:pt x="71" y="2"/>
                  </a:lnTo>
                  <a:lnTo>
                    <a:pt x="72" y="2"/>
                  </a:lnTo>
                  <a:lnTo>
                    <a:pt x="72" y="2"/>
                  </a:lnTo>
                  <a:lnTo>
                    <a:pt x="73" y="2"/>
                  </a:lnTo>
                  <a:lnTo>
                    <a:pt x="73" y="2"/>
                  </a:lnTo>
                  <a:lnTo>
                    <a:pt x="74" y="1"/>
                  </a:lnTo>
                  <a:lnTo>
                    <a:pt x="74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6" y="1"/>
                  </a:lnTo>
                  <a:lnTo>
                    <a:pt x="76" y="1"/>
                  </a:lnTo>
                  <a:lnTo>
                    <a:pt x="77" y="1"/>
                  </a:lnTo>
                  <a:lnTo>
                    <a:pt x="77" y="1"/>
                  </a:lnTo>
                  <a:lnTo>
                    <a:pt x="78" y="1"/>
                  </a:lnTo>
                  <a:lnTo>
                    <a:pt x="78" y="1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3" y="0"/>
                  </a:lnTo>
                  <a:lnTo>
                    <a:pt x="83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5" y="0"/>
                  </a:lnTo>
                  <a:lnTo>
                    <a:pt x="85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7" y="0"/>
                  </a:lnTo>
                  <a:lnTo>
                    <a:pt x="87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91" y="0"/>
                  </a:lnTo>
                  <a:lnTo>
                    <a:pt x="91" y="0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6" y="1"/>
                  </a:lnTo>
                  <a:lnTo>
                    <a:pt x="96" y="1"/>
                  </a:lnTo>
                  <a:lnTo>
                    <a:pt x="97" y="1"/>
                  </a:lnTo>
                  <a:lnTo>
                    <a:pt x="97" y="1"/>
                  </a:lnTo>
                  <a:lnTo>
                    <a:pt x="98" y="1"/>
                  </a:lnTo>
                  <a:lnTo>
                    <a:pt x="98" y="1"/>
                  </a:lnTo>
                  <a:lnTo>
                    <a:pt x="99" y="1"/>
                  </a:lnTo>
                  <a:lnTo>
                    <a:pt x="99" y="1"/>
                  </a:lnTo>
                  <a:lnTo>
                    <a:pt x="100" y="1"/>
                  </a:lnTo>
                  <a:lnTo>
                    <a:pt x="100" y="2"/>
                  </a:lnTo>
                  <a:lnTo>
                    <a:pt x="101" y="2"/>
                  </a:lnTo>
                  <a:lnTo>
                    <a:pt x="101" y="2"/>
                  </a:lnTo>
                  <a:lnTo>
                    <a:pt x="102" y="2"/>
                  </a:lnTo>
                  <a:lnTo>
                    <a:pt x="102" y="2"/>
                  </a:lnTo>
                  <a:lnTo>
                    <a:pt x="103" y="2"/>
                  </a:lnTo>
                  <a:lnTo>
                    <a:pt x="103" y="2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5" y="3"/>
                  </a:lnTo>
                  <a:lnTo>
                    <a:pt x="105" y="3"/>
                  </a:lnTo>
                  <a:lnTo>
                    <a:pt x="106" y="3"/>
                  </a:lnTo>
                  <a:lnTo>
                    <a:pt x="106" y="3"/>
                  </a:lnTo>
                  <a:lnTo>
                    <a:pt x="107" y="4"/>
                  </a:lnTo>
                  <a:lnTo>
                    <a:pt x="107" y="4"/>
                  </a:lnTo>
                  <a:lnTo>
                    <a:pt x="108" y="4"/>
                  </a:lnTo>
                  <a:lnTo>
                    <a:pt x="108" y="4"/>
                  </a:lnTo>
                  <a:lnTo>
                    <a:pt x="109" y="4"/>
                  </a:lnTo>
                  <a:lnTo>
                    <a:pt x="109" y="4"/>
                  </a:lnTo>
                  <a:lnTo>
                    <a:pt x="110" y="5"/>
                  </a:lnTo>
                  <a:lnTo>
                    <a:pt x="110" y="5"/>
                  </a:lnTo>
                  <a:lnTo>
                    <a:pt x="111" y="5"/>
                  </a:lnTo>
                  <a:lnTo>
                    <a:pt x="111" y="5"/>
                  </a:lnTo>
                  <a:lnTo>
                    <a:pt x="112" y="5"/>
                  </a:lnTo>
                  <a:lnTo>
                    <a:pt x="112" y="6"/>
                  </a:lnTo>
                  <a:lnTo>
                    <a:pt x="113" y="6"/>
                  </a:lnTo>
                  <a:lnTo>
                    <a:pt x="113" y="6"/>
                  </a:lnTo>
                  <a:lnTo>
                    <a:pt x="114" y="6"/>
                  </a:lnTo>
                  <a:lnTo>
                    <a:pt x="114" y="7"/>
                  </a:lnTo>
                  <a:lnTo>
                    <a:pt x="115" y="7"/>
                  </a:lnTo>
                  <a:lnTo>
                    <a:pt x="115" y="7"/>
                  </a:lnTo>
                  <a:lnTo>
                    <a:pt x="116" y="7"/>
                  </a:lnTo>
                  <a:lnTo>
                    <a:pt x="116" y="8"/>
                  </a:lnTo>
                  <a:lnTo>
                    <a:pt x="117" y="8"/>
                  </a:lnTo>
                  <a:lnTo>
                    <a:pt x="117" y="8"/>
                  </a:lnTo>
                  <a:lnTo>
                    <a:pt x="118" y="8"/>
                  </a:lnTo>
                  <a:lnTo>
                    <a:pt x="118" y="8"/>
                  </a:lnTo>
                  <a:lnTo>
                    <a:pt x="118" y="9"/>
                  </a:lnTo>
                  <a:lnTo>
                    <a:pt x="119" y="9"/>
                  </a:lnTo>
                  <a:lnTo>
                    <a:pt x="119" y="9"/>
                  </a:lnTo>
                  <a:lnTo>
                    <a:pt x="120" y="10"/>
                  </a:lnTo>
                  <a:lnTo>
                    <a:pt x="120" y="10"/>
                  </a:lnTo>
                  <a:lnTo>
                    <a:pt x="121" y="10"/>
                  </a:lnTo>
                  <a:lnTo>
                    <a:pt x="121" y="10"/>
                  </a:lnTo>
                  <a:lnTo>
                    <a:pt x="122" y="11"/>
                  </a:lnTo>
                  <a:lnTo>
                    <a:pt x="122" y="11"/>
                  </a:lnTo>
                  <a:lnTo>
                    <a:pt x="123" y="11"/>
                  </a:lnTo>
                  <a:lnTo>
                    <a:pt x="123" y="12"/>
                  </a:lnTo>
                  <a:lnTo>
                    <a:pt x="124" y="12"/>
                  </a:lnTo>
                  <a:lnTo>
                    <a:pt x="124" y="12"/>
                  </a:lnTo>
                  <a:lnTo>
                    <a:pt x="125" y="12"/>
                  </a:lnTo>
                  <a:lnTo>
                    <a:pt x="125" y="13"/>
                  </a:lnTo>
                  <a:lnTo>
                    <a:pt x="126" y="13"/>
                  </a:lnTo>
                  <a:lnTo>
                    <a:pt x="126" y="13"/>
                  </a:lnTo>
                  <a:lnTo>
                    <a:pt x="127" y="14"/>
                  </a:lnTo>
                  <a:lnTo>
                    <a:pt x="127" y="14"/>
                  </a:lnTo>
                  <a:lnTo>
                    <a:pt x="128" y="14"/>
                  </a:lnTo>
                  <a:lnTo>
                    <a:pt x="128" y="15"/>
                  </a:lnTo>
                  <a:lnTo>
                    <a:pt x="129" y="15"/>
                  </a:lnTo>
                  <a:lnTo>
                    <a:pt x="129" y="15"/>
                  </a:lnTo>
                  <a:lnTo>
                    <a:pt x="130" y="16"/>
                  </a:lnTo>
                  <a:lnTo>
                    <a:pt x="130" y="16"/>
                  </a:lnTo>
                  <a:lnTo>
                    <a:pt x="131" y="16"/>
                  </a:lnTo>
                  <a:lnTo>
                    <a:pt x="131" y="17"/>
                  </a:lnTo>
                  <a:lnTo>
                    <a:pt x="132" y="17"/>
                  </a:lnTo>
                  <a:lnTo>
                    <a:pt x="132" y="17"/>
                  </a:lnTo>
                  <a:lnTo>
                    <a:pt x="132" y="18"/>
                  </a:lnTo>
                  <a:lnTo>
                    <a:pt x="133" y="18"/>
                  </a:lnTo>
                  <a:lnTo>
                    <a:pt x="133" y="18"/>
                  </a:lnTo>
                  <a:lnTo>
                    <a:pt x="134" y="19"/>
                  </a:lnTo>
                  <a:lnTo>
                    <a:pt x="134" y="19"/>
                  </a:lnTo>
                  <a:lnTo>
                    <a:pt x="135" y="19"/>
                  </a:lnTo>
                  <a:lnTo>
                    <a:pt x="135" y="20"/>
                  </a:lnTo>
                  <a:lnTo>
                    <a:pt x="136" y="20"/>
                  </a:lnTo>
                  <a:lnTo>
                    <a:pt x="136" y="21"/>
                  </a:lnTo>
                  <a:lnTo>
                    <a:pt x="137" y="21"/>
                  </a:lnTo>
                  <a:lnTo>
                    <a:pt x="137" y="21"/>
                  </a:lnTo>
                  <a:lnTo>
                    <a:pt x="138" y="22"/>
                  </a:lnTo>
                  <a:lnTo>
                    <a:pt x="138" y="22"/>
                  </a:lnTo>
                  <a:lnTo>
                    <a:pt x="139" y="22"/>
                  </a:lnTo>
                  <a:lnTo>
                    <a:pt x="139" y="23"/>
                  </a:lnTo>
                  <a:lnTo>
                    <a:pt x="140" y="23"/>
                  </a:lnTo>
                  <a:lnTo>
                    <a:pt x="140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2" y="25"/>
                  </a:lnTo>
                  <a:lnTo>
                    <a:pt x="142" y="25"/>
                  </a:lnTo>
                  <a:lnTo>
                    <a:pt x="143" y="26"/>
                  </a:lnTo>
                  <a:lnTo>
                    <a:pt x="143" y="26"/>
                  </a:lnTo>
                  <a:lnTo>
                    <a:pt x="144" y="26"/>
                  </a:lnTo>
                  <a:lnTo>
                    <a:pt x="144" y="27"/>
                  </a:lnTo>
                  <a:lnTo>
                    <a:pt x="145" y="27"/>
                  </a:lnTo>
                  <a:lnTo>
                    <a:pt x="145" y="28"/>
                  </a:lnTo>
                  <a:lnTo>
                    <a:pt x="146" y="28"/>
                  </a:lnTo>
                  <a:lnTo>
                    <a:pt x="146" y="29"/>
                  </a:lnTo>
                  <a:lnTo>
                    <a:pt x="147" y="29"/>
                  </a:lnTo>
                  <a:lnTo>
                    <a:pt x="147" y="29"/>
                  </a:lnTo>
                  <a:lnTo>
                    <a:pt x="147" y="30"/>
                  </a:lnTo>
                  <a:lnTo>
                    <a:pt x="148" y="30"/>
                  </a:lnTo>
                  <a:lnTo>
                    <a:pt x="148" y="31"/>
                  </a:lnTo>
                  <a:lnTo>
                    <a:pt x="149" y="31"/>
                  </a:lnTo>
                  <a:lnTo>
                    <a:pt x="149" y="31"/>
                  </a:lnTo>
                  <a:lnTo>
                    <a:pt x="150" y="32"/>
                  </a:lnTo>
                  <a:lnTo>
                    <a:pt x="150" y="32"/>
                  </a:lnTo>
                  <a:lnTo>
                    <a:pt x="151" y="33"/>
                  </a:lnTo>
                  <a:lnTo>
                    <a:pt x="151" y="33"/>
                  </a:lnTo>
                  <a:lnTo>
                    <a:pt x="152" y="34"/>
                  </a:lnTo>
                  <a:lnTo>
                    <a:pt x="152" y="34"/>
                  </a:lnTo>
                  <a:lnTo>
                    <a:pt x="153" y="35"/>
                  </a:lnTo>
                  <a:lnTo>
                    <a:pt x="153" y="35"/>
                  </a:lnTo>
                  <a:lnTo>
                    <a:pt x="154" y="35"/>
                  </a:lnTo>
                  <a:lnTo>
                    <a:pt x="154" y="36"/>
                  </a:lnTo>
                  <a:lnTo>
                    <a:pt x="155" y="36"/>
                  </a:lnTo>
                  <a:lnTo>
                    <a:pt x="155" y="37"/>
                  </a:lnTo>
                  <a:lnTo>
                    <a:pt x="156" y="37"/>
                  </a:lnTo>
                  <a:lnTo>
                    <a:pt x="156" y="38"/>
                  </a:lnTo>
                  <a:lnTo>
                    <a:pt x="157" y="38"/>
                  </a:lnTo>
                  <a:lnTo>
                    <a:pt x="157" y="39"/>
                  </a:lnTo>
                  <a:lnTo>
                    <a:pt x="158" y="39"/>
                  </a:lnTo>
                  <a:lnTo>
                    <a:pt x="158" y="39"/>
                  </a:lnTo>
                  <a:lnTo>
                    <a:pt x="159" y="40"/>
                  </a:lnTo>
                  <a:lnTo>
                    <a:pt x="159" y="40"/>
                  </a:lnTo>
                  <a:lnTo>
                    <a:pt x="160" y="41"/>
                  </a:lnTo>
                  <a:lnTo>
                    <a:pt x="160" y="41"/>
                  </a:lnTo>
                  <a:lnTo>
                    <a:pt x="161" y="42"/>
                  </a:lnTo>
                  <a:lnTo>
                    <a:pt x="161" y="42"/>
                  </a:lnTo>
                  <a:lnTo>
                    <a:pt x="161" y="43"/>
                  </a:lnTo>
                  <a:lnTo>
                    <a:pt x="162" y="43"/>
                  </a:lnTo>
                  <a:lnTo>
                    <a:pt x="162" y="44"/>
                  </a:lnTo>
                  <a:lnTo>
                    <a:pt x="163" y="44"/>
                  </a:lnTo>
                  <a:lnTo>
                    <a:pt x="163" y="45"/>
                  </a:lnTo>
                  <a:lnTo>
                    <a:pt x="164" y="45"/>
                  </a:lnTo>
                  <a:lnTo>
                    <a:pt x="164" y="46"/>
                  </a:lnTo>
                  <a:lnTo>
                    <a:pt x="165" y="46"/>
                  </a:lnTo>
                  <a:lnTo>
                    <a:pt x="165" y="47"/>
                  </a:lnTo>
                  <a:lnTo>
                    <a:pt x="166" y="47"/>
                  </a:lnTo>
                  <a:lnTo>
                    <a:pt x="166" y="48"/>
                  </a:lnTo>
                  <a:lnTo>
                    <a:pt x="167" y="48"/>
                  </a:lnTo>
                  <a:lnTo>
                    <a:pt x="167" y="48"/>
                  </a:lnTo>
                  <a:lnTo>
                    <a:pt x="168" y="49"/>
                  </a:lnTo>
                  <a:lnTo>
                    <a:pt x="168" y="49"/>
                  </a:lnTo>
                  <a:lnTo>
                    <a:pt x="169" y="50"/>
                  </a:lnTo>
                  <a:lnTo>
                    <a:pt x="169" y="50"/>
                  </a:lnTo>
                  <a:lnTo>
                    <a:pt x="170" y="51"/>
                  </a:lnTo>
                  <a:lnTo>
                    <a:pt x="170" y="51"/>
                  </a:lnTo>
                  <a:lnTo>
                    <a:pt x="171" y="52"/>
                  </a:lnTo>
                  <a:lnTo>
                    <a:pt x="171" y="52"/>
                  </a:lnTo>
                  <a:lnTo>
                    <a:pt x="172" y="53"/>
                  </a:lnTo>
                  <a:lnTo>
                    <a:pt x="172" y="53"/>
                  </a:lnTo>
                  <a:lnTo>
                    <a:pt x="173" y="54"/>
                  </a:lnTo>
                  <a:lnTo>
                    <a:pt x="173" y="54"/>
                  </a:lnTo>
                  <a:lnTo>
                    <a:pt x="174" y="55"/>
                  </a:lnTo>
                  <a:lnTo>
                    <a:pt x="174" y="55"/>
                  </a:lnTo>
                  <a:lnTo>
                    <a:pt x="175" y="56"/>
                  </a:lnTo>
                  <a:lnTo>
                    <a:pt x="175" y="56"/>
                  </a:lnTo>
                  <a:lnTo>
                    <a:pt x="175" y="57"/>
                  </a:lnTo>
                  <a:lnTo>
                    <a:pt x="176" y="57"/>
                  </a:lnTo>
                  <a:lnTo>
                    <a:pt x="176" y="57"/>
                  </a:lnTo>
                  <a:lnTo>
                    <a:pt x="177" y="58"/>
                  </a:lnTo>
                  <a:lnTo>
                    <a:pt x="177" y="58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9" y="60"/>
                  </a:lnTo>
                  <a:lnTo>
                    <a:pt x="179" y="60"/>
                  </a:lnTo>
                  <a:lnTo>
                    <a:pt x="180" y="61"/>
                  </a:lnTo>
                  <a:lnTo>
                    <a:pt x="180" y="61"/>
                  </a:lnTo>
                  <a:lnTo>
                    <a:pt x="181" y="62"/>
                  </a:lnTo>
                  <a:lnTo>
                    <a:pt x="181" y="62"/>
                  </a:lnTo>
                  <a:lnTo>
                    <a:pt x="182" y="63"/>
                  </a:lnTo>
                  <a:lnTo>
                    <a:pt x="182" y="63"/>
                  </a:lnTo>
                  <a:lnTo>
                    <a:pt x="183" y="64"/>
                  </a:lnTo>
                  <a:lnTo>
                    <a:pt x="183" y="64"/>
                  </a:lnTo>
                  <a:lnTo>
                    <a:pt x="184" y="65"/>
                  </a:lnTo>
                  <a:lnTo>
                    <a:pt x="184" y="65"/>
                  </a:lnTo>
                  <a:lnTo>
                    <a:pt x="185" y="66"/>
                  </a:lnTo>
                  <a:lnTo>
                    <a:pt x="185" y="66"/>
                  </a:lnTo>
                  <a:lnTo>
                    <a:pt x="186" y="66"/>
                  </a:lnTo>
                  <a:lnTo>
                    <a:pt x="186" y="67"/>
                  </a:lnTo>
                  <a:lnTo>
                    <a:pt x="187" y="67"/>
                  </a:lnTo>
                  <a:lnTo>
                    <a:pt x="187" y="68"/>
                  </a:lnTo>
                  <a:lnTo>
                    <a:pt x="188" y="68"/>
                  </a:lnTo>
                  <a:lnTo>
                    <a:pt x="188" y="69"/>
                  </a:lnTo>
                  <a:lnTo>
                    <a:pt x="189" y="69"/>
                  </a:lnTo>
                  <a:lnTo>
                    <a:pt x="189" y="70"/>
                  </a:lnTo>
                  <a:lnTo>
                    <a:pt x="189" y="70"/>
                  </a:lnTo>
                  <a:lnTo>
                    <a:pt x="190" y="70"/>
                  </a:lnTo>
                  <a:lnTo>
                    <a:pt x="190" y="71"/>
                  </a:lnTo>
                  <a:lnTo>
                    <a:pt x="191" y="71"/>
                  </a:lnTo>
                  <a:lnTo>
                    <a:pt x="191" y="72"/>
                  </a:lnTo>
                  <a:lnTo>
                    <a:pt x="192" y="72"/>
                  </a:lnTo>
                  <a:lnTo>
                    <a:pt x="192" y="73"/>
                  </a:lnTo>
                  <a:lnTo>
                    <a:pt x="193" y="73"/>
                  </a:lnTo>
                  <a:lnTo>
                    <a:pt x="193" y="74"/>
                  </a:lnTo>
                  <a:lnTo>
                    <a:pt x="194" y="74"/>
                  </a:lnTo>
                  <a:lnTo>
                    <a:pt x="194" y="75"/>
                  </a:lnTo>
                  <a:lnTo>
                    <a:pt x="195" y="75"/>
                  </a:lnTo>
                  <a:lnTo>
                    <a:pt x="195" y="75"/>
                  </a:lnTo>
                  <a:lnTo>
                    <a:pt x="196" y="76"/>
                  </a:lnTo>
                  <a:lnTo>
                    <a:pt x="196" y="76"/>
                  </a:lnTo>
                  <a:lnTo>
                    <a:pt x="197" y="77"/>
                  </a:lnTo>
                  <a:lnTo>
                    <a:pt x="197" y="77"/>
                  </a:lnTo>
                  <a:lnTo>
                    <a:pt x="198" y="78"/>
                  </a:lnTo>
                  <a:lnTo>
                    <a:pt x="198" y="78"/>
                  </a:lnTo>
                  <a:lnTo>
                    <a:pt x="199" y="79"/>
                  </a:lnTo>
                  <a:lnTo>
                    <a:pt x="199" y="79"/>
                  </a:lnTo>
                  <a:lnTo>
                    <a:pt x="200" y="79"/>
                  </a:lnTo>
                  <a:lnTo>
                    <a:pt x="200" y="80"/>
                  </a:lnTo>
                  <a:lnTo>
                    <a:pt x="201" y="80"/>
                  </a:lnTo>
                  <a:lnTo>
                    <a:pt x="201" y="81"/>
                  </a:lnTo>
                  <a:lnTo>
                    <a:pt x="202" y="81"/>
                  </a:lnTo>
                  <a:lnTo>
                    <a:pt x="202" y="81"/>
                  </a:lnTo>
                  <a:lnTo>
                    <a:pt x="203" y="82"/>
                  </a:lnTo>
                  <a:lnTo>
                    <a:pt x="203" y="82"/>
                  </a:lnTo>
                  <a:lnTo>
                    <a:pt x="204" y="83"/>
                  </a:lnTo>
                  <a:lnTo>
                    <a:pt x="204" y="83"/>
                  </a:lnTo>
                  <a:lnTo>
                    <a:pt x="204" y="84"/>
                  </a:lnTo>
                  <a:lnTo>
                    <a:pt x="205" y="84"/>
                  </a:lnTo>
                  <a:lnTo>
                    <a:pt x="205" y="84"/>
                  </a:lnTo>
                  <a:lnTo>
                    <a:pt x="206" y="85"/>
                  </a:lnTo>
                  <a:lnTo>
                    <a:pt x="206" y="85"/>
                  </a:lnTo>
                  <a:lnTo>
                    <a:pt x="207" y="86"/>
                  </a:lnTo>
                  <a:lnTo>
                    <a:pt x="207" y="86"/>
                  </a:lnTo>
                  <a:lnTo>
                    <a:pt x="208" y="86"/>
                  </a:lnTo>
                  <a:lnTo>
                    <a:pt x="208" y="87"/>
                  </a:lnTo>
                  <a:lnTo>
                    <a:pt x="209" y="87"/>
                  </a:lnTo>
                  <a:lnTo>
                    <a:pt x="209" y="88"/>
                  </a:lnTo>
                  <a:lnTo>
                    <a:pt x="210" y="88"/>
                  </a:lnTo>
                  <a:lnTo>
                    <a:pt x="210" y="88"/>
                  </a:lnTo>
                  <a:lnTo>
                    <a:pt x="211" y="89"/>
                  </a:lnTo>
                  <a:lnTo>
                    <a:pt x="211" y="89"/>
                  </a:lnTo>
                  <a:lnTo>
                    <a:pt x="212" y="89"/>
                  </a:lnTo>
                  <a:lnTo>
                    <a:pt x="212" y="90"/>
                  </a:lnTo>
                  <a:lnTo>
                    <a:pt x="213" y="90"/>
                  </a:lnTo>
                  <a:lnTo>
                    <a:pt x="213" y="90"/>
                  </a:lnTo>
                  <a:lnTo>
                    <a:pt x="214" y="91"/>
                  </a:lnTo>
                  <a:lnTo>
                    <a:pt x="214" y="91"/>
                  </a:lnTo>
                  <a:lnTo>
                    <a:pt x="215" y="92"/>
                  </a:lnTo>
                  <a:lnTo>
                    <a:pt x="215" y="92"/>
                  </a:lnTo>
                  <a:lnTo>
                    <a:pt x="216" y="92"/>
                  </a:lnTo>
                  <a:lnTo>
                    <a:pt x="216" y="93"/>
                  </a:lnTo>
                  <a:lnTo>
                    <a:pt x="217" y="93"/>
                  </a:lnTo>
                  <a:lnTo>
                    <a:pt x="217" y="93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9" y="95"/>
                  </a:lnTo>
                  <a:lnTo>
                    <a:pt x="219" y="95"/>
                  </a:lnTo>
                  <a:lnTo>
                    <a:pt x="220" y="95"/>
                  </a:lnTo>
                  <a:lnTo>
                    <a:pt x="220" y="96"/>
                  </a:lnTo>
                  <a:lnTo>
                    <a:pt x="221" y="96"/>
                  </a:lnTo>
                  <a:lnTo>
                    <a:pt x="221" y="96"/>
                  </a:lnTo>
                  <a:lnTo>
                    <a:pt x="222" y="96"/>
                  </a:lnTo>
                  <a:lnTo>
                    <a:pt x="222" y="97"/>
                  </a:lnTo>
                  <a:lnTo>
                    <a:pt x="223" y="97"/>
                  </a:lnTo>
                  <a:lnTo>
                    <a:pt x="223" y="97"/>
                  </a:lnTo>
                  <a:lnTo>
                    <a:pt x="224" y="98"/>
                  </a:lnTo>
                  <a:lnTo>
                    <a:pt x="224" y="98"/>
                  </a:lnTo>
                  <a:lnTo>
                    <a:pt x="225" y="98"/>
                  </a:lnTo>
                  <a:lnTo>
                    <a:pt x="225" y="98"/>
                  </a:lnTo>
                  <a:lnTo>
                    <a:pt x="226" y="99"/>
                  </a:lnTo>
                  <a:lnTo>
                    <a:pt x="226" y="99"/>
                  </a:lnTo>
                  <a:lnTo>
                    <a:pt x="227" y="99"/>
                  </a:lnTo>
                  <a:lnTo>
                    <a:pt x="227" y="100"/>
                  </a:lnTo>
                  <a:lnTo>
                    <a:pt x="228" y="100"/>
                  </a:lnTo>
                  <a:lnTo>
                    <a:pt x="228" y="100"/>
                  </a:lnTo>
                  <a:lnTo>
                    <a:pt x="229" y="100"/>
                  </a:lnTo>
                  <a:lnTo>
                    <a:pt x="229" y="101"/>
                  </a:lnTo>
                  <a:lnTo>
                    <a:pt x="230" y="101"/>
                  </a:lnTo>
                  <a:lnTo>
                    <a:pt x="230" y="101"/>
                  </a:lnTo>
                  <a:lnTo>
                    <a:pt x="231" y="101"/>
                  </a:lnTo>
                  <a:lnTo>
                    <a:pt x="231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3" y="103"/>
                  </a:lnTo>
                  <a:lnTo>
                    <a:pt x="233" y="103"/>
                  </a:lnTo>
                  <a:lnTo>
                    <a:pt x="234" y="103"/>
                  </a:lnTo>
                  <a:lnTo>
                    <a:pt x="234" y="103"/>
                  </a:lnTo>
                  <a:lnTo>
                    <a:pt x="235" y="103"/>
                  </a:lnTo>
                  <a:lnTo>
                    <a:pt x="235" y="104"/>
                  </a:lnTo>
                  <a:lnTo>
                    <a:pt x="236" y="104"/>
                  </a:lnTo>
                  <a:lnTo>
                    <a:pt x="236" y="104"/>
                  </a:lnTo>
                  <a:lnTo>
                    <a:pt x="237" y="104"/>
                  </a:lnTo>
                  <a:lnTo>
                    <a:pt x="237" y="105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39" y="105"/>
                  </a:lnTo>
                  <a:lnTo>
                    <a:pt x="239" y="105"/>
                  </a:lnTo>
                  <a:lnTo>
                    <a:pt x="240" y="105"/>
                  </a:lnTo>
                  <a:lnTo>
                    <a:pt x="240" y="106"/>
                  </a:lnTo>
                  <a:lnTo>
                    <a:pt x="241" y="106"/>
                  </a:lnTo>
                  <a:lnTo>
                    <a:pt x="241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3" y="106"/>
                  </a:lnTo>
                  <a:lnTo>
                    <a:pt x="243" y="107"/>
                  </a:lnTo>
                  <a:lnTo>
                    <a:pt x="244" y="107"/>
                  </a:lnTo>
                  <a:lnTo>
                    <a:pt x="244" y="107"/>
                  </a:lnTo>
                  <a:lnTo>
                    <a:pt x="245" y="107"/>
                  </a:lnTo>
                  <a:lnTo>
                    <a:pt x="245" y="107"/>
                  </a:lnTo>
                  <a:lnTo>
                    <a:pt x="246" y="107"/>
                  </a:lnTo>
                  <a:lnTo>
                    <a:pt x="246" y="107"/>
                  </a:lnTo>
                  <a:lnTo>
                    <a:pt x="247" y="108"/>
                  </a:lnTo>
                  <a:lnTo>
                    <a:pt x="247" y="108"/>
                  </a:lnTo>
                  <a:lnTo>
                    <a:pt x="248" y="108"/>
                  </a:lnTo>
                  <a:lnTo>
                    <a:pt x="248" y="108"/>
                  </a:lnTo>
                  <a:lnTo>
                    <a:pt x="249" y="108"/>
                  </a:lnTo>
                  <a:lnTo>
                    <a:pt x="249" y="108"/>
                  </a:lnTo>
                  <a:lnTo>
                    <a:pt x="250" y="108"/>
                  </a:lnTo>
                  <a:lnTo>
                    <a:pt x="250" y="108"/>
                  </a:lnTo>
                  <a:lnTo>
                    <a:pt x="251" y="108"/>
                  </a:lnTo>
                  <a:lnTo>
                    <a:pt x="251" y="108"/>
                  </a:lnTo>
                  <a:lnTo>
                    <a:pt x="252" y="109"/>
                  </a:lnTo>
                  <a:lnTo>
                    <a:pt x="252" y="109"/>
                  </a:lnTo>
                  <a:lnTo>
                    <a:pt x="253" y="109"/>
                  </a:lnTo>
                  <a:lnTo>
                    <a:pt x="253" y="109"/>
                  </a:lnTo>
                  <a:lnTo>
                    <a:pt x="254" y="109"/>
                  </a:lnTo>
                  <a:lnTo>
                    <a:pt x="254" y="109"/>
                  </a:lnTo>
                  <a:lnTo>
                    <a:pt x="255" y="109"/>
                  </a:lnTo>
                  <a:lnTo>
                    <a:pt x="255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7" y="109"/>
                  </a:lnTo>
                  <a:lnTo>
                    <a:pt x="257" y="109"/>
                  </a:lnTo>
                  <a:lnTo>
                    <a:pt x="258" y="109"/>
                  </a:lnTo>
                  <a:lnTo>
                    <a:pt x="258" y="109"/>
                  </a:lnTo>
                  <a:lnTo>
                    <a:pt x="259" y="109"/>
                  </a:lnTo>
                  <a:lnTo>
                    <a:pt x="259" y="109"/>
                  </a:lnTo>
                  <a:lnTo>
                    <a:pt x="260" y="109"/>
                  </a:lnTo>
                  <a:lnTo>
                    <a:pt x="260" y="109"/>
                  </a:lnTo>
                  <a:lnTo>
                    <a:pt x="261" y="109"/>
                  </a:lnTo>
                  <a:lnTo>
                    <a:pt x="261" y="109"/>
                  </a:lnTo>
                  <a:lnTo>
                    <a:pt x="262" y="109"/>
                  </a:lnTo>
                  <a:lnTo>
                    <a:pt x="262" y="109"/>
                  </a:lnTo>
                  <a:lnTo>
                    <a:pt x="263" y="109"/>
                  </a:lnTo>
                  <a:lnTo>
                    <a:pt x="263" y="109"/>
                  </a:lnTo>
                  <a:lnTo>
                    <a:pt x="264" y="109"/>
                  </a:lnTo>
                  <a:lnTo>
                    <a:pt x="264" y="109"/>
                  </a:lnTo>
                  <a:lnTo>
                    <a:pt x="265" y="109"/>
                  </a:lnTo>
                  <a:lnTo>
                    <a:pt x="265" y="109"/>
                  </a:lnTo>
                  <a:lnTo>
                    <a:pt x="266" y="109"/>
                  </a:lnTo>
                  <a:lnTo>
                    <a:pt x="266" y="109"/>
                  </a:lnTo>
                  <a:lnTo>
                    <a:pt x="267" y="109"/>
                  </a:lnTo>
                  <a:lnTo>
                    <a:pt x="267" y="109"/>
                  </a:lnTo>
                  <a:lnTo>
                    <a:pt x="268" y="109"/>
                  </a:lnTo>
                  <a:lnTo>
                    <a:pt x="268" y="109"/>
                  </a:lnTo>
                  <a:lnTo>
                    <a:pt x="269" y="109"/>
                  </a:lnTo>
                  <a:lnTo>
                    <a:pt x="269" y="109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1" y="108"/>
                  </a:lnTo>
                  <a:lnTo>
                    <a:pt x="271" y="108"/>
                  </a:lnTo>
                  <a:lnTo>
                    <a:pt x="272" y="108"/>
                  </a:lnTo>
                  <a:lnTo>
                    <a:pt x="272" y="108"/>
                  </a:lnTo>
                  <a:lnTo>
                    <a:pt x="273" y="108"/>
                  </a:lnTo>
                  <a:lnTo>
                    <a:pt x="273" y="108"/>
                  </a:lnTo>
                  <a:lnTo>
                    <a:pt x="274" y="108"/>
                  </a:lnTo>
                  <a:lnTo>
                    <a:pt x="274" y="107"/>
                  </a:lnTo>
                  <a:lnTo>
                    <a:pt x="275" y="107"/>
                  </a:lnTo>
                  <a:lnTo>
                    <a:pt x="275" y="107"/>
                  </a:lnTo>
                  <a:lnTo>
                    <a:pt x="276" y="107"/>
                  </a:lnTo>
                  <a:lnTo>
                    <a:pt x="276" y="107"/>
                  </a:lnTo>
                  <a:lnTo>
                    <a:pt x="277" y="107"/>
                  </a:lnTo>
                  <a:lnTo>
                    <a:pt x="277" y="107"/>
                  </a:lnTo>
                  <a:lnTo>
                    <a:pt x="278" y="106"/>
                  </a:lnTo>
                  <a:lnTo>
                    <a:pt x="278" y="106"/>
                  </a:lnTo>
                  <a:lnTo>
                    <a:pt x="279" y="106"/>
                  </a:lnTo>
                  <a:lnTo>
                    <a:pt x="279" y="106"/>
                  </a:lnTo>
                  <a:lnTo>
                    <a:pt x="280" y="106"/>
                  </a:lnTo>
                  <a:lnTo>
                    <a:pt x="280" y="106"/>
                  </a:lnTo>
                  <a:lnTo>
                    <a:pt x="281" y="106"/>
                  </a:lnTo>
                  <a:lnTo>
                    <a:pt x="281" y="105"/>
                  </a:lnTo>
                  <a:lnTo>
                    <a:pt x="282" y="105"/>
                  </a:lnTo>
                  <a:lnTo>
                    <a:pt x="282" y="105"/>
                  </a:lnTo>
                  <a:lnTo>
                    <a:pt x="283" y="105"/>
                  </a:lnTo>
                  <a:lnTo>
                    <a:pt x="283" y="105"/>
                  </a:lnTo>
                  <a:lnTo>
                    <a:pt x="284" y="105"/>
                  </a:lnTo>
                  <a:lnTo>
                    <a:pt x="284" y="104"/>
                  </a:lnTo>
                  <a:lnTo>
                    <a:pt x="284" y="104"/>
                  </a:lnTo>
                  <a:lnTo>
                    <a:pt x="285" y="104"/>
                  </a:lnTo>
                  <a:lnTo>
                    <a:pt x="285" y="104"/>
                  </a:lnTo>
                  <a:lnTo>
                    <a:pt x="286" y="103"/>
                  </a:lnTo>
                  <a:lnTo>
                    <a:pt x="286" y="103"/>
                  </a:lnTo>
                  <a:lnTo>
                    <a:pt x="287" y="103"/>
                  </a:lnTo>
                  <a:lnTo>
                    <a:pt x="287" y="103"/>
                  </a:lnTo>
                  <a:lnTo>
                    <a:pt x="288" y="103"/>
                  </a:lnTo>
                  <a:lnTo>
                    <a:pt x="288" y="102"/>
                  </a:lnTo>
                  <a:lnTo>
                    <a:pt x="289" y="102"/>
                  </a:lnTo>
                  <a:lnTo>
                    <a:pt x="289" y="102"/>
                  </a:lnTo>
                  <a:lnTo>
                    <a:pt x="290" y="102"/>
                  </a:lnTo>
                  <a:lnTo>
                    <a:pt x="290" y="101"/>
                  </a:lnTo>
                  <a:lnTo>
                    <a:pt x="291" y="101"/>
                  </a:lnTo>
                  <a:lnTo>
                    <a:pt x="291" y="101"/>
                  </a:lnTo>
                  <a:lnTo>
                    <a:pt x="292" y="101"/>
                  </a:lnTo>
                  <a:lnTo>
                    <a:pt x="292" y="100"/>
                  </a:lnTo>
                  <a:lnTo>
                    <a:pt x="293" y="100"/>
                  </a:lnTo>
                  <a:lnTo>
                    <a:pt x="293" y="100"/>
                  </a:lnTo>
                  <a:lnTo>
                    <a:pt x="294" y="100"/>
                  </a:lnTo>
                  <a:lnTo>
                    <a:pt x="294" y="99"/>
                  </a:lnTo>
                  <a:lnTo>
                    <a:pt x="295" y="99"/>
                  </a:lnTo>
                  <a:lnTo>
                    <a:pt x="295" y="99"/>
                  </a:lnTo>
                  <a:lnTo>
                    <a:pt x="296" y="98"/>
                  </a:lnTo>
                  <a:lnTo>
                    <a:pt x="296" y="98"/>
                  </a:lnTo>
                  <a:lnTo>
                    <a:pt x="297" y="98"/>
                  </a:lnTo>
                  <a:lnTo>
                    <a:pt x="297" y="98"/>
                  </a:lnTo>
                  <a:lnTo>
                    <a:pt x="298" y="97"/>
                  </a:lnTo>
                  <a:lnTo>
                    <a:pt x="298" y="97"/>
                  </a:lnTo>
                  <a:lnTo>
                    <a:pt x="299" y="97"/>
                  </a:lnTo>
                  <a:lnTo>
                    <a:pt x="299" y="96"/>
                  </a:lnTo>
                  <a:lnTo>
                    <a:pt x="299" y="96"/>
                  </a:lnTo>
                  <a:lnTo>
                    <a:pt x="300" y="96"/>
                  </a:lnTo>
                  <a:lnTo>
                    <a:pt x="300" y="96"/>
                  </a:lnTo>
                  <a:lnTo>
                    <a:pt x="301" y="95"/>
                  </a:lnTo>
                  <a:lnTo>
                    <a:pt x="301" y="95"/>
                  </a:lnTo>
                  <a:lnTo>
                    <a:pt x="302" y="95"/>
                  </a:lnTo>
                  <a:lnTo>
                    <a:pt x="302" y="94"/>
                  </a:lnTo>
                  <a:lnTo>
                    <a:pt x="303" y="94"/>
                  </a:lnTo>
                  <a:lnTo>
                    <a:pt x="303" y="94"/>
                  </a:lnTo>
                  <a:lnTo>
                    <a:pt x="304" y="93"/>
                  </a:lnTo>
                  <a:lnTo>
                    <a:pt x="304" y="93"/>
                  </a:lnTo>
                  <a:lnTo>
                    <a:pt x="305" y="93"/>
                  </a:lnTo>
                  <a:lnTo>
                    <a:pt x="305" y="92"/>
                  </a:lnTo>
                  <a:lnTo>
                    <a:pt x="306" y="92"/>
                  </a:lnTo>
                  <a:lnTo>
                    <a:pt x="306" y="92"/>
                  </a:lnTo>
                  <a:lnTo>
                    <a:pt x="307" y="91"/>
                  </a:lnTo>
                  <a:lnTo>
                    <a:pt x="307" y="91"/>
                  </a:lnTo>
                  <a:lnTo>
                    <a:pt x="308" y="90"/>
                  </a:lnTo>
                  <a:lnTo>
                    <a:pt x="308" y="90"/>
                  </a:lnTo>
                  <a:lnTo>
                    <a:pt x="309" y="90"/>
                  </a:lnTo>
                  <a:lnTo>
                    <a:pt x="309" y="89"/>
                  </a:lnTo>
                  <a:lnTo>
                    <a:pt x="310" y="89"/>
                  </a:lnTo>
                  <a:lnTo>
                    <a:pt x="310" y="89"/>
                  </a:lnTo>
                  <a:lnTo>
                    <a:pt x="311" y="88"/>
                  </a:lnTo>
                  <a:lnTo>
                    <a:pt x="311" y="88"/>
                  </a:lnTo>
                  <a:lnTo>
                    <a:pt x="312" y="88"/>
                  </a:lnTo>
                  <a:lnTo>
                    <a:pt x="312" y="87"/>
                  </a:lnTo>
                  <a:lnTo>
                    <a:pt x="313" y="87"/>
                  </a:lnTo>
                  <a:lnTo>
                    <a:pt x="313" y="86"/>
                  </a:lnTo>
                  <a:lnTo>
                    <a:pt x="313" y="86"/>
                  </a:lnTo>
                  <a:lnTo>
                    <a:pt x="314" y="86"/>
                  </a:lnTo>
                  <a:lnTo>
                    <a:pt x="314" y="85"/>
                  </a:lnTo>
                  <a:lnTo>
                    <a:pt x="315" y="85"/>
                  </a:lnTo>
                  <a:lnTo>
                    <a:pt x="315" y="84"/>
                  </a:lnTo>
                  <a:lnTo>
                    <a:pt x="316" y="84"/>
                  </a:lnTo>
                  <a:lnTo>
                    <a:pt x="316" y="84"/>
                  </a:lnTo>
                  <a:lnTo>
                    <a:pt x="317" y="83"/>
                  </a:lnTo>
                  <a:lnTo>
                    <a:pt x="317" y="83"/>
                  </a:lnTo>
                  <a:lnTo>
                    <a:pt x="318" y="82"/>
                  </a:lnTo>
                  <a:lnTo>
                    <a:pt x="318" y="82"/>
                  </a:lnTo>
                  <a:lnTo>
                    <a:pt x="319" y="81"/>
                  </a:lnTo>
                  <a:lnTo>
                    <a:pt x="319" y="81"/>
                  </a:lnTo>
                  <a:lnTo>
                    <a:pt x="320" y="81"/>
                  </a:lnTo>
                  <a:lnTo>
                    <a:pt x="320" y="80"/>
                  </a:lnTo>
                  <a:lnTo>
                    <a:pt x="321" y="80"/>
                  </a:lnTo>
                  <a:lnTo>
                    <a:pt x="321" y="79"/>
                  </a:lnTo>
                  <a:lnTo>
                    <a:pt x="322" y="79"/>
                  </a:lnTo>
                  <a:lnTo>
                    <a:pt x="322" y="79"/>
                  </a:lnTo>
                  <a:lnTo>
                    <a:pt x="323" y="78"/>
                  </a:lnTo>
                  <a:lnTo>
                    <a:pt x="323" y="78"/>
                  </a:lnTo>
                  <a:lnTo>
                    <a:pt x="324" y="77"/>
                  </a:lnTo>
                  <a:lnTo>
                    <a:pt x="324" y="77"/>
                  </a:lnTo>
                  <a:lnTo>
                    <a:pt x="325" y="76"/>
                  </a:lnTo>
                  <a:lnTo>
                    <a:pt x="325" y="76"/>
                  </a:lnTo>
                  <a:lnTo>
                    <a:pt x="326" y="75"/>
                  </a:lnTo>
                  <a:lnTo>
                    <a:pt x="326" y="75"/>
                  </a:lnTo>
                  <a:lnTo>
                    <a:pt x="327" y="75"/>
                  </a:lnTo>
                  <a:lnTo>
                    <a:pt x="327" y="74"/>
                  </a:lnTo>
                  <a:lnTo>
                    <a:pt x="327" y="74"/>
                  </a:lnTo>
                  <a:lnTo>
                    <a:pt x="328" y="73"/>
                  </a:lnTo>
                  <a:lnTo>
                    <a:pt x="328" y="73"/>
                  </a:lnTo>
                  <a:lnTo>
                    <a:pt x="329" y="72"/>
                  </a:lnTo>
                  <a:lnTo>
                    <a:pt x="329" y="72"/>
                  </a:lnTo>
                  <a:lnTo>
                    <a:pt x="330" y="71"/>
                  </a:lnTo>
                  <a:lnTo>
                    <a:pt x="330" y="71"/>
                  </a:lnTo>
                  <a:lnTo>
                    <a:pt x="331" y="70"/>
                  </a:lnTo>
                  <a:lnTo>
                    <a:pt x="331" y="70"/>
                  </a:lnTo>
                  <a:lnTo>
                    <a:pt x="332" y="70"/>
                  </a:lnTo>
                  <a:lnTo>
                    <a:pt x="332" y="69"/>
                  </a:lnTo>
                  <a:lnTo>
                    <a:pt x="333" y="69"/>
                  </a:lnTo>
                  <a:lnTo>
                    <a:pt x="333" y="68"/>
                  </a:lnTo>
                  <a:lnTo>
                    <a:pt x="334" y="68"/>
                  </a:lnTo>
                  <a:lnTo>
                    <a:pt x="334" y="67"/>
                  </a:lnTo>
                  <a:lnTo>
                    <a:pt x="335" y="67"/>
                  </a:lnTo>
                  <a:lnTo>
                    <a:pt x="335" y="66"/>
                  </a:lnTo>
                  <a:lnTo>
                    <a:pt x="336" y="66"/>
                  </a:lnTo>
                  <a:lnTo>
                    <a:pt x="336" y="66"/>
                  </a:lnTo>
                  <a:lnTo>
                    <a:pt x="337" y="65"/>
                  </a:lnTo>
                  <a:lnTo>
                    <a:pt x="337" y="65"/>
                  </a:lnTo>
                  <a:lnTo>
                    <a:pt x="338" y="64"/>
                  </a:lnTo>
                  <a:lnTo>
                    <a:pt x="338" y="64"/>
                  </a:lnTo>
                  <a:lnTo>
                    <a:pt x="339" y="63"/>
                  </a:lnTo>
                  <a:lnTo>
                    <a:pt x="339" y="63"/>
                  </a:lnTo>
                  <a:lnTo>
                    <a:pt x="340" y="62"/>
                  </a:lnTo>
                  <a:lnTo>
                    <a:pt x="340" y="62"/>
                  </a:lnTo>
                  <a:lnTo>
                    <a:pt x="341" y="61"/>
                  </a:lnTo>
                  <a:lnTo>
                    <a:pt x="341" y="61"/>
                  </a:lnTo>
                  <a:lnTo>
                    <a:pt x="341" y="60"/>
                  </a:lnTo>
                  <a:lnTo>
                    <a:pt x="342" y="60"/>
                  </a:lnTo>
                  <a:lnTo>
                    <a:pt x="342" y="59"/>
                  </a:lnTo>
                  <a:lnTo>
                    <a:pt x="343" y="59"/>
                  </a:lnTo>
                  <a:lnTo>
                    <a:pt x="343" y="58"/>
                  </a:lnTo>
                  <a:lnTo>
                    <a:pt x="344" y="58"/>
                  </a:lnTo>
                  <a:lnTo>
                    <a:pt x="344" y="57"/>
                  </a:lnTo>
                  <a:lnTo>
                    <a:pt x="345" y="57"/>
                  </a:lnTo>
                  <a:lnTo>
                    <a:pt x="345" y="57"/>
                  </a:lnTo>
                  <a:lnTo>
                    <a:pt x="346" y="56"/>
                  </a:lnTo>
                  <a:lnTo>
                    <a:pt x="346" y="56"/>
                  </a:lnTo>
                  <a:lnTo>
                    <a:pt x="347" y="55"/>
                  </a:lnTo>
                  <a:lnTo>
                    <a:pt x="347" y="55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1054" name="Freeform 286"/>
            <p:cNvSpPr>
              <a:spLocks noChangeAspect="1"/>
            </p:cNvSpPr>
            <p:nvPr/>
          </p:nvSpPr>
          <p:spPr bwMode="auto">
            <a:xfrm>
              <a:off x="2784" y="1175"/>
              <a:ext cx="143" cy="652"/>
            </a:xfrm>
            <a:custGeom>
              <a:avLst/>
              <a:gdLst/>
              <a:ahLst/>
              <a:cxnLst>
                <a:cxn ang="0">
                  <a:pos x="5" y="49"/>
                </a:cxn>
                <a:cxn ang="0">
                  <a:pos x="11" y="44"/>
                </a:cxn>
                <a:cxn ang="0">
                  <a:pos x="17" y="38"/>
                </a:cxn>
                <a:cxn ang="0">
                  <a:pos x="22" y="33"/>
                </a:cxn>
                <a:cxn ang="0">
                  <a:pos x="28" y="28"/>
                </a:cxn>
                <a:cxn ang="0">
                  <a:pos x="34" y="23"/>
                </a:cxn>
                <a:cxn ang="0">
                  <a:pos x="40" y="18"/>
                </a:cxn>
                <a:cxn ang="0">
                  <a:pos x="46" y="14"/>
                </a:cxn>
                <a:cxn ang="0">
                  <a:pos x="51" y="11"/>
                </a:cxn>
                <a:cxn ang="0">
                  <a:pos x="57" y="8"/>
                </a:cxn>
                <a:cxn ang="0">
                  <a:pos x="63" y="5"/>
                </a:cxn>
                <a:cxn ang="0">
                  <a:pos x="69" y="3"/>
                </a:cxn>
                <a:cxn ang="0">
                  <a:pos x="75" y="1"/>
                </a:cxn>
                <a:cxn ang="0">
                  <a:pos x="80" y="0"/>
                </a:cxn>
                <a:cxn ang="0">
                  <a:pos x="86" y="0"/>
                </a:cxn>
                <a:cxn ang="0">
                  <a:pos x="92" y="0"/>
                </a:cxn>
                <a:cxn ang="0">
                  <a:pos x="98" y="1"/>
                </a:cxn>
                <a:cxn ang="0">
                  <a:pos x="104" y="3"/>
                </a:cxn>
                <a:cxn ang="0">
                  <a:pos x="109" y="4"/>
                </a:cxn>
                <a:cxn ang="0">
                  <a:pos x="115" y="7"/>
                </a:cxn>
                <a:cxn ang="0">
                  <a:pos x="121" y="10"/>
                </a:cxn>
                <a:cxn ang="0">
                  <a:pos x="127" y="14"/>
                </a:cxn>
                <a:cxn ang="0">
                  <a:pos x="132" y="18"/>
                </a:cxn>
                <a:cxn ang="0">
                  <a:pos x="138" y="22"/>
                </a:cxn>
                <a:cxn ang="0">
                  <a:pos x="144" y="27"/>
                </a:cxn>
                <a:cxn ang="0">
                  <a:pos x="150" y="32"/>
                </a:cxn>
                <a:cxn ang="0">
                  <a:pos x="156" y="37"/>
                </a:cxn>
                <a:cxn ang="0">
                  <a:pos x="161" y="43"/>
                </a:cxn>
                <a:cxn ang="0">
                  <a:pos x="167" y="48"/>
                </a:cxn>
                <a:cxn ang="0">
                  <a:pos x="173" y="54"/>
                </a:cxn>
                <a:cxn ang="0">
                  <a:pos x="179" y="60"/>
                </a:cxn>
                <a:cxn ang="0">
                  <a:pos x="185" y="66"/>
                </a:cxn>
                <a:cxn ang="0">
                  <a:pos x="190" y="71"/>
                </a:cxn>
                <a:cxn ang="0">
                  <a:pos x="196" y="76"/>
                </a:cxn>
                <a:cxn ang="0">
                  <a:pos x="202" y="81"/>
                </a:cxn>
                <a:cxn ang="0">
                  <a:pos x="208" y="86"/>
                </a:cxn>
                <a:cxn ang="0">
                  <a:pos x="214" y="91"/>
                </a:cxn>
                <a:cxn ang="0">
                  <a:pos x="219" y="95"/>
                </a:cxn>
                <a:cxn ang="0">
                  <a:pos x="225" y="98"/>
                </a:cxn>
                <a:cxn ang="0">
                  <a:pos x="231" y="102"/>
                </a:cxn>
                <a:cxn ang="0">
                  <a:pos x="237" y="104"/>
                </a:cxn>
                <a:cxn ang="0">
                  <a:pos x="242" y="106"/>
                </a:cxn>
                <a:cxn ang="0">
                  <a:pos x="248" y="108"/>
                </a:cxn>
                <a:cxn ang="0">
                  <a:pos x="254" y="109"/>
                </a:cxn>
                <a:cxn ang="0">
                  <a:pos x="260" y="109"/>
                </a:cxn>
                <a:cxn ang="0">
                  <a:pos x="266" y="109"/>
                </a:cxn>
                <a:cxn ang="0">
                  <a:pos x="271" y="108"/>
                </a:cxn>
                <a:cxn ang="0">
                  <a:pos x="277" y="107"/>
                </a:cxn>
                <a:cxn ang="0">
                  <a:pos x="283" y="105"/>
                </a:cxn>
                <a:cxn ang="0">
                  <a:pos x="289" y="102"/>
                </a:cxn>
                <a:cxn ang="0">
                  <a:pos x="295" y="99"/>
                </a:cxn>
                <a:cxn ang="0">
                  <a:pos x="300" y="96"/>
                </a:cxn>
                <a:cxn ang="0">
                  <a:pos x="306" y="92"/>
                </a:cxn>
                <a:cxn ang="0">
                  <a:pos x="312" y="87"/>
                </a:cxn>
                <a:cxn ang="0">
                  <a:pos x="318" y="82"/>
                </a:cxn>
                <a:cxn ang="0">
                  <a:pos x="324" y="77"/>
                </a:cxn>
                <a:cxn ang="0">
                  <a:pos x="329" y="72"/>
                </a:cxn>
                <a:cxn ang="0">
                  <a:pos x="335" y="66"/>
                </a:cxn>
                <a:cxn ang="0">
                  <a:pos x="341" y="61"/>
                </a:cxn>
                <a:cxn ang="0">
                  <a:pos x="347" y="55"/>
                </a:cxn>
              </a:cxnLst>
              <a:rect l="0" t="0" r="r" b="b"/>
              <a:pathLst>
                <a:path w="347" h="109">
                  <a:moveTo>
                    <a:pt x="0" y="55"/>
                  </a:moveTo>
                  <a:lnTo>
                    <a:pt x="0" y="54"/>
                  </a:lnTo>
                  <a:lnTo>
                    <a:pt x="1" y="54"/>
                  </a:lnTo>
                  <a:lnTo>
                    <a:pt x="1" y="53"/>
                  </a:lnTo>
                  <a:lnTo>
                    <a:pt x="2" y="53"/>
                  </a:lnTo>
                  <a:lnTo>
                    <a:pt x="2" y="52"/>
                  </a:lnTo>
                  <a:lnTo>
                    <a:pt x="3" y="52"/>
                  </a:lnTo>
                  <a:lnTo>
                    <a:pt x="3" y="51"/>
                  </a:lnTo>
                  <a:lnTo>
                    <a:pt x="4" y="51"/>
                  </a:lnTo>
                  <a:lnTo>
                    <a:pt x="4" y="50"/>
                  </a:lnTo>
                  <a:lnTo>
                    <a:pt x="5" y="50"/>
                  </a:lnTo>
                  <a:lnTo>
                    <a:pt x="5" y="49"/>
                  </a:lnTo>
                  <a:lnTo>
                    <a:pt x="6" y="49"/>
                  </a:lnTo>
                  <a:lnTo>
                    <a:pt x="6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9" y="46"/>
                  </a:lnTo>
                  <a:lnTo>
                    <a:pt x="9" y="46"/>
                  </a:lnTo>
                  <a:lnTo>
                    <a:pt x="9" y="45"/>
                  </a:lnTo>
                  <a:lnTo>
                    <a:pt x="10" y="45"/>
                  </a:lnTo>
                  <a:lnTo>
                    <a:pt x="10" y="44"/>
                  </a:lnTo>
                  <a:lnTo>
                    <a:pt x="11" y="44"/>
                  </a:lnTo>
                  <a:lnTo>
                    <a:pt x="11" y="43"/>
                  </a:lnTo>
                  <a:lnTo>
                    <a:pt x="12" y="43"/>
                  </a:lnTo>
                  <a:lnTo>
                    <a:pt x="12" y="42"/>
                  </a:lnTo>
                  <a:lnTo>
                    <a:pt x="13" y="42"/>
                  </a:lnTo>
                  <a:lnTo>
                    <a:pt x="13" y="41"/>
                  </a:lnTo>
                  <a:lnTo>
                    <a:pt x="14" y="41"/>
                  </a:lnTo>
                  <a:lnTo>
                    <a:pt x="14" y="40"/>
                  </a:lnTo>
                  <a:lnTo>
                    <a:pt x="15" y="40"/>
                  </a:lnTo>
                  <a:lnTo>
                    <a:pt x="15" y="39"/>
                  </a:lnTo>
                  <a:lnTo>
                    <a:pt x="16" y="39"/>
                  </a:lnTo>
                  <a:lnTo>
                    <a:pt x="16" y="3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18" y="37"/>
                  </a:lnTo>
                  <a:lnTo>
                    <a:pt x="18" y="37"/>
                  </a:lnTo>
                  <a:lnTo>
                    <a:pt x="18" y="36"/>
                  </a:lnTo>
                  <a:lnTo>
                    <a:pt x="19" y="36"/>
                  </a:lnTo>
                  <a:lnTo>
                    <a:pt x="19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1" y="34"/>
                  </a:lnTo>
                  <a:lnTo>
                    <a:pt x="21" y="34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5" y="31"/>
                  </a:lnTo>
                  <a:lnTo>
                    <a:pt x="25" y="30"/>
                  </a:lnTo>
                  <a:lnTo>
                    <a:pt x="26" y="30"/>
                  </a:lnTo>
                  <a:lnTo>
                    <a:pt x="26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9" y="27"/>
                  </a:lnTo>
                  <a:lnTo>
                    <a:pt x="29" y="27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1" y="26"/>
                  </a:lnTo>
                  <a:lnTo>
                    <a:pt x="31" y="25"/>
                  </a:lnTo>
                  <a:lnTo>
                    <a:pt x="32" y="25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33" y="24"/>
                  </a:lnTo>
                  <a:lnTo>
                    <a:pt x="33" y="23"/>
                  </a:lnTo>
                  <a:lnTo>
                    <a:pt x="34" y="23"/>
                  </a:lnTo>
                  <a:lnTo>
                    <a:pt x="34" y="22"/>
                  </a:lnTo>
                  <a:lnTo>
                    <a:pt x="35" y="22"/>
                  </a:lnTo>
                  <a:lnTo>
                    <a:pt x="35" y="22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7" y="21"/>
                  </a:lnTo>
                  <a:lnTo>
                    <a:pt x="37" y="20"/>
                  </a:lnTo>
                  <a:lnTo>
                    <a:pt x="38" y="20"/>
                  </a:lnTo>
                  <a:lnTo>
                    <a:pt x="38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1" y="18"/>
                  </a:lnTo>
                  <a:lnTo>
                    <a:pt x="41" y="17"/>
                  </a:lnTo>
                  <a:lnTo>
                    <a:pt x="42" y="17"/>
                  </a:lnTo>
                  <a:lnTo>
                    <a:pt x="42" y="17"/>
                  </a:lnTo>
                  <a:lnTo>
                    <a:pt x="43" y="16"/>
                  </a:lnTo>
                  <a:lnTo>
                    <a:pt x="43" y="16"/>
                  </a:lnTo>
                  <a:lnTo>
                    <a:pt x="44" y="16"/>
                  </a:lnTo>
                  <a:lnTo>
                    <a:pt x="44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6" y="14"/>
                  </a:lnTo>
                  <a:lnTo>
                    <a:pt x="46" y="14"/>
                  </a:lnTo>
                  <a:lnTo>
                    <a:pt x="47" y="14"/>
                  </a:lnTo>
                  <a:lnTo>
                    <a:pt x="47" y="13"/>
                  </a:lnTo>
                  <a:lnTo>
                    <a:pt x="47" y="13"/>
                  </a:lnTo>
                  <a:lnTo>
                    <a:pt x="48" y="13"/>
                  </a:lnTo>
                  <a:lnTo>
                    <a:pt x="48" y="12"/>
                  </a:lnTo>
                  <a:lnTo>
                    <a:pt x="49" y="12"/>
                  </a:lnTo>
                  <a:lnTo>
                    <a:pt x="49" y="12"/>
                  </a:lnTo>
                  <a:lnTo>
                    <a:pt x="50" y="12"/>
                  </a:lnTo>
                  <a:lnTo>
                    <a:pt x="50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5" y="9"/>
                  </a:lnTo>
                  <a:lnTo>
                    <a:pt x="55" y="8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9" y="7"/>
                  </a:lnTo>
                  <a:lnTo>
                    <a:pt x="59" y="7"/>
                  </a:lnTo>
                  <a:lnTo>
                    <a:pt x="60" y="6"/>
                  </a:lnTo>
                  <a:lnTo>
                    <a:pt x="60" y="6"/>
                  </a:lnTo>
                  <a:lnTo>
                    <a:pt x="61" y="6"/>
                  </a:lnTo>
                  <a:lnTo>
                    <a:pt x="61" y="6"/>
                  </a:lnTo>
                  <a:lnTo>
                    <a:pt x="61" y="5"/>
                  </a:lnTo>
                  <a:lnTo>
                    <a:pt x="62" y="5"/>
                  </a:lnTo>
                  <a:lnTo>
                    <a:pt x="62" y="5"/>
                  </a:lnTo>
                  <a:lnTo>
                    <a:pt x="63" y="5"/>
                  </a:lnTo>
                  <a:lnTo>
                    <a:pt x="63" y="5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7" y="3"/>
                  </a:lnTo>
                  <a:lnTo>
                    <a:pt x="67" y="3"/>
                  </a:lnTo>
                  <a:lnTo>
                    <a:pt x="68" y="3"/>
                  </a:lnTo>
                  <a:lnTo>
                    <a:pt x="68" y="3"/>
                  </a:lnTo>
                  <a:lnTo>
                    <a:pt x="69" y="3"/>
                  </a:lnTo>
                  <a:lnTo>
                    <a:pt x="69" y="3"/>
                  </a:lnTo>
                  <a:lnTo>
                    <a:pt x="70" y="3"/>
                  </a:lnTo>
                  <a:lnTo>
                    <a:pt x="70" y="2"/>
                  </a:lnTo>
                  <a:lnTo>
                    <a:pt x="71" y="2"/>
                  </a:lnTo>
                  <a:lnTo>
                    <a:pt x="71" y="2"/>
                  </a:lnTo>
                  <a:lnTo>
                    <a:pt x="72" y="2"/>
                  </a:lnTo>
                  <a:lnTo>
                    <a:pt x="72" y="2"/>
                  </a:lnTo>
                  <a:lnTo>
                    <a:pt x="73" y="2"/>
                  </a:lnTo>
                  <a:lnTo>
                    <a:pt x="73" y="2"/>
                  </a:lnTo>
                  <a:lnTo>
                    <a:pt x="74" y="1"/>
                  </a:lnTo>
                  <a:lnTo>
                    <a:pt x="74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6" y="1"/>
                  </a:lnTo>
                  <a:lnTo>
                    <a:pt x="76" y="1"/>
                  </a:lnTo>
                  <a:lnTo>
                    <a:pt x="77" y="1"/>
                  </a:lnTo>
                  <a:lnTo>
                    <a:pt x="77" y="1"/>
                  </a:lnTo>
                  <a:lnTo>
                    <a:pt x="78" y="1"/>
                  </a:lnTo>
                  <a:lnTo>
                    <a:pt x="78" y="1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3" y="0"/>
                  </a:lnTo>
                  <a:lnTo>
                    <a:pt x="83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5" y="0"/>
                  </a:lnTo>
                  <a:lnTo>
                    <a:pt x="85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7" y="0"/>
                  </a:lnTo>
                  <a:lnTo>
                    <a:pt x="87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91" y="0"/>
                  </a:lnTo>
                  <a:lnTo>
                    <a:pt x="91" y="0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6" y="1"/>
                  </a:lnTo>
                  <a:lnTo>
                    <a:pt x="96" y="1"/>
                  </a:lnTo>
                  <a:lnTo>
                    <a:pt x="97" y="1"/>
                  </a:lnTo>
                  <a:lnTo>
                    <a:pt x="97" y="1"/>
                  </a:lnTo>
                  <a:lnTo>
                    <a:pt x="98" y="1"/>
                  </a:lnTo>
                  <a:lnTo>
                    <a:pt x="98" y="1"/>
                  </a:lnTo>
                  <a:lnTo>
                    <a:pt x="99" y="1"/>
                  </a:lnTo>
                  <a:lnTo>
                    <a:pt x="99" y="1"/>
                  </a:lnTo>
                  <a:lnTo>
                    <a:pt x="100" y="1"/>
                  </a:lnTo>
                  <a:lnTo>
                    <a:pt x="100" y="2"/>
                  </a:lnTo>
                  <a:lnTo>
                    <a:pt x="101" y="2"/>
                  </a:lnTo>
                  <a:lnTo>
                    <a:pt x="101" y="2"/>
                  </a:lnTo>
                  <a:lnTo>
                    <a:pt x="102" y="2"/>
                  </a:lnTo>
                  <a:lnTo>
                    <a:pt x="102" y="2"/>
                  </a:lnTo>
                  <a:lnTo>
                    <a:pt x="103" y="2"/>
                  </a:lnTo>
                  <a:lnTo>
                    <a:pt x="103" y="2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5" y="3"/>
                  </a:lnTo>
                  <a:lnTo>
                    <a:pt x="105" y="3"/>
                  </a:lnTo>
                  <a:lnTo>
                    <a:pt x="106" y="3"/>
                  </a:lnTo>
                  <a:lnTo>
                    <a:pt x="106" y="3"/>
                  </a:lnTo>
                  <a:lnTo>
                    <a:pt x="107" y="4"/>
                  </a:lnTo>
                  <a:lnTo>
                    <a:pt x="107" y="4"/>
                  </a:lnTo>
                  <a:lnTo>
                    <a:pt x="108" y="4"/>
                  </a:lnTo>
                  <a:lnTo>
                    <a:pt x="108" y="4"/>
                  </a:lnTo>
                  <a:lnTo>
                    <a:pt x="109" y="4"/>
                  </a:lnTo>
                  <a:lnTo>
                    <a:pt x="109" y="4"/>
                  </a:lnTo>
                  <a:lnTo>
                    <a:pt x="110" y="5"/>
                  </a:lnTo>
                  <a:lnTo>
                    <a:pt x="110" y="5"/>
                  </a:lnTo>
                  <a:lnTo>
                    <a:pt x="111" y="5"/>
                  </a:lnTo>
                  <a:lnTo>
                    <a:pt x="111" y="5"/>
                  </a:lnTo>
                  <a:lnTo>
                    <a:pt x="112" y="5"/>
                  </a:lnTo>
                  <a:lnTo>
                    <a:pt x="112" y="6"/>
                  </a:lnTo>
                  <a:lnTo>
                    <a:pt x="113" y="6"/>
                  </a:lnTo>
                  <a:lnTo>
                    <a:pt x="113" y="6"/>
                  </a:lnTo>
                  <a:lnTo>
                    <a:pt x="114" y="6"/>
                  </a:lnTo>
                  <a:lnTo>
                    <a:pt x="114" y="7"/>
                  </a:lnTo>
                  <a:lnTo>
                    <a:pt x="115" y="7"/>
                  </a:lnTo>
                  <a:lnTo>
                    <a:pt x="115" y="7"/>
                  </a:lnTo>
                  <a:lnTo>
                    <a:pt x="116" y="7"/>
                  </a:lnTo>
                  <a:lnTo>
                    <a:pt x="116" y="8"/>
                  </a:lnTo>
                  <a:lnTo>
                    <a:pt x="117" y="8"/>
                  </a:lnTo>
                  <a:lnTo>
                    <a:pt x="117" y="8"/>
                  </a:lnTo>
                  <a:lnTo>
                    <a:pt x="118" y="8"/>
                  </a:lnTo>
                  <a:lnTo>
                    <a:pt x="118" y="8"/>
                  </a:lnTo>
                  <a:lnTo>
                    <a:pt x="118" y="9"/>
                  </a:lnTo>
                  <a:lnTo>
                    <a:pt x="119" y="9"/>
                  </a:lnTo>
                  <a:lnTo>
                    <a:pt x="119" y="9"/>
                  </a:lnTo>
                  <a:lnTo>
                    <a:pt x="120" y="10"/>
                  </a:lnTo>
                  <a:lnTo>
                    <a:pt x="120" y="10"/>
                  </a:lnTo>
                  <a:lnTo>
                    <a:pt x="121" y="10"/>
                  </a:lnTo>
                  <a:lnTo>
                    <a:pt x="121" y="10"/>
                  </a:lnTo>
                  <a:lnTo>
                    <a:pt x="122" y="11"/>
                  </a:lnTo>
                  <a:lnTo>
                    <a:pt x="122" y="11"/>
                  </a:lnTo>
                  <a:lnTo>
                    <a:pt x="123" y="11"/>
                  </a:lnTo>
                  <a:lnTo>
                    <a:pt x="123" y="12"/>
                  </a:lnTo>
                  <a:lnTo>
                    <a:pt x="124" y="12"/>
                  </a:lnTo>
                  <a:lnTo>
                    <a:pt x="124" y="12"/>
                  </a:lnTo>
                  <a:lnTo>
                    <a:pt x="125" y="12"/>
                  </a:lnTo>
                  <a:lnTo>
                    <a:pt x="125" y="13"/>
                  </a:lnTo>
                  <a:lnTo>
                    <a:pt x="126" y="13"/>
                  </a:lnTo>
                  <a:lnTo>
                    <a:pt x="126" y="13"/>
                  </a:lnTo>
                  <a:lnTo>
                    <a:pt x="127" y="14"/>
                  </a:lnTo>
                  <a:lnTo>
                    <a:pt x="127" y="14"/>
                  </a:lnTo>
                  <a:lnTo>
                    <a:pt x="128" y="14"/>
                  </a:lnTo>
                  <a:lnTo>
                    <a:pt x="128" y="15"/>
                  </a:lnTo>
                  <a:lnTo>
                    <a:pt x="129" y="15"/>
                  </a:lnTo>
                  <a:lnTo>
                    <a:pt x="129" y="15"/>
                  </a:lnTo>
                  <a:lnTo>
                    <a:pt x="130" y="16"/>
                  </a:lnTo>
                  <a:lnTo>
                    <a:pt x="130" y="16"/>
                  </a:lnTo>
                  <a:lnTo>
                    <a:pt x="131" y="16"/>
                  </a:lnTo>
                  <a:lnTo>
                    <a:pt x="131" y="17"/>
                  </a:lnTo>
                  <a:lnTo>
                    <a:pt x="132" y="17"/>
                  </a:lnTo>
                  <a:lnTo>
                    <a:pt x="132" y="17"/>
                  </a:lnTo>
                  <a:lnTo>
                    <a:pt x="132" y="18"/>
                  </a:lnTo>
                  <a:lnTo>
                    <a:pt x="133" y="18"/>
                  </a:lnTo>
                  <a:lnTo>
                    <a:pt x="133" y="18"/>
                  </a:lnTo>
                  <a:lnTo>
                    <a:pt x="134" y="19"/>
                  </a:lnTo>
                  <a:lnTo>
                    <a:pt x="134" y="19"/>
                  </a:lnTo>
                  <a:lnTo>
                    <a:pt x="135" y="19"/>
                  </a:lnTo>
                  <a:lnTo>
                    <a:pt x="135" y="20"/>
                  </a:lnTo>
                  <a:lnTo>
                    <a:pt x="136" y="20"/>
                  </a:lnTo>
                  <a:lnTo>
                    <a:pt x="136" y="21"/>
                  </a:lnTo>
                  <a:lnTo>
                    <a:pt x="137" y="21"/>
                  </a:lnTo>
                  <a:lnTo>
                    <a:pt x="137" y="21"/>
                  </a:lnTo>
                  <a:lnTo>
                    <a:pt x="138" y="22"/>
                  </a:lnTo>
                  <a:lnTo>
                    <a:pt x="138" y="22"/>
                  </a:lnTo>
                  <a:lnTo>
                    <a:pt x="139" y="22"/>
                  </a:lnTo>
                  <a:lnTo>
                    <a:pt x="139" y="23"/>
                  </a:lnTo>
                  <a:lnTo>
                    <a:pt x="140" y="23"/>
                  </a:lnTo>
                  <a:lnTo>
                    <a:pt x="140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2" y="25"/>
                  </a:lnTo>
                  <a:lnTo>
                    <a:pt x="142" y="25"/>
                  </a:lnTo>
                  <a:lnTo>
                    <a:pt x="143" y="26"/>
                  </a:lnTo>
                  <a:lnTo>
                    <a:pt x="143" y="26"/>
                  </a:lnTo>
                  <a:lnTo>
                    <a:pt x="144" y="26"/>
                  </a:lnTo>
                  <a:lnTo>
                    <a:pt x="144" y="27"/>
                  </a:lnTo>
                  <a:lnTo>
                    <a:pt x="145" y="27"/>
                  </a:lnTo>
                  <a:lnTo>
                    <a:pt x="145" y="28"/>
                  </a:lnTo>
                  <a:lnTo>
                    <a:pt x="146" y="28"/>
                  </a:lnTo>
                  <a:lnTo>
                    <a:pt x="146" y="29"/>
                  </a:lnTo>
                  <a:lnTo>
                    <a:pt x="147" y="29"/>
                  </a:lnTo>
                  <a:lnTo>
                    <a:pt x="147" y="29"/>
                  </a:lnTo>
                  <a:lnTo>
                    <a:pt x="147" y="30"/>
                  </a:lnTo>
                  <a:lnTo>
                    <a:pt x="148" y="30"/>
                  </a:lnTo>
                  <a:lnTo>
                    <a:pt x="148" y="31"/>
                  </a:lnTo>
                  <a:lnTo>
                    <a:pt x="149" y="31"/>
                  </a:lnTo>
                  <a:lnTo>
                    <a:pt x="149" y="31"/>
                  </a:lnTo>
                  <a:lnTo>
                    <a:pt x="150" y="32"/>
                  </a:lnTo>
                  <a:lnTo>
                    <a:pt x="150" y="32"/>
                  </a:lnTo>
                  <a:lnTo>
                    <a:pt x="151" y="33"/>
                  </a:lnTo>
                  <a:lnTo>
                    <a:pt x="151" y="33"/>
                  </a:lnTo>
                  <a:lnTo>
                    <a:pt x="152" y="34"/>
                  </a:lnTo>
                  <a:lnTo>
                    <a:pt x="152" y="34"/>
                  </a:lnTo>
                  <a:lnTo>
                    <a:pt x="153" y="35"/>
                  </a:lnTo>
                  <a:lnTo>
                    <a:pt x="153" y="35"/>
                  </a:lnTo>
                  <a:lnTo>
                    <a:pt x="154" y="35"/>
                  </a:lnTo>
                  <a:lnTo>
                    <a:pt x="154" y="36"/>
                  </a:lnTo>
                  <a:lnTo>
                    <a:pt x="155" y="36"/>
                  </a:lnTo>
                  <a:lnTo>
                    <a:pt x="155" y="37"/>
                  </a:lnTo>
                  <a:lnTo>
                    <a:pt x="156" y="37"/>
                  </a:lnTo>
                  <a:lnTo>
                    <a:pt x="156" y="38"/>
                  </a:lnTo>
                  <a:lnTo>
                    <a:pt x="157" y="38"/>
                  </a:lnTo>
                  <a:lnTo>
                    <a:pt x="157" y="39"/>
                  </a:lnTo>
                  <a:lnTo>
                    <a:pt x="158" y="39"/>
                  </a:lnTo>
                  <a:lnTo>
                    <a:pt x="158" y="39"/>
                  </a:lnTo>
                  <a:lnTo>
                    <a:pt x="159" y="40"/>
                  </a:lnTo>
                  <a:lnTo>
                    <a:pt x="159" y="40"/>
                  </a:lnTo>
                  <a:lnTo>
                    <a:pt x="160" y="41"/>
                  </a:lnTo>
                  <a:lnTo>
                    <a:pt x="160" y="41"/>
                  </a:lnTo>
                  <a:lnTo>
                    <a:pt x="161" y="42"/>
                  </a:lnTo>
                  <a:lnTo>
                    <a:pt x="161" y="42"/>
                  </a:lnTo>
                  <a:lnTo>
                    <a:pt x="161" y="43"/>
                  </a:lnTo>
                  <a:lnTo>
                    <a:pt x="162" y="43"/>
                  </a:lnTo>
                  <a:lnTo>
                    <a:pt x="162" y="44"/>
                  </a:lnTo>
                  <a:lnTo>
                    <a:pt x="163" y="44"/>
                  </a:lnTo>
                  <a:lnTo>
                    <a:pt x="163" y="45"/>
                  </a:lnTo>
                  <a:lnTo>
                    <a:pt x="164" y="45"/>
                  </a:lnTo>
                  <a:lnTo>
                    <a:pt x="164" y="46"/>
                  </a:lnTo>
                  <a:lnTo>
                    <a:pt x="165" y="46"/>
                  </a:lnTo>
                  <a:lnTo>
                    <a:pt x="165" y="47"/>
                  </a:lnTo>
                  <a:lnTo>
                    <a:pt x="166" y="47"/>
                  </a:lnTo>
                  <a:lnTo>
                    <a:pt x="166" y="48"/>
                  </a:lnTo>
                  <a:lnTo>
                    <a:pt x="167" y="48"/>
                  </a:lnTo>
                  <a:lnTo>
                    <a:pt x="167" y="48"/>
                  </a:lnTo>
                  <a:lnTo>
                    <a:pt x="168" y="49"/>
                  </a:lnTo>
                  <a:lnTo>
                    <a:pt x="168" y="49"/>
                  </a:lnTo>
                  <a:lnTo>
                    <a:pt x="169" y="50"/>
                  </a:lnTo>
                  <a:lnTo>
                    <a:pt x="169" y="50"/>
                  </a:lnTo>
                  <a:lnTo>
                    <a:pt x="170" y="51"/>
                  </a:lnTo>
                  <a:lnTo>
                    <a:pt x="170" y="51"/>
                  </a:lnTo>
                  <a:lnTo>
                    <a:pt x="171" y="52"/>
                  </a:lnTo>
                  <a:lnTo>
                    <a:pt x="171" y="52"/>
                  </a:lnTo>
                  <a:lnTo>
                    <a:pt x="172" y="53"/>
                  </a:lnTo>
                  <a:lnTo>
                    <a:pt x="172" y="53"/>
                  </a:lnTo>
                  <a:lnTo>
                    <a:pt x="173" y="54"/>
                  </a:lnTo>
                  <a:lnTo>
                    <a:pt x="173" y="54"/>
                  </a:lnTo>
                  <a:lnTo>
                    <a:pt x="174" y="55"/>
                  </a:lnTo>
                  <a:lnTo>
                    <a:pt x="174" y="55"/>
                  </a:lnTo>
                  <a:lnTo>
                    <a:pt x="175" y="56"/>
                  </a:lnTo>
                  <a:lnTo>
                    <a:pt x="175" y="56"/>
                  </a:lnTo>
                  <a:lnTo>
                    <a:pt x="175" y="57"/>
                  </a:lnTo>
                  <a:lnTo>
                    <a:pt x="176" y="57"/>
                  </a:lnTo>
                  <a:lnTo>
                    <a:pt x="176" y="57"/>
                  </a:lnTo>
                  <a:lnTo>
                    <a:pt x="177" y="58"/>
                  </a:lnTo>
                  <a:lnTo>
                    <a:pt x="177" y="58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9" y="60"/>
                  </a:lnTo>
                  <a:lnTo>
                    <a:pt x="179" y="60"/>
                  </a:lnTo>
                  <a:lnTo>
                    <a:pt x="180" y="61"/>
                  </a:lnTo>
                  <a:lnTo>
                    <a:pt x="180" y="61"/>
                  </a:lnTo>
                  <a:lnTo>
                    <a:pt x="181" y="62"/>
                  </a:lnTo>
                  <a:lnTo>
                    <a:pt x="181" y="62"/>
                  </a:lnTo>
                  <a:lnTo>
                    <a:pt x="182" y="63"/>
                  </a:lnTo>
                  <a:lnTo>
                    <a:pt x="182" y="63"/>
                  </a:lnTo>
                  <a:lnTo>
                    <a:pt x="183" y="64"/>
                  </a:lnTo>
                  <a:lnTo>
                    <a:pt x="183" y="64"/>
                  </a:lnTo>
                  <a:lnTo>
                    <a:pt x="184" y="65"/>
                  </a:lnTo>
                  <a:lnTo>
                    <a:pt x="184" y="65"/>
                  </a:lnTo>
                  <a:lnTo>
                    <a:pt x="185" y="66"/>
                  </a:lnTo>
                  <a:lnTo>
                    <a:pt x="185" y="66"/>
                  </a:lnTo>
                  <a:lnTo>
                    <a:pt x="186" y="66"/>
                  </a:lnTo>
                  <a:lnTo>
                    <a:pt x="186" y="67"/>
                  </a:lnTo>
                  <a:lnTo>
                    <a:pt x="187" y="67"/>
                  </a:lnTo>
                  <a:lnTo>
                    <a:pt x="187" y="68"/>
                  </a:lnTo>
                  <a:lnTo>
                    <a:pt x="188" y="68"/>
                  </a:lnTo>
                  <a:lnTo>
                    <a:pt x="188" y="69"/>
                  </a:lnTo>
                  <a:lnTo>
                    <a:pt x="189" y="69"/>
                  </a:lnTo>
                  <a:lnTo>
                    <a:pt x="189" y="70"/>
                  </a:lnTo>
                  <a:lnTo>
                    <a:pt x="189" y="70"/>
                  </a:lnTo>
                  <a:lnTo>
                    <a:pt x="190" y="70"/>
                  </a:lnTo>
                  <a:lnTo>
                    <a:pt x="190" y="71"/>
                  </a:lnTo>
                  <a:lnTo>
                    <a:pt x="191" y="71"/>
                  </a:lnTo>
                  <a:lnTo>
                    <a:pt x="191" y="72"/>
                  </a:lnTo>
                  <a:lnTo>
                    <a:pt x="192" y="72"/>
                  </a:lnTo>
                  <a:lnTo>
                    <a:pt x="192" y="73"/>
                  </a:lnTo>
                  <a:lnTo>
                    <a:pt x="193" y="73"/>
                  </a:lnTo>
                  <a:lnTo>
                    <a:pt x="193" y="74"/>
                  </a:lnTo>
                  <a:lnTo>
                    <a:pt x="194" y="74"/>
                  </a:lnTo>
                  <a:lnTo>
                    <a:pt x="194" y="75"/>
                  </a:lnTo>
                  <a:lnTo>
                    <a:pt x="195" y="75"/>
                  </a:lnTo>
                  <a:lnTo>
                    <a:pt x="195" y="75"/>
                  </a:lnTo>
                  <a:lnTo>
                    <a:pt x="196" y="76"/>
                  </a:lnTo>
                  <a:lnTo>
                    <a:pt x="196" y="76"/>
                  </a:lnTo>
                  <a:lnTo>
                    <a:pt x="197" y="77"/>
                  </a:lnTo>
                  <a:lnTo>
                    <a:pt x="197" y="77"/>
                  </a:lnTo>
                  <a:lnTo>
                    <a:pt x="198" y="78"/>
                  </a:lnTo>
                  <a:lnTo>
                    <a:pt x="198" y="78"/>
                  </a:lnTo>
                  <a:lnTo>
                    <a:pt x="199" y="79"/>
                  </a:lnTo>
                  <a:lnTo>
                    <a:pt x="199" y="79"/>
                  </a:lnTo>
                  <a:lnTo>
                    <a:pt x="200" y="79"/>
                  </a:lnTo>
                  <a:lnTo>
                    <a:pt x="200" y="80"/>
                  </a:lnTo>
                  <a:lnTo>
                    <a:pt x="201" y="80"/>
                  </a:lnTo>
                  <a:lnTo>
                    <a:pt x="201" y="81"/>
                  </a:lnTo>
                  <a:lnTo>
                    <a:pt x="202" y="81"/>
                  </a:lnTo>
                  <a:lnTo>
                    <a:pt x="202" y="81"/>
                  </a:lnTo>
                  <a:lnTo>
                    <a:pt x="203" y="82"/>
                  </a:lnTo>
                  <a:lnTo>
                    <a:pt x="203" y="82"/>
                  </a:lnTo>
                  <a:lnTo>
                    <a:pt x="204" y="83"/>
                  </a:lnTo>
                  <a:lnTo>
                    <a:pt x="204" y="83"/>
                  </a:lnTo>
                  <a:lnTo>
                    <a:pt x="204" y="84"/>
                  </a:lnTo>
                  <a:lnTo>
                    <a:pt x="205" y="84"/>
                  </a:lnTo>
                  <a:lnTo>
                    <a:pt x="205" y="84"/>
                  </a:lnTo>
                  <a:lnTo>
                    <a:pt x="206" y="85"/>
                  </a:lnTo>
                  <a:lnTo>
                    <a:pt x="206" y="85"/>
                  </a:lnTo>
                  <a:lnTo>
                    <a:pt x="207" y="86"/>
                  </a:lnTo>
                  <a:lnTo>
                    <a:pt x="207" y="86"/>
                  </a:lnTo>
                  <a:lnTo>
                    <a:pt x="208" y="86"/>
                  </a:lnTo>
                  <a:lnTo>
                    <a:pt x="208" y="87"/>
                  </a:lnTo>
                  <a:lnTo>
                    <a:pt x="209" y="87"/>
                  </a:lnTo>
                  <a:lnTo>
                    <a:pt x="209" y="88"/>
                  </a:lnTo>
                  <a:lnTo>
                    <a:pt x="210" y="88"/>
                  </a:lnTo>
                  <a:lnTo>
                    <a:pt x="210" y="88"/>
                  </a:lnTo>
                  <a:lnTo>
                    <a:pt x="211" y="89"/>
                  </a:lnTo>
                  <a:lnTo>
                    <a:pt x="211" y="89"/>
                  </a:lnTo>
                  <a:lnTo>
                    <a:pt x="212" y="89"/>
                  </a:lnTo>
                  <a:lnTo>
                    <a:pt x="212" y="90"/>
                  </a:lnTo>
                  <a:lnTo>
                    <a:pt x="213" y="90"/>
                  </a:lnTo>
                  <a:lnTo>
                    <a:pt x="213" y="90"/>
                  </a:lnTo>
                  <a:lnTo>
                    <a:pt x="214" y="91"/>
                  </a:lnTo>
                  <a:lnTo>
                    <a:pt x="214" y="91"/>
                  </a:lnTo>
                  <a:lnTo>
                    <a:pt x="215" y="92"/>
                  </a:lnTo>
                  <a:lnTo>
                    <a:pt x="215" y="92"/>
                  </a:lnTo>
                  <a:lnTo>
                    <a:pt x="216" y="92"/>
                  </a:lnTo>
                  <a:lnTo>
                    <a:pt x="216" y="93"/>
                  </a:lnTo>
                  <a:lnTo>
                    <a:pt x="217" y="93"/>
                  </a:lnTo>
                  <a:lnTo>
                    <a:pt x="217" y="93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9" y="95"/>
                  </a:lnTo>
                  <a:lnTo>
                    <a:pt x="219" y="95"/>
                  </a:lnTo>
                  <a:lnTo>
                    <a:pt x="220" y="95"/>
                  </a:lnTo>
                  <a:lnTo>
                    <a:pt x="220" y="96"/>
                  </a:lnTo>
                  <a:lnTo>
                    <a:pt x="221" y="96"/>
                  </a:lnTo>
                  <a:lnTo>
                    <a:pt x="221" y="96"/>
                  </a:lnTo>
                  <a:lnTo>
                    <a:pt x="222" y="96"/>
                  </a:lnTo>
                  <a:lnTo>
                    <a:pt x="222" y="97"/>
                  </a:lnTo>
                  <a:lnTo>
                    <a:pt x="223" y="97"/>
                  </a:lnTo>
                  <a:lnTo>
                    <a:pt x="223" y="97"/>
                  </a:lnTo>
                  <a:lnTo>
                    <a:pt x="224" y="98"/>
                  </a:lnTo>
                  <a:lnTo>
                    <a:pt x="224" y="98"/>
                  </a:lnTo>
                  <a:lnTo>
                    <a:pt x="225" y="98"/>
                  </a:lnTo>
                  <a:lnTo>
                    <a:pt x="225" y="98"/>
                  </a:lnTo>
                  <a:lnTo>
                    <a:pt x="226" y="99"/>
                  </a:lnTo>
                  <a:lnTo>
                    <a:pt x="226" y="99"/>
                  </a:lnTo>
                  <a:lnTo>
                    <a:pt x="227" y="99"/>
                  </a:lnTo>
                  <a:lnTo>
                    <a:pt x="227" y="100"/>
                  </a:lnTo>
                  <a:lnTo>
                    <a:pt x="228" y="100"/>
                  </a:lnTo>
                  <a:lnTo>
                    <a:pt x="228" y="100"/>
                  </a:lnTo>
                  <a:lnTo>
                    <a:pt x="229" y="100"/>
                  </a:lnTo>
                  <a:lnTo>
                    <a:pt x="229" y="101"/>
                  </a:lnTo>
                  <a:lnTo>
                    <a:pt x="230" y="101"/>
                  </a:lnTo>
                  <a:lnTo>
                    <a:pt x="230" y="101"/>
                  </a:lnTo>
                  <a:lnTo>
                    <a:pt x="231" y="101"/>
                  </a:lnTo>
                  <a:lnTo>
                    <a:pt x="231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3" y="103"/>
                  </a:lnTo>
                  <a:lnTo>
                    <a:pt x="233" y="103"/>
                  </a:lnTo>
                  <a:lnTo>
                    <a:pt x="234" y="103"/>
                  </a:lnTo>
                  <a:lnTo>
                    <a:pt x="234" y="103"/>
                  </a:lnTo>
                  <a:lnTo>
                    <a:pt x="235" y="103"/>
                  </a:lnTo>
                  <a:lnTo>
                    <a:pt x="235" y="104"/>
                  </a:lnTo>
                  <a:lnTo>
                    <a:pt x="236" y="104"/>
                  </a:lnTo>
                  <a:lnTo>
                    <a:pt x="236" y="104"/>
                  </a:lnTo>
                  <a:lnTo>
                    <a:pt x="237" y="104"/>
                  </a:lnTo>
                  <a:lnTo>
                    <a:pt x="237" y="105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39" y="105"/>
                  </a:lnTo>
                  <a:lnTo>
                    <a:pt x="239" y="105"/>
                  </a:lnTo>
                  <a:lnTo>
                    <a:pt x="240" y="105"/>
                  </a:lnTo>
                  <a:lnTo>
                    <a:pt x="240" y="106"/>
                  </a:lnTo>
                  <a:lnTo>
                    <a:pt x="241" y="106"/>
                  </a:lnTo>
                  <a:lnTo>
                    <a:pt x="241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3" y="106"/>
                  </a:lnTo>
                  <a:lnTo>
                    <a:pt x="243" y="107"/>
                  </a:lnTo>
                  <a:lnTo>
                    <a:pt x="244" y="107"/>
                  </a:lnTo>
                  <a:lnTo>
                    <a:pt x="244" y="107"/>
                  </a:lnTo>
                  <a:lnTo>
                    <a:pt x="245" y="107"/>
                  </a:lnTo>
                  <a:lnTo>
                    <a:pt x="245" y="107"/>
                  </a:lnTo>
                  <a:lnTo>
                    <a:pt x="246" y="107"/>
                  </a:lnTo>
                  <a:lnTo>
                    <a:pt x="246" y="107"/>
                  </a:lnTo>
                  <a:lnTo>
                    <a:pt x="247" y="108"/>
                  </a:lnTo>
                  <a:lnTo>
                    <a:pt x="247" y="108"/>
                  </a:lnTo>
                  <a:lnTo>
                    <a:pt x="248" y="108"/>
                  </a:lnTo>
                  <a:lnTo>
                    <a:pt x="248" y="108"/>
                  </a:lnTo>
                  <a:lnTo>
                    <a:pt x="249" y="108"/>
                  </a:lnTo>
                  <a:lnTo>
                    <a:pt x="249" y="108"/>
                  </a:lnTo>
                  <a:lnTo>
                    <a:pt x="250" y="108"/>
                  </a:lnTo>
                  <a:lnTo>
                    <a:pt x="250" y="108"/>
                  </a:lnTo>
                  <a:lnTo>
                    <a:pt x="251" y="108"/>
                  </a:lnTo>
                  <a:lnTo>
                    <a:pt x="251" y="108"/>
                  </a:lnTo>
                  <a:lnTo>
                    <a:pt x="252" y="109"/>
                  </a:lnTo>
                  <a:lnTo>
                    <a:pt x="252" y="109"/>
                  </a:lnTo>
                  <a:lnTo>
                    <a:pt x="253" y="109"/>
                  </a:lnTo>
                  <a:lnTo>
                    <a:pt x="253" y="109"/>
                  </a:lnTo>
                  <a:lnTo>
                    <a:pt x="254" y="109"/>
                  </a:lnTo>
                  <a:lnTo>
                    <a:pt x="254" y="109"/>
                  </a:lnTo>
                  <a:lnTo>
                    <a:pt x="255" y="109"/>
                  </a:lnTo>
                  <a:lnTo>
                    <a:pt x="255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7" y="109"/>
                  </a:lnTo>
                  <a:lnTo>
                    <a:pt x="257" y="109"/>
                  </a:lnTo>
                  <a:lnTo>
                    <a:pt x="258" y="109"/>
                  </a:lnTo>
                  <a:lnTo>
                    <a:pt x="258" y="109"/>
                  </a:lnTo>
                  <a:lnTo>
                    <a:pt x="259" y="109"/>
                  </a:lnTo>
                  <a:lnTo>
                    <a:pt x="259" y="109"/>
                  </a:lnTo>
                  <a:lnTo>
                    <a:pt x="260" y="109"/>
                  </a:lnTo>
                  <a:lnTo>
                    <a:pt x="260" y="109"/>
                  </a:lnTo>
                  <a:lnTo>
                    <a:pt x="261" y="109"/>
                  </a:lnTo>
                  <a:lnTo>
                    <a:pt x="261" y="109"/>
                  </a:lnTo>
                  <a:lnTo>
                    <a:pt x="262" y="109"/>
                  </a:lnTo>
                  <a:lnTo>
                    <a:pt x="262" y="109"/>
                  </a:lnTo>
                  <a:lnTo>
                    <a:pt x="263" y="109"/>
                  </a:lnTo>
                  <a:lnTo>
                    <a:pt x="263" y="109"/>
                  </a:lnTo>
                  <a:lnTo>
                    <a:pt x="264" y="109"/>
                  </a:lnTo>
                  <a:lnTo>
                    <a:pt x="264" y="109"/>
                  </a:lnTo>
                  <a:lnTo>
                    <a:pt x="265" y="109"/>
                  </a:lnTo>
                  <a:lnTo>
                    <a:pt x="265" y="109"/>
                  </a:lnTo>
                  <a:lnTo>
                    <a:pt x="266" y="109"/>
                  </a:lnTo>
                  <a:lnTo>
                    <a:pt x="266" y="109"/>
                  </a:lnTo>
                  <a:lnTo>
                    <a:pt x="267" y="109"/>
                  </a:lnTo>
                  <a:lnTo>
                    <a:pt x="267" y="109"/>
                  </a:lnTo>
                  <a:lnTo>
                    <a:pt x="268" y="109"/>
                  </a:lnTo>
                  <a:lnTo>
                    <a:pt x="268" y="109"/>
                  </a:lnTo>
                  <a:lnTo>
                    <a:pt x="269" y="109"/>
                  </a:lnTo>
                  <a:lnTo>
                    <a:pt x="269" y="109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1" y="108"/>
                  </a:lnTo>
                  <a:lnTo>
                    <a:pt x="271" y="108"/>
                  </a:lnTo>
                  <a:lnTo>
                    <a:pt x="272" y="108"/>
                  </a:lnTo>
                  <a:lnTo>
                    <a:pt x="272" y="108"/>
                  </a:lnTo>
                  <a:lnTo>
                    <a:pt x="273" y="108"/>
                  </a:lnTo>
                  <a:lnTo>
                    <a:pt x="273" y="108"/>
                  </a:lnTo>
                  <a:lnTo>
                    <a:pt x="274" y="108"/>
                  </a:lnTo>
                  <a:lnTo>
                    <a:pt x="274" y="107"/>
                  </a:lnTo>
                  <a:lnTo>
                    <a:pt x="275" y="107"/>
                  </a:lnTo>
                  <a:lnTo>
                    <a:pt x="275" y="107"/>
                  </a:lnTo>
                  <a:lnTo>
                    <a:pt x="276" y="107"/>
                  </a:lnTo>
                  <a:lnTo>
                    <a:pt x="276" y="107"/>
                  </a:lnTo>
                  <a:lnTo>
                    <a:pt x="277" y="107"/>
                  </a:lnTo>
                  <a:lnTo>
                    <a:pt x="277" y="107"/>
                  </a:lnTo>
                  <a:lnTo>
                    <a:pt x="278" y="106"/>
                  </a:lnTo>
                  <a:lnTo>
                    <a:pt x="278" y="106"/>
                  </a:lnTo>
                  <a:lnTo>
                    <a:pt x="279" y="106"/>
                  </a:lnTo>
                  <a:lnTo>
                    <a:pt x="279" y="106"/>
                  </a:lnTo>
                  <a:lnTo>
                    <a:pt x="280" y="106"/>
                  </a:lnTo>
                  <a:lnTo>
                    <a:pt x="280" y="106"/>
                  </a:lnTo>
                  <a:lnTo>
                    <a:pt x="281" y="106"/>
                  </a:lnTo>
                  <a:lnTo>
                    <a:pt x="281" y="105"/>
                  </a:lnTo>
                  <a:lnTo>
                    <a:pt x="282" y="105"/>
                  </a:lnTo>
                  <a:lnTo>
                    <a:pt x="282" y="105"/>
                  </a:lnTo>
                  <a:lnTo>
                    <a:pt x="283" y="105"/>
                  </a:lnTo>
                  <a:lnTo>
                    <a:pt x="283" y="105"/>
                  </a:lnTo>
                  <a:lnTo>
                    <a:pt x="284" y="105"/>
                  </a:lnTo>
                  <a:lnTo>
                    <a:pt x="284" y="104"/>
                  </a:lnTo>
                  <a:lnTo>
                    <a:pt x="284" y="104"/>
                  </a:lnTo>
                  <a:lnTo>
                    <a:pt x="285" y="104"/>
                  </a:lnTo>
                  <a:lnTo>
                    <a:pt x="285" y="104"/>
                  </a:lnTo>
                  <a:lnTo>
                    <a:pt x="286" y="103"/>
                  </a:lnTo>
                  <a:lnTo>
                    <a:pt x="286" y="103"/>
                  </a:lnTo>
                  <a:lnTo>
                    <a:pt x="287" y="103"/>
                  </a:lnTo>
                  <a:lnTo>
                    <a:pt x="287" y="103"/>
                  </a:lnTo>
                  <a:lnTo>
                    <a:pt x="288" y="103"/>
                  </a:lnTo>
                  <a:lnTo>
                    <a:pt x="288" y="102"/>
                  </a:lnTo>
                  <a:lnTo>
                    <a:pt x="289" y="102"/>
                  </a:lnTo>
                  <a:lnTo>
                    <a:pt x="289" y="102"/>
                  </a:lnTo>
                  <a:lnTo>
                    <a:pt x="290" y="102"/>
                  </a:lnTo>
                  <a:lnTo>
                    <a:pt x="290" y="101"/>
                  </a:lnTo>
                  <a:lnTo>
                    <a:pt x="291" y="101"/>
                  </a:lnTo>
                  <a:lnTo>
                    <a:pt x="291" y="101"/>
                  </a:lnTo>
                  <a:lnTo>
                    <a:pt x="292" y="101"/>
                  </a:lnTo>
                  <a:lnTo>
                    <a:pt x="292" y="100"/>
                  </a:lnTo>
                  <a:lnTo>
                    <a:pt x="293" y="100"/>
                  </a:lnTo>
                  <a:lnTo>
                    <a:pt x="293" y="100"/>
                  </a:lnTo>
                  <a:lnTo>
                    <a:pt x="294" y="100"/>
                  </a:lnTo>
                  <a:lnTo>
                    <a:pt x="294" y="99"/>
                  </a:lnTo>
                  <a:lnTo>
                    <a:pt x="295" y="99"/>
                  </a:lnTo>
                  <a:lnTo>
                    <a:pt x="295" y="99"/>
                  </a:lnTo>
                  <a:lnTo>
                    <a:pt x="296" y="98"/>
                  </a:lnTo>
                  <a:lnTo>
                    <a:pt x="296" y="98"/>
                  </a:lnTo>
                  <a:lnTo>
                    <a:pt x="297" y="98"/>
                  </a:lnTo>
                  <a:lnTo>
                    <a:pt x="297" y="98"/>
                  </a:lnTo>
                  <a:lnTo>
                    <a:pt x="298" y="97"/>
                  </a:lnTo>
                  <a:lnTo>
                    <a:pt x="298" y="97"/>
                  </a:lnTo>
                  <a:lnTo>
                    <a:pt x="299" y="97"/>
                  </a:lnTo>
                  <a:lnTo>
                    <a:pt x="299" y="96"/>
                  </a:lnTo>
                  <a:lnTo>
                    <a:pt x="299" y="96"/>
                  </a:lnTo>
                  <a:lnTo>
                    <a:pt x="300" y="96"/>
                  </a:lnTo>
                  <a:lnTo>
                    <a:pt x="300" y="96"/>
                  </a:lnTo>
                  <a:lnTo>
                    <a:pt x="301" y="95"/>
                  </a:lnTo>
                  <a:lnTo>
                    <a:pt x="301" y="95"/>
                  </a:lnTo>
                  <a:lnTo>
                    <a:pt x="302" y="95"/>
                  </a:lnTo>
                  <a:lnTo>
                    <a:pt x="302" y="94"/>
                  </a:lnTo>
                  <a:lnTo>
                    <a:pt x="303" y="94"/>
                  </a:lnTo>
                  <a:lnTo>
                    <a:pt x="303" y="94"/>
                  </a:lnTo>
                  <a:lnTo>
                    <a:pt x="304" y="93"/>
                  </a:lnTo>
                  <a:lnTo>
                    <a:pt x="304" y="93"/>
                  </a:lnTo>
                  <a:lnTo>
                    <a:pt x="305" y="93"/>
                  </a:lnTo>
                  <a:lnTo>
                    <a:pt x="305" y="92"/>
                  </a:lnTo>
                  <a:lnTo>
                    <a:pt x="306" y="92"/>
                  </a:lnTo>
                  <a:lnTo>
                    <a:pt x="306" y="92"/>
                  </a:lnTo>
                  <a:lnTo>
                    <a:pt x="307" y="91"/>
                  </a:lnTo>
                  <a:lnTo>
                    <a:pt x="307" y="91"/>
                  </a:lnTo>
                  <a:lnTo>
                    <a:pt x="308" y="90"/>
                  </a:lnTo>
                  <a:lnTo>
                    <a:pt x="308" y="90"/>
                  </a:lnTo>
                  <a:lnTo>
                    <a:pt x="309" y="90"/>
                  </a:lnTo>
                  <a:lnTo>
                    <a:pt x="309" y="89"/>
                  </a:lnTo>
                  <a:lnTo>
                    <a:pt x="310" y="89"/>
                  </a:lnTo>
                  <a:lnTo>
                    <a:pt x="310" y="89"/>
                  </a:lnTo>
                  <a:lnTo>
                    <a:pt x="311" y="88"/>
                  </a:lnTo>
                  <a:lnTo>
                    <a:pt x="311" y="88"/>
                  </a:lnTo>
                  <a:lnTo>
                    <a:pt x="312" y="88"/>
                  </a:lnTo>
                  <a:lnTo>
                    <a:pt x="312" y="87"/>
                  </a:lnTo>
                  <a:lnTo>
                    <a:pt x="313" y="87"/>
                  </a:lnTo>
                  <a:lnTo>
                    <a:pt x="313" y="86"/>
                  </a:lnTo>
                  <a:lnTo>
                    <a:pt x="313" y="86"/>
                  </a:lnTo>
                  <a:lnTo>
                    <a:pt x="314" y="86"/>
                  </a:lnTo>
                  <a:lnTo>
                    <a:pt x="314" y="85"/>
                  </a:lnTo>
                  <a:lnTo>
                    <a:pt x="315" y="85"/>
                  </a:lnTo>
                  <a:lnTo>
                    <a:pt x="315" y="84"/>
                  </a:lnTo>
                  <a:lnTo>
                    <a:pt x="316" y="84"/>
                  </a:lnTo>
                  <a:lnTo>
                    <a:pt x="316" y="84"/>
                  </a:lnTo>
                  <a:lnTo>
                    <a:pt x="317" y="83"/>
                  </a:lnTo>
                  <a:lnTo>
                    <a:pt x="317" y="83"/>
                  </a:lnTo>
                  <a:lnTo>
                    <a:pt x="318" y="82"/>
                  </a:lnTo>
                  <a:lnTo>
                    <a:pt x="318" y="82"/>
                  </a:lnTo>
                  <a:lnTo>
                    <a:pt x="319" y="81"/>
                  </a:lnTo>
                  <a:lnTo>
                    <a:pt x="319" y="81"/>
                  </a:lnTo>
                  <a:lnTo>
                    <a:pt x="320" y="81"/>
                  </a:lnTo>
                  <a:lnTo>
                    <a:pt x="320" y="80"/>
                  </a:lnTo>
                  <a:lnTo>
                    <a:pt x="321" y="80"/>
                  </a:lnTo>
                  <a:lnTo>
                    <a:pt x="321" y="79"/>
                  </a:lnTo>
                  <a:lnTo>
                    <a:pt x="322" y="79"/>
                  </a:lnTo>
                  <a:lnTo>
                    <a:pt x="322" y="79"/>
                  </a:lnTo>
                  <a:lnTo>
                    <a:pt x="323" y="78"/>
                  </a:lnTo>
                  <a:lnTo>
                    <a:pt x="323" y="78"/>
                  </a:lnTo>
                  <a:lnTo>
                    <a:pt x="324" y="77"/>
                  </a:lnTo>
                  <a:lnTo>
                    <a:pt x="324" y="77"/>
                  </a:lnTo>
                  <a:lnTo>
                    <a:pt x="325" y="76"/>
                  </a:lnTo>
                  <a:lnTo>
                    <a:pt x="325" y="76"/>
                  </a:lnTo>
                  <a:lnTo>
                    <a:pt x="326" y="75"/>
                  </a:lnTo>
                  <a:lnTo>
                    <a:pt x="326" y="75"/>
                  </a:lnTo>
                  <a:lnTo>
                    <a:pt x="327" y="75"/>
                  </a:lnTo>
                  <a:lnTo>
                    <a:pt x="327" y="74"/>
                  </a:lnTo>
                  <a:lnTo>
                    <a:pt x="327" y="74"/>
                  </a:lnTo>
                  <a:lnTo>
                    <a:pt x="328" y="73"/>
                  </a:lnTo>
                  <a:lnTo>
                    <a:pt x="328" y="73"/>
                  </a:lnTo>
                  <a:lnTo>
                    <a:pt x="329" y="72"/>
                  </a:lnTo>
                  <a:lnTo>
                    <a:pt x="329" y="72"/>
                  </a:lnTo>
                  <a:lnTo>
                    <a:pt x="330" y="71"/>
                  </a:lnTo>
                  <a:lnTo>
                    <a:pt x="330" y="71"/>
                  </a:lnTo>
                  <a:lnTo>
                    <a:pt x="331" y="70"/>
                  </a:lnTo>
                  <a:lnTo>
                    <a:pt x="331" y="70"/>
                  </a:lnTo>
                  <a:lnTo>
                    <a:pt x="332" y="70"/>
                  </a:lnTo>
                  <a:lnTo>
                    <a:pt x="332" y="69"/>
                  </a:lnTo>
                  <a:lnTo>
                    <a:pt x="333" y="69"/>
                  </a:lnTo>
                  <a:lnTo>
                    <a:pt x="333" y="68"/>
                  </a:lnTo>
                  <a:lnTo>
                    <a:pt x="334" y="68"/>
                  </a:lnTo>
                  <a:lnTo>
                    <a:pt x="334" y="67"/>
                  </a:lnTo>
                  <a:lnTo>
                    <a:pt x="335" y="67"/>
                  </a:lnTo>
                  <a:lnTo>
                    <a:pt x="335" y="66"/>
                  </a:lnTo>
                  <a:lnTo>
                    <a:pt x="336" y="66"/>
                  </a:lnTo>
                  <a:lnTo>
                    <a:pt x="336" y="66"/>
                  </a:lnTo>
                  <a:lnTo>
                    <a:pt x="337" y="65"/>
                  </a:lnTo>
                  <a:lnTo>
                    <a:pt x="337" y="65"/>
                  </a:lnTo>
                  <a:lnTo>
                    <a:pt x="338" y="64"/>
                  </a:lnTo>
                  <a:lnTo>
                    <a:pt x="338" y="64"/>
                  </a:lnTo>
                  <a:lnTo>
                    <a:pt x="339" y="63"/>
                  </a:lnTo>
                  <a:lnTo>
                    <a:pt x="339" y="63"/>
                  </a:lnTo>
                  <a:lnTo>
                    <a:pt x="340" y="62"/>
                  </a:lnTo>
                  <a:lnTo>
                    <a:pt x="340" y="62"/>
                  </a:lnTo>
                  <a:lnTo>
                    <a:pt x="341" y="61"/>
                  </a:lnTo>
                  <a:lnTo>
                    <a:pt x="341" y="61"/>
                  </a:lnTo>
                  <a:lnTo>
                    <a:pt x="341" y="60"/>
                  </a:lnTo>
                  <a:lnTo>
                    <a:pt x="342" y="60"/>
                  </a:lnTo>
                  <a:lnTo>
                    <a:pt x="342" y="59"/>
                  </a:lnTo>
                  <a:lnTo>
                    <a:pt x="343" y="59"/>
                  </a:lnTo>
                  <a:lnTo>
                    <a:pt x="343" y="58"/>
                  </a:lnTo>
                  <a:lnTo>
                    <a:pt x="344" y="58"/>
                  </a:lnTo>
                  <a:lnTo>
                    <a:pt x="344" y="57"/>
                  </a:lnTo>
                  <a:lnTo>
                    <a:pt x="345" y="57"/>
                  </a:lnTo>
                  <a:lnTo>
                    <a:pt x="345" y="57"/>
                  </a:lnTo>
                  <a:lnTo>
                    <a:pt x="346" y="56"/>
                  </a:lnTo>
                  <a:lnTo>
                    <a:pt x="346" y="56"/>
                  </a:lnTo>
                  <a:lnTo>
                    <a:pt x="347" y="55"/>
                  </a:lnTo>
                  <a:lnTo>
                    <a:pt x="347" y="55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1055" name="Freeform 287"/>
            <p:cNvSpPr>
              <a:spLocks noChangeAspect="1"/>
            </p:cNvSpPr>
            <p:nvPr/>
          </p:nvSpPr>
          <p:spPr bwMode="auto">
            <a:xfrm>
              <a:off x="2929" y="1175"/>
              <a:ext cx="143" cy="652"/>
            </a:xfrm>
            <a:custGeom>
              <a:avLst/>
              <a:gdLst/>
              <a:ahLst/>
              <a:cxnLst>
                <a:cxn ang="0">
                  <a:pos x="5" y="49"/>
                </a:cxn>
                <a:cxn ang="0">
                  <a:pos x="11" y="44"/>
                </a:cxn>
                <a:cxn ang="0">
                  <a:pos x="17" y="38"/>
                </a:cxn>
                <a:cxn ang="0">
                  <a:pos x="22" y="33"/>
                </a:cxn>
                <a:cxn ang="0">
                  <a:pos x="28" y="28"/>
                </a:cxn>
                <a:cxn ang="0">
                  <a:pos x="34" y="23"/>
                </a:cxn>
                <a:cxn ang="0">
                  <a:pos x="40" y="18"/>
                </a:cxn>
                <a:cxn ang="0">
                  <a:pos x="46" y="14"/>
                </a:cxn>
                <a:cxn ang="0">
                  <a:pos x="51" y="11"/>
                </a:cxn>
                <a:cxn ang="0">
                  <a:pos x="57" y="8"/>
                </a:cxn>
                <a:cxn ang="0">
                  <a:pos x="63" y="5"/>
                </a:cxn>
                <a:cxn ang="0">
                  <a:pos x="69" y="3"/>
                </a:cxn>
                <a:cxn ang="0">
                  <a:pos x="75" y="1"/>
                </a:cxn>
                <a:cxn ang="0">
                  <a:pos x="80" y="0"/>
                </a:cxn>
                <a:cxn ang="0">
                  <a:pos x="86" y="0"/>
                </a:cxn>
                <a:cxn ang="0">
                  <a:pos x="92" y="0"/>
                </a:cxn>
                <a:cxn ang="0">
                  <a:pos x="98" y="1"/>
                </a:cxn>
                <a:cxn ang="0">
                  <a:pos x="104" y="3"/>
                </a:cxn>
                <a:cxn ang="0">
                  <a:pos x="109" y="4"/>
                </a:cxn>
                <a:cxn ang="0">
                  <a:pos x="115" y="7"/>
                </a:cxn>
                <a:cxn ang="0">
                  <a:pos x="121" y="10"/>
                </a:cxn>
                <a:cxn ang="0">
                  <a:pos x="127" y="14"/>
                </a:cxn>
                <a:cxn ang="0">
                  <a:pos x="132" y="18"/>
                </a:cxn>
                <a:cxn ang="0">
                  <a:pos x="138" y="22"/>
                </a:cxn>
                <a:cxn ang="0">
                  <a:pos x="144" y="27"/>
                </a:cxn>
                <a:cxn ang="0">
                  <a:pos x="150" y="32"/>
                </a:cxn>
                <a:cxn ang="0">
                  <a:pos x="156" y="37"/>
                </a:cxn>
                <a:cxn ang="0">
                  <a:pos x="161" y="43"/>
                </a:cxn>
                <a:cxn ang="0">
                  <a:pos x="167" y="48"/>
                </a:cxn>
                <a:cxn ang="0">
                  <a:pos x="173" y="54"/>
                </a:cxn>
                <a:cxn ang="0">
                  <a:pos x="179" y="60"/>
                </a:cxn>
                <a:cxn ang="0">
                  <a:pos x="185" y="66"/>
                </a:cxn>
                <a:cxn ang="0">
                  <a:pos x="190" y="71"/>
                </a:cxn>
                <a:cxn ang="0">
                  <a:pos x="196" y="76"/>
                </a:cxn>
                <a:cxn ang="0">
                  <a:pos x="202" y="81"/>
                </a:cxn>
                <a:cxn ang="0">
                  <a:pos x="208" y="86"/>
                </a:cxn>
                <a:cxn ang="0">
                  <a:pos x="214" y="91"/>
                </a:cxn>
                <a:cxn ang="0">
                  <a:pos x="219" y="95"/>
                </a:cxn>
                <a:cxn ang="0">
                  <a:pos x="225" y="98"/>
                </a:cxn>
                <a:cxn ang="0">
                  <a:pos x="231" y="102"/>
                </a:cxn>
                <a:cxn ang="0">
                  <a:pos x="237" y="104"/>
                </a:cxn>
                <a:cxn ang="0">
                  <a:pos x="242" y="106"/>
                </a:cxn>
                <a:cxn ang="0">
                  <a:pos x="248" y="108"/>
                </a:cxn>
                <a:cxn ang="0">
                  <a:pos x="254" y="109"/>
                </a:cxn>
                <a:cxn ang="0">
                  <a:pos x="260" y="109"/>
                </a:cxn>
                <a:cxn ang="0">
                  <a:pos x="266" y="109"/>
                </a:cxn>
                <a:cxn ang="0">
                  <a:pos x="271" y="108"/>
                </a:cxn>
                <a:cxn ang="0">
                  <a:pos x="277" y="107"/>
                </a:cxn>
                <a:cxn ang="0">
                  <a:pos x="283" y="105"/>
                </a:cxn>
                <a:cxn ang="0">
                  <a:pos x="289" y="102"/>
                </a:cxn>
                <a:cxn ang="0">
                  <a:pos x="295" y="99"/>
                </a:cxn>
                <a:cxn ang="0">
                  <a:pos x="300" y="96"/>
                </a:cxn>
                <a:cxn ang="0">
                  <a:pos x="306" y="92"/>
                </a:cxn>
                <a:cxn ang="0">
                  <a:pos x="312" y="87"/>
                </a:cxn>
                <a:cxn ang="0">
                  <a:pos x="318" y="82"/>
                </a:cxn>
                <a:cxn ang="0">
                  <a:pos x="324" y="77"/>
                </a:cxn>
                <a:cxn ang="0">
                  <a:pos x="329" y="72"/>
                </a:cxn>
                <a:cxn ang="0">
                  <a:pos x="335" y="66"/>
                </a:cxn>
                <a:cxn ang="0">
                  <a:pos x="341" y="61"/>
                </a:cxn>
                <a:cxn ang="0">
                  <a:pos x="347" y="55"/>
                </a:cxn>
              </a:cxnLst>
              <a:rect l="0" t="0" r="r" b="b"/>
              <a:pathLst>
                <a:path w="347" h="109">
                  <a:moveTo>
                    <a:pt x="0" y="55"/>
                  </a:moveTo>
                  <a:lnTo>
                    <a:pt x="0" y="54"/>
                  </a:lnTo>
                  <a:lnTo>
                    <a:pt x="1" y="54"/>
                  </a:lnTo>
                  <a:lnTo>
                    <a:pt x="1" y="53"/>
                  </a:lnTo>
                  <a:lnTo>
                    <a:pt x="2" y="53"/>
                  </a:lnTo>
                  <a:lnTo>
                    <a:pt x="2" y="52"/>
                  </a:lnTo>
                  <a:lnTo>
                    <a:pt x="3" y="52"/>
                  </a:lnTo>
                  <a:lnTo>
                    <a:pt x="3" y="51"/>
                  </a:lnTo>
                  <a:lnTo>
                    <a:pt x="4" y="51"/>
                  </a:lnTo>
                  <a:lnTo>
                    <a:pt x="4" y="50"/>
                  </a:lnTo>
                  <a:lnTo>
                    <a:pt x="5" y="50"/>
                  </a:lnTo>
                  <a:lnTo>
                    <a:pt x="5" y="49"/>
                  </a:lnTo>
                  <a:lnTo>
                    <a:pt x="6" y="49"/>
                  </a:lnTo>
                  <a:lnTo>
                    <a:pt x="6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9" y="46"/>
                  </a:lnTo>
                  <a:lnTo>
                    <a:pt x="9" y="46"/>
                  </a:lnTo>
                  <a:lnTo>
                    <a:pt x="9" y="45"/>
                  </a:lnTo>
                  <a:lnTo>
                    <a:pt x="10" y="45"/>
                  </a:lnTo>
                  <a:lnTo>
                    <a:pt x="10" y="44"/>
                  </a:lnTo>
                  <a:lnTo>
                    <a:pt x="11" y="44"/>
                  </a:lnTo>
                  <a:lnTo>
                    <a:pt x="11" y="43"/>
                  </a:lnTo>
                  <a:lnTo>
                    <a:pt x="12" y="43"/>
                  </a:lnTo>
                  <a:lnTo>
                    <a:pt x="12" y="42"/>
                  </a:lnTo>
                  <a:lnTo>
                    <a:pt x="13" y="42"/>
                  </a:lnTo>
                  <a:lnTo>
                    <a:pt x="13" y="41"/>
                  </a:lnTo>
                  <a:lnTo>
                    <a:pt x="14" y="41"/>
                  </a:lnTo>
                  <a:lnTo>
                    <a:pt x="14" y="40"/>
                  </a:lnTo>
                  <a:lnTo>
                    <a:pt x="15" y="40"/>
                  </a:lnTo>
                  <a:lnTo>
                    <a:pt x="15" y="39"/>
                  </a:lnTo>
                  <a:lnTo>
                    <a:pt x="16" y="39"/>
                  </a:lnTo>
                  <a:lnTo>
                    <a:pt x="16" y="3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18" y="37"/>
                  </a:lnTo>
                  <a:lnTo>
                    <a:pt x="18" y="37"/>
                  </a:lnTo>
                  <a:lnTo>
                    <a:pt x="18" y="36"/>
                  </a:lnTo>
                  <a:lnTo>
                    <a:pt x="19" y="36"/>
                  </a:lnTo>
                  <a:lnTo>
                    <a:pt x="19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1" y="34"/>
                  </a:lnTo>
                  <a:lnTo>
                    <a:pt x="21" y="34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5" y="31"/>
                  </a:lnTo>
                  <a:lnTo>
                    <a:pt x="25" y="30"/>
                  </a:lnTo>
                  <a:lnTo>
                    <a:pt x="26" y="30"/>
                  </a:lnTo>
                  <a:lnTo>
                    <a:pt x="26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9" y="27"/>
                  </a:lnTo>
                  <a:lnTo>
                    <a:pt x="29" y="27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1" y="26"/>
                  </a:lnTo>
                  <a:lnTo>
                    <a:pt x="31" y="25"/>
                  </a:lnTo>
                  <a:lnTo>
                    <a:pt x="32" y="25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33" y="24"/>
                  </a:lnTo>
                  <a:lnTo>
                    <a:pt x="33" y="23"/>
                  </a:lnTo>
                  <a:lnTo>
                    <a:pt x="34" y="23"/>
                  </a:lnTo>
                  <a:lnTo>
                    <a:pt x="34" y="22"/>
                  </a:lnTo>
                  <a:lnTo>
                    <a:pt x="35" y="22"/>
                  </a:lnTo>
                  <a:lnTo>
                    <a:pt x="35" y="22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7" y="21"/>
                  </a:lnTo>
                  <a:lnTo>
                    <a:pt x="37" y="20"/>
                  </a:lnTo>
                  <a:lnTo>
                    <a:pt x="38" y="20"/>
                  </a:lnTo>
                  <a:lnTo>
                    <a:pt x="38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1" y="18"/>
                  </a:lnTo>
                  <a:lnTo>
                    <a:pt x="41" y="17"/>
                  </a:lnTo>
                  <a:lnTo>
                    <a:pt x="42" y="17"/>
                  </a:lnTo>
                  <a:lnTo>
                    <a:pt x="42" y="17"/>
                  </a:lnTo>
                  <a:lnTo>
                    <a:pt x="43" y="16"/>
                  </a:lnTo>
                  <a:lnTo>
                    <a:pt x="43" y="16"/>
                  </a:lnTo>
                  <a:lnTo>
                    <a:pt x="44" y="16"/>
                  </a:lnTo>
                  <a:lnTo>
                    <a:pt x="44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6" y="14"/>
                  </a:lnTo>
                  <a:lnTo>
                    <a:pt x="46" y="14"/>
                  </a:lnTo>
                  <a:lnTo>
                    <a:pt x="47" y="14"/>
                  </a:lnTo>
                  <a:lnTo>
                    <a:pt x="47" y="13"/>
                  </a:lnTo>
                  <a:lnTo>
                    <a:pt x="47" y="13"/>
                  </a:lnTo>
                  <a:lnTo>
                    <a:pt x="48" y="13"/>
                  </a:lnTo>
                  <a:lnTo>
                    <a:pt x="48" y="12"/>
                  </a:lnTo>
                  <a:lnTo>
                    <a:pt x="49" y="12"/>
                  </a:lnTo>
                  <a:lnTo>
                    <a:pt x="49" y="12"/>
                  </a:lnTo>
                  <a:lnTo>
                    <a:pt x="50" y="12"/>
                  </a:lnTo>
                  <a:lnTo>
                    <a:pt x="50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5" y="9"/>
                  </a:lnTo>
                  <a:lnTo>
                    <a:pt x="55" y="8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9" y="7"/>
                  </a:lnTo>
                  <a:lnTo>
                    <a:pt x="59" y="7"/>
                  </a:lnTo>
                  <a:lnTo>
                    <a:pt x="60" y="6"/>
                  </a:lnTo>
                  <a:lnTo>
                    <a:pt x="60" y="6"/>
                  </a:lnTo>
                  <a:lnTo>
                    <a:pt x="61" y="6"/>
                  </a:lnTo>
                  <a:lnTo>
                    <a:pt x="61" y="6"/>
                  </a:lnTo>
                  <a:lnTo>
                    <a:pt x="61" y="5"/>
                  </a:lnTo>
                  <a:lnTo>
                    <a:pt x="62" y="5"/>
                  </a:lnTo>
                  <a:lnTo>
                    <a:pt x="62" y="5"/>
                  </a:lnTo>
                  <a:lnTo>
                    <a:pt x="63" y="5"/>
                  </a:lnTo>
                  <a:lnTo>
                    <a:pt x="63" y="5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7" y="3"/>
                  </a:lnTo>
                  <a:lnTo>
                    <a:pt x="67" y="3"/>
                  </a:lnTo>
                  <a:lnTo>
                    <a:pt x="68" y="3"/>
                  </a:lnTo>
                  <a:lnTo>
                    <a:pt x="68" y="3"/>
                  </a:lnTo>
                  <a:lnTo>
                    <a:pt x="69" y="3"/>
                  </a:lnTo>
                  <a:lnTo>
                    <a:pt x="69" y="3"/>
                  </a:lnTo>
                  <a:lnTo>
                    <a:pt x="70" y="3"/>
                  </a:lnTo>
                  <a:lnTo>
                    <a:pt x="70" y="2"/>
                  </a:lnTo>
                  <a:lnTo>
                    <a:pt x="71" y="2"/>
                  </a:lnTo>
                  <a:lnTo>
                    <a:pt x="71" y="2"/>
                  </a:lnTo>
                  <a:lnTo>
                    <a:pt x="72" y="2"/>
                  </a:lnTo>
                  <a:lnTo>
                    <a:pt x="72" y="2"/>
                  </a:lnTo>
                  <a:lnTo>
                    <a:pt x="73" y="2"/>
                  </a:lnTo>
                  <a:lnTo>
                    <a:pt x="73" y="2"/>
                  </a:lnTo>
                  <a:lnTo>
                    <a:pt x="74" y="1"/>
                  </a:lnTo>
                  <a:lnTo>
                    <a:pt x="74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6" y="1"/>
                  </a:lnTo>
                  <a:lnTo>
                    <a:pt x="76" y="1"/>
                  </a:lnTo>
                  <a:lnTo>
                    <a:pt x="77" y="1"/>
                  </a:lnTo>
                  <a:lnTo>
                    <a:pt x="77" y="1"/>
                  </a:lnTo>
                  <a:lnTo>
                    <a:pt x="78" y="1"/>
                  </a:lnTo>
                  <a:lnTo>
                    <a:pt x="78" y="1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3" y="0"/>
                  </a:lnTo>
                  <a:lnTo>
                    <a:pt x="83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5" y="0"/>
                  </a:lnTo>
                  <a:lnTo>
                    <a:pt x="85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7" y="0"/>
                  </a:lnTo>
                  <a:lnTo>
                    <a:pt x="87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91" y="0"/>
                  </a:lnTo>
                  <a:lnTo>
                    <a:pt x="91" y="0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6" y="1"/>
                  </a:lnTo>
                  <a:lnTo>
                    <a:pt x="96" y="1"/>
                  </a:lnTo>
                  <a:lnTo>
                    <a:pt x="97" y="1"/>
                  </a:lnTo>
                  <a:lnTo>
                    <a:pt x="97" y="1"/>
                  </a:lnTo>
                  <a:lnTo>
                    <a:pt x="98" y="1"/>
                  </a:lnTo>
                  <a:lnTo>
                    <a:pt x="98" y="1"/>
                  </a:lnTo>
                  <a:lnTo>
                    <a:pt x="99" y="1"/>
                  </a:lnTo>
                  <a:lnTo>
                    <a:pt x="99" y="1"/>
                  </a:lnTo>
                  <a:lnTo>
                    <a:pt x="100" y="1"/>
                  </a:lnTo>
                  <a:lnTo>
                    <a:pt x="100" y="2"/>
                  </a:lnTo>
                  <a:lnTo>
                    <a:pt x="101" y="2"/>
                  </a:lnTo>
                  <a:lnTo>
                    <a:pt x="101" y="2"/>
                  </a:lnTo>
                  <a:lnTo>
                    <a:pt x="102" y="2"/>
                  </a:lnTo>
                  <a:lnTo>
                    <a:pt x="102" y="2"/>
                  </a:lnTo>
                  <a:lnTo>
                    <a:pt x="103" y="2"/>
                  </a:lnTo>
                  <a:lnTo>
                    <a:pt x="103" y="2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5" y="3"/>
                  </a:lnTo>
                  <a:lnTo>
                    <a:pt x="105" y="3"/>
                  </a:lnTo>
                  <a:lnTo>
                    <a:pt x="106" y="3"/>
                  </a:lnTo>
                  <a:lnTo>
                    <a:pt x="106" y="3"/>
                  </a:lnTo>
                  <a:lnTo>
                    <a:pt x="107" y="4"/>
                  </a:lnTo>
                  <a:lnTo>
                    <a:pt x="107" y="4"/>
                  </a:lnTo>
                  <a:lnTo>
                    <a:pt x="108" y="4"/>
                  </a:lnTo>
                  <a:lnTo>
                    <a:pt x="108" y="4"/>
                  </a:lnTo>
                  <a:lnTo>
                    <a:pt x="109" y="4"/>
                  </a:lnTo>
                  <a:lnTo>
                    <a:pt x="109" y="4"/>
                  </a:lnTo>
                  <a:lnTo>
                    <a:pt x="110" y="5"/>
                  </a:lnTo>
                  <a:lnTo>
                    <a:pt x="110" y="5"/>
                  </a:lnTo>
                  <a:lnTo>
                    <a:pt x="111" y="5"/>
                  </a:lnTo>
                  <a:lnTo>
                    <a:pt x="111" y="5"/>
                  </a:lnTo>
                  <a:lnTo>
                    <a:pt x="112" y="5"/>
                  </a:lnTo>
                  <a:lnTo>
                    <a:pt x="112" y="6"/>
                  </a:lnTo>
                  <a:lnTo>
                    <a:pt x="113" y="6"/>
                  </a:lnTo>
                  <a:lnTo>
                    <a:pt x="113" y="6"/>
                  </a:lnTo>
                  <a:lnTo>
                    <a:pt x="114" y="6"/>
                  </a:lnTo>
                  <a:lnTo>
                    <a:pt x="114" y="7"/>
                  </a:lnTo>
                  <a:lnTo>
                    <a:pt x="115" y="7"/>
                  </a:lnTo>
                  <a:lnTo>
                    <a:pt x="115" y="7"/>
                  </a:lnTo>
                  <a:lnTo>
                    <a:pt x="116" y="7"/>
                  </a:lnTo>
                  <a:lnTo>
                    <a:pt x="116" y="8"/>
                  </a:lnTo>
                  <a:lnTo>
                    <a:pt x="117" y="8"/>
                  </a:lnTo>
                  <a:lnTo>
                    <a:pt x="117" y="8"/>
                  </a:lnTo>
                  <a:lnTo>
                    <a:pt x="118" y="8"/>
                  </a:lnTo>
                  <a:lnTo>
                    <a:pt x="118" y="8"/>
                  </a:lnTo>
                  <a:lnTo>
                    <a:pt x="118" y="9"/>
                  </a:lnTo>
                  <a:lnTo>
                    <a:pt x="119" y="9"/>
                  </a:lnTo>
                  <a:lnTo>
                    <a:pt x="119" y="9"/>
                  </a:lnTo>
                  <a:lnTo>
                    <a:pt x="120" y="10"/>
                  </a:lnTo>
                  <a:lnTo>
                    <a:pt x="120" y="10"/>
                  </a:lnTo>
                  <a:lnTo>
                    <a:pt x="121" y="10"/>
                  </a:lnTo>
                  <a:lnTo>
                    <a:pt x="121" y="10"/>
                  </a:lnTo>
                  <a:lnTo>
                    <a:pt x="122" y="11"/>
                  </a:lnTo>
                  <a:lnTo>
                    <a:pt x="122" y="11"/>
                  </a:lnTo>
                  <a:lnTo>
                    <a:pt x="123" y="11"/>
                  </a:lnTo>
                  <a:lnTo>
                    <a:pt x="123" y="12"/>
                  </a:lnTo>
                  <a:lnTo>
                    <a:pt x="124" y="12"/>
                  </a:lnTo>
                  <a:lnTo>
                    <a:pt x="124" y="12"/>
                  </a:lnTo>
                  <a:lnTo>
                    <a:pt x="125" y="12"/>
                  </a:lnTo>
                  <a:lnTo>
                    <a:pt x="125" y="13"/>
                  </a:lnTo>
                  <a:lnTo>
                    <a:pt x="126" y="13"/>
                  </a:lnTo>
                  <a:lnTo>
                    <a:pt x="126" y="13"/>
                  </a:lnTo>
                  <a:lnTo>
                    <a:pt x="127" y="14"/>
                  </a:lnTo>
                  <a:lnTo>
                    <a:pt x="127" y="14"/>
                  </a:lnTo>
                  <a:lnTo>
                    <a:pt x="128" y="14"/>
                  </a:lnTo>
                  <a:lnTo>
                    <a:pt x="128" y="15"/>
                  </a:lnTo>
                  <a:lnTo>
                    <a:pt x="129" y="15"/>
                  </a:lnTo>
                  <a:lnTo>
                    <a:pt x="129" y="15"/>
                  </a:lnTo>
                  <a:lnTo>
                    <a:pt x="130" y="16"/>
                  </a:lnTo>
                  <a:lnTo>
                    <a:pt x="130" y="16"/>
                  </a:lnTo>
                  <a:lnTo>
                    <a:pt x="131" y="16"/>
                  </a:lnTo>
                  <a:lnTo>
                    <a:pt x="131" y="17"/>
                  </a:lnTo>
                  <a:lnTo>
                    <a:pt x="132" y="17"/>
                  </a:lnTo>
                  <a:lnTo>
                    <a:pt x="132" y="17"/>
                  </a:lnTo>
                  <a:lnTo>
                    <a:pt x="132" y="18"/>
                  </a:lnTo>
                  <a:lnTo>
                    <a:pt x="133" y="18"/>
                  </a:lnTo>
                  <a:lnTo>
                    <a:pt x="133" y="18"/>
                  </a:lnTo>
                  <a:lnTo>
                    <a:pt x="134" y="19"/>
                  </a:lnTo>
                  <a:lnTo>
                    <a:pt x="134" y="19"/>
                  </a:lnTo>
                  <a:lnTo>
                    <a:pt x="135" y="19"/>
                  </a:lnTo>
                  <a:lnTo>
                    <a:pt x="135" y="20"/>
                  </a:lnTo>
                  <a:lnTo>
                    <a:pt x="136" y="20"/>
                  </a:lnTo>
                  <a:lnTo>
                    <a:pt x="136" y="21"/>
                  </a:lnTo>
                  <a:lnTo>
                    <a:pt x="137" y="21"/>
                  </a:lnTo>
                  <a:lnTo>
                    <a:pt x="137" y="21"/>
                  </a:lnTo>
                  <a:lnTo>
                    <a:pt x="138" y="22"/>
                  </a:lnTo>
                  <a:lnTo>
                    <a:pt x="138" y="22"/>
                  </a:lnTo>
                  <a:lnTo>
                    <a:pt x="139" y="22"/>
                  </a:lnTo>
                  <a:lnTo>
                    <a:pt x="139" y="23"/>
                  </a:lnTo>
                  <a:lnTo>
                    <a:pt x="140" y="23"/>
                  </a:lnTo>
                  <a:lnTo>
                    <a:pt x="140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2" y="25"/>
                  </a:lnTo>
                  <a:lnTo>
                    <a:pt x="142" y="25"/>
                  </a:lnTo>
                  <a:lnTo>
                    <a:pt x="143" y="26"/>
                  </a:lnTo>
                  <a:lnTo>
                    <a:pt x="143" y="26"/>
                  </a:lnTo>
                  <a:lnTo>
                    <a:pt x="144" y="26"/>
                  </a:lnTo>
                  <a:lnTo>
                    <a:pt x="144" y="27"/>
                  </a:lnTo>
                  <a:lnTo>
                    <a:pt x="145" y="27"/>
                  </a:lnTo>
                  <a:lnTo>
                    <a:pt x="145" y="28"/>
                  </a:lnTo>
                  <a:lnTo>
                    <a:pt x="146" y="28"/>
                  </a:lnTo>
                  <a:lnTo>
                    <a:pt x="146" y="29"/>
                  </a:lnTo>
                  <a:lnTo>
                    <a:pt x="147" y="29"/>
                  </a:lnTo>
                  <a:lnTo>
                    <a:pt x="147" y="29"/>
                  </a:lnTo>
                  <a:lnTo>
                    <a:pt x="147" y="30"/>
                  </a:lnTo>
                  <a:lnTo>
                    <a:pt x="148" y="30"/>
                  </a:lnTo>
                  <a:lnTo>
                    <a:pt x="148" y="31"/>
                  </a:lnTo>
                  <a:lnTo>
                    <a:pt x="149" y="31"/>
                  </a:lnTo>
                  <a:lnTo>
                    <a:pt x="149" y="31"/>
                  </a:lnTo>
                  <a:lnTo>
                    <a:pt x="150" y="32"/>
                  </a:lnTo>
                  <a:lnTo>
                    <a:pt x="150" y="32"/>
                  </a:lnTo>
                  <a:lnTo>
                    <a:pt x="151" y="33"/>
                  </a:lnTo>
                  <a:lnTo>
                    <a:pt x="151" y="33"/>
                  </a:lnTo>
                  <a:lnTo>
                    <a:pt x="152" y="34"/>
                  </a:lnTo>
                  <a:lnTo>
                    <a:pt x="152" y="34"/>
                  </a:lnTo>
                  <a:lnTo>
                    <a:pt x="153" y="35"/>
                  </a:lnTo>
                  <a:lnTo>
                    <a:pt x="153" y="35"/>
                  </a:lnTo>
                  <a:lnTo>
                    <a:pt x="154" y="35"/>
                  </a:lnTo>
                  <a:lnTo>
                    <a:pt x="154" y="36"/>
                  </a:lnTo>
                  <a:lnTo>
                    <a:pt x="155" y="36"/>
                  </a:lnTo>
                  <a:lnTo>
                    <a:pt x="155" y="37"/>
                  </a:lnTo>
                  <a:lnTo>
                    <a:pt x="156" y="37"/>
                  </a:lnTo>
                  <a:lnTo>
                    <a:pt x="156" y="38"/>
                  </a:lnTo>
                  <a:lnTo>
                    <a:pt x="157" y="38"/>
                  </a:lnTo>
                  <a:lnTo>
                    <a:pt x="157" y="39"/>
                  </a:lnTo>
                  <a:lnTo>
                    <a:pt x="158" y="39"/>
                  </a:lnTo>
                  <a:lnTo>
                    <a:pt x="158" y="39"/>
                  </a:lnTo>
                  <a:lnTo>
                    <a:pt x="159" y="40"/>
                  </a:lnTo>
                  <a:lnTo>
                    <a:pt x="159" y="40"/>
                  </a:lnTo>
                  <a:lnTo>
                    <a:pt x="160" y="41"/>
                  </a:lnTo>
                  <a:lnTo>
                    <a:pt x="160" y="41"/>
                  </a:lnTo>
                  <a:lnTo>
                    <a:pt x="161" y="42"/>
                  </a:lnTo>
                  <a:lnTo>
                    <a:pt x="161" y="42"/>
                  </a:lnTo>
                  <a:lnTo>
                    <a:pt x="161" y="43"/>
                  </a:lnTo>
                  <a:lnTo>
                    <a:pt x="162" y="43"/>
                  </a:lnTo>
                  <a:lnTo>
                    <a:pt x="162" y="44"/>
                  </a:lnTo>
                  <a:lnTo>
                    <a:pt x="163" y="44"/>
                  </a:lnTo>
                  <a:lnTo>
                    <a:pt x="163" y="45"/>
                  </a:lnTo>
                  <a:lnTo>
                    <a:pt x="164" y="45"/>
                  </a:lnTo>
                  <a:lnTo>
                    <a:pt x="164" y="46"/>
                  </a:lnTo>
                  <a:lnTo>
                    <a:pt x="165" y="46"/>
                  </a:lnTo>
                  <a:lnTo>
                    <a:pt x="165" y="47"/>
                  </a:lnTo>
                  <a:lnTo>
                    <a:pt x="166" y="47"/>
                  </a:lnTo>
                  <a:lnTo>
                    <a:pt x="166" y="48"/>
                  </a:lnTo>
                  <a:lnTo>
                    <a:pt x="167" y="48"/>
                  </a:lnTo>
                  <a:lnTo>
                    <a:pt x="167" y="48"/>
                  </a:lnTo>
                  <a:lnTo>
                    <a:pt x="168" y="49"/>
                  </a:lnTo>
                  <a:lnTo>
                    <a:pt x="168" y="49"/>
                  </a:lnTo>
                  <a:lnTo>
                    <a:pt x="169" y="50"/>
                  </a:lnTo>
                  <a:lnTo>
                    <a:pt x="169" y="50"/>
                  </a:lnTo>
                  <a:lnTo>
                    <a:pt x="170" y="51"/>
                  </a:lnTo>
                  <a:lnTo>
                    <a:pt x="170" y="51"/>
                  </a:lnTo>
                  <a:lnTo>
                    <a:pt x="171" y="52"/>
                  </a:lnTo>
                  <a:lnTo>
                    <a:pt x="171" y="52"/>
                  </a:lnTo>
                  <a:lnTo>
                    <a:pt x="172" y="53"/>
                  </a:lnTo>
                  <a:lnTo>
                    <a:pt x="172" y="53"/>
                  </a:lnTo>
                  <a:lnTo>
                    <a:pt x="173" y="54"/>
                  </a:lnTo>
                  <a:lnTo>
                    <a:pt x="173" y="54"/>
                  </a:lnTo>
                  <a:lnTo>
                    <a:pt x="174" y="55"/>
                  </a:lnTo>
                  <a:lnTo>
                    <a:pt x="174" y="55"/>
                  </a:lnTo>
                  <a:lnTo>
                    <a:pt x="175" y="56"/>
                  </a:lnTo>
                  <a:lnTo>
                    <a:pt x="175" y="56"/>
                  </a:lnTo>
                  <a:lnTo>
                    <a:pt x="175" y="57"/>
                  </a:lnTo>
                  <a:lnTo>
                    <a:pt x="176" y="57"/>
                  </a:lnTo>
                  <a:lnTo>
                    <a:pt x="176" y="57"/>
                  </a:lnTo>
                  <a:lnTo>
                    <a:pt x="177" y="58"/>
                  </a:lnTo>
                  <a:lnTo>
                    <a:pt x="177" y="58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9" y="60"/>
                  </a:lnTo>
                  <a:lnTo>
                    <a:pt x="179" y="60"/>
                  </a:lnTo>
                  <a:lnTo>
                    <a:pt x="180" y="61"/>
                  </a:lnTo>
                  <a:lnTo>
                    <a:pt x="180" y="61"/>
                  </a:lnTo>
                  <a:lnTo>
                    <a:pt x="181" y="62"/>
                  </a:lnTo>
                  <a:lnTo>
                    <a:pt x="181" y="62"/>
                  </a:lnTo>
                  <a:lnTo>
                    <a:pt x="182" y="63"/>
                  </a:lnTo>
                  <a:lnTo>
                    <a:pt x="182" y="63"/>
                  </a:lnTo>
                  <a:lnTo>
                    <a:pt x="183" y="64"/>
                  </a:lnTo>
                  <a:lnTo>
                    <a:pt x="183" y="64"/>
                  </a:lnTo>
                  <a:lnTo>
                    <a:pt x="184" y="65"/>
                  </a:lnTo>
                  <a:lnTo>
                    <a:pt x="184" y="65"/>
                  </a:lnTo>
                  <a:lnTo>
                    <a:pt x="185" y="66"/>
                  </a:lnTo>
                  <a:lnTo>
                    <a:pt x="185" y="66"/>
                  </a:lnTo>
                  <a:lnTo>
                    <a:pt x="186" y="66"/>
                  </a:lnTo>
                  <a:lnTo>
                    <a:pt x="186" y="67"/>
                  </a:lnTo>
                  <a:lnTo>
                    <a:pt x="187" y="67"/>
                  </a:lnTo>
                  <a:lnTo>
                    <a:pt x="187" y="68"/>
                  </a:lnTo>
                  <a:lnTo>
                    <a:pt x="188" y="68"/>
                  </a:lnTo>
                  <a:lnTo>
                    <a:pt x="188" y="69"/>
                  </a:lnTo>
                  <a:lnTo>
                    <a:pt x="189" y="69"/>
                  </a:lnTo>
                  <a:lnTo>
                    <a:pt x="189" y="70"/>
                  </a:lnTo>
                  <a:lnTo>
                    <a:pt x="189" y="70"/>
                  </a:lnTo>
                  <a:lnTo>
                    <a:pt x="190" y="70"/>
                  </a:lnTo>
                  <a:lnTo>
                    <a:pt x="190" y="71"/>
                  </a:lnTo>
                  <a:lnTo>
                    <a:pt x="191" y="71"/>
                  </a:lnTo>
                  <a:lnTo>
                    <a:pt x="191" y="72"/>
                  </a:lnTo>
                  <a:lnTo>
                    <a:pt x="192" y="72"/>
                  </a:lnTo>
                  <a:lnTo>
                    <a:pt x="192" y="73"/>
                  </a:lnTo>
                  <a:lnTo>
                    <a:pt x="193" y="73"/>
                  </a:lnTo>
                  <a:lnTo>
                    <a:pt x="193" y="74"/>
                  </a:lnTo>
                  <a:lnTo>
                    <a:pt x="194" y="74"/>
                  </a:lnTo>
                  <a:lnTo>
                    <a:pt x="194" y="75"/>
                  </a:lnTo>
                  <a:lnTo>
                    <a:pt x="195" y="75"/>
                  </a:lnTo>
                  <a:lnTo>
                    <a:pt x="195" y="75"/>
                  </a:lnTo>
                  <a:lnTo>
                    <a:pt x="196" y="76"/>
                  </a:lnTo>
                  <a:lnTo>
                    <a:pt x="196" y="76"/>
                  </a:lnTo>
                  <a:lnTo>
                    <a:pt x="197" y="77"/>
                  </a:lnTo>
                  <a:lnTo>
                    <a:pt x="197" y="77"/>
                  </a:lnTo>
                  <a:lnTo>
                    <a:pt x="198" y="78"/>
                  </a:lnTo>
                  <a:lnTo>
                    <a:pt x="198" y="78"/>
                  </a:lnTo>
                  <a:lnTo>
                    <a:pt x="199" y="79"/>
                  </a:lnTo>
                  <a:lnTo>
                    <a:pt x="199" y="79"/>
                  </a:lnTo>
                  <a:lnTo>
                    <a:pt x="200" y="79"/>
                  </a:lnTo>
                  <a:lnTo>
                    <a:pt x="200" y="80"/>
                  </a:lnTo>
                  <a:lnTo>
                    <a:pt x="201" y="80"/>
                  </a:lnTo>
                  <a:lnTo>
                    <a:pt x="201" y="81"/>
                  </a:lnTo>
                  <a:lnTo>
                    <a:pt x="202" y="81"/>
                  </a:lnTo>
                  <a:lnTo>
                    <a:pt x="202" y="81"/>
                  </a:lnTo>
                  <a:lnTo>
                    <a:pt x="203" y="82"/>
                  </a:lnTo>
                  <a:lnTo>
                    <a:pt x="203" y="82"/>
                  </a:lnTo>
                  <a:lnTo>
                    <a:pt x="204" y="83"/>
                  </a:lnTo>
                  <a:lnTo>
                    <a:pt x="204" y="83"/>
                  </a:lnTo>
                  <a:lnTo>
                    <a:pt x="204" y="84"/>
                  </a:lnTo>
                  <a:lnTo>
                    <a:pt x="205" y="84"/>
                  </a:lnTo>
                  <a:lnTo>
                    <a:pt x="205" y="84"/>
                  </a:lnTo>
                  <a:lnTo>
                    <a:pt x="206" y="85"/>
                  </a:lnTo>
                  <a:lnTo>
                    <a:pt x="206" y="85"/>
                  </a:lnTo>
                  <a:lnTo>
                    <a:pt x="207" y="86"/>
                  </a:lnTo>
                  <a:lnTo>
                    <a:pt x="207" y="86"/>
                  </a:lnTo>
                  <a:lnTo>
                    <a:pt x="208" y="86"/>
                  </a:lnTo>
                  <a:lnTo>
                    <a:pt x="208" y="87"/>
                  </a:lnTo>
                  <a:lnTo>
                    <a:pt x="209" y="87"/>
                  </a:lnTo>
                  <a:lnTo>
                    <a:pt x="209" y="88"/>
                  </a:lnTo>
                  <a:lnTo>
                    <a:pt x="210" y="88"/>
                  </a:lnTo>
                  <a:lnTo>
                    <a:pt x="210" y="88"/>
                  </a:lnTo>
                  <a:lnTo>
                    <a:pt x="211" y="89"/>
                  </a:lnTo>
                  <a:lnTo>
                    <a:pt x="211" y="89"/>
                  </a:lnTo>
                  <a:lnTo>
                    <a:pt x="212" y="89"/>
                  </a:lnTo>
                  <a:lnTo>
                    <a:pt x="212" y="90"/>
                  </a:lnTo>
                  <a:lnTo>
                    <a:pt x="213" y="90"/>
                  </a:lnTo>
                  <a:lnTo>
                    <a:pt x="213" y="90"/>
                  </a:lnTo>
                  <a:lnTo>
                    <a:pt x="214" y="91"/>
                  </a:lnTo>
                  <a:lnTo>
                    <a:pt x="214" y="91"/>
                  </a:lnTo>
                  <a:lnTo>
                    <a:pt x="215" y="92"/>
                  </a:lnTo>
                  <a:lnTo>
                    <a:pt x="215" y="92"/>
                  </a:lnTo>
                  <a:lnTo>
                    <a:pt x="216" y="92"/>
                  </a:lnTo>
                  <a:lnTo>
                    <a:pt x="216" y="93"/>
                  </a:lnTo>
                  <a:lnTo>
                    <a:pt x="217" y="93"/>
                  </a:lnTo>
                  <a:lnTo>
                    <a:pt x="217" y="93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9" y="95"/>
                  </a:lnTo>
                  <a:lnTo>
                    <a:pt x="219" y="95"/>
                  </a:lnTo>
                  <a:lnTo>
                    <a:pt x="220" y="95"/>
                  </a:lnTo>
                  <a:lnTo>
                    <a:pt x="220" y="96"/>
                  </a:lnTo>
                  <a:lnTo>
                    <a:pt x="221" y="96"/>
                  </a:lnTo>
                  <a:lnTo>
                    <a:pt x="221" y="96"/>
                  </a:lnTo>
                  <a:lnTo>
                    <a:pt x="222" y="96"/>
                  </a:lnTo>
                  <a:lnTo>
                    <a:pt x="222" y="97"/>
                  </a:lnTo>
                  <a:lnTo>
                    <a:pt x="223" y="97"/>
                  </a:lnTo>
                  <a:lnTo>
                    <a:pt x="223" y="97"/>
                  </a:lnTo>
                  <a:lnTo>
                    <a:pt x="224" y="98"/>
                  </a:lnTo>
                  <a:lnTo>
                    <a:pt x="224" y="98"/>
                  </a:lnTo>
                  <a:lnTo>
                    <a:pt x="225" y="98"/>
                  </a:lnTo>
                  <a:lnTo>
                    <a:pt x="225" y="98"/>
                  </a:lnTo>
                  <a:lnTo>
                    <a:pt x="226" y="99"/>
                  </a:lnTo>
                  <a:lnTo>
                    <a:pt x="226" y="99"/>
                  </a:lnTo>
                  <a:lnTo>
                    <a:pt x="227" y="99"/>
                  </a:lnTo>
                  <a:lnTo>
                    <a:pt x="227" y="100"/>
                  </a:lnTo>
                  <a:lnTo>
                    <a:pt x="228" y="100"/>
                  </a:lnTo>
                  <a:lnTo>
                    <a:pt x="228" y="100"/>
                  </a:lnTo>
                  <a:lnTo>
                    <a:pt x="229" y="100"/>
                  </a:lnTo>
                  <a:lnTo>
                    <a:pt x="229" y="101"/>
                  </a:lnTo>
                  <a:lnTo>
                    <a:pt x="230" y="101"/>
                  </a:lnTo>
                  <a:lnTo>
                    <a:pt x="230" y="101"/>
                  </a:lnTo>
                  <a:lnTo>
                    <a:pt x="231" y="101"/>
                  </a:lnTo>
                  <a:lnTo>
                    <a:pt x="231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3" y="103"/>
                  </a:lnTo>
                  <a:lnTo>
                    <a:pt x="233" y="103"/>
                  </a:lnTo>
                  <a:lnTo>
                    <a:pt x="234" y="103"/>
                  </a:lnTo>
                  <a:lnTo>
                    <a:pt x="234" y="103"/>
                  </a:lnTo>
                  <a:lnTo>
                    <a:pt x="235" y="103"/>
                  </a:lnTo>
                  <a:lnTo>
                    <a:pt x="235" y="104"/>
                  </a:lnTo>
                  <a:lnTo>
                    <a:pt x="236" y="104"/>
                  </a:lnTo>
                  <a:lnTo>
                    <a:pt x="236" y="104"/>
                  </a:lnTo>
                  <a:lnTo>
                    <a:pt x="237" y="104"/>
                  </a:lnTo>
                  <a:lnTo>
                    <a:pt x="237" y="105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39" y="105"/>
                  </a:lnTo>
                  <a:lnTo>
                    <a:pt x="239" y="105"/>
                  </a:lnTo>
                  <a:lnTo>
                    <a:pt x="240" y="105"/>
                  </a:lnTo>
                  <a:lnTo>
                    <a:pt x="240" y="106"/>
                  </a:lnTo>
                  <a:lnTo>
                    <a:pt x="241" y="106"/>
                  </a:lnTo>
                  <a:lnTo>
                    <a:pt x="241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3" y="106"/>
                  </a:lnTo>
                  <a:lnTo>
                    <a:pt x="243" y="107"/>
                  </a:lnTo>
                  <a:lnTo>
                    <a:pt x="244" y="107"/>
                  </a:lnTo>
                  <a:lnTo>
                    <a:pt x="244" y="107"/>
                  </a:lnTo>
                  <a:lnTo>
                    <a:pt x="245" y="107"/>
                  </a:lnTo>
                  <a:lnTo>
                    <a:pt x="245" y="107"/>
                  </a:lnTo>
                  <a:lnTo>
                    <a:pt x="246" y="107"/>
                  </a:lnTo>
                  <a:lnTo>
                    <a:pt x="246" y="107"/>
                  </a:lnTo>
                  <a:lnTo>
                    <a:pt x="247" y="108"/>
                  </a:lnTo>
                  <a:lnTo>
                    <a:pt x="247" y="108"/>
                  </a:lnTo>
                  <a:lnTo>
                    <a:pt x="248" y="108"/>
                  </a:lnTo>
                  <a:lnTo>
                    <a:pt x="248" y="108"/>
                  </a:lnTo>
                  <a:lnTo>
                    <a:pt x="249" y="108"/>
                  </a:lnTo>
                  <a:lnTo>
                    <a:pt x="249" y="108"/>
                  </a:lnTo>
                  <a:lnTo>
                    <a:pt x="250" y="108"/>
                  </a:lnTo>
                  <a:lnTo>
                    <a:pt x="250" y="108"/>
                  </a:lnTo>
                  <a:lnTo>
                    <a:pt x="251" y="108"/>
                  </a:lnTo>
                  <a:lnTo>
                    <a:pt x="251" y="108"/>
                  </a:lnTo>
                  <a:lnTo>
                    <a:pt x="252" y="109"/>
                  </a:lnTo>
                  <a:lnTo>
                    <a:pt x="252" y="109"/>
                  </a:lnTo>
                  <a:lnTo>
                    <a:pt x="253" y="109"/>
                  </a:lnTo>
                  <a:lnTo>
                    <a:pt x="253" y="109"/>
                  </a:lnTo>
                  <a:lnTo>
                    <a:pt x="254" y="109"/>
                  </a:lnTo>
                  <a:lnTo>
                    <a:pt x="254" y="109"/>
                  </a:lnTo>
                  <a:lnTo>
                    <a:pt x="255" y="109"/>
                  </a:lnTo>
                  <a:lnTo>
                    <a:pt x="255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7" y="109"/>
                  </a:lnTo>
                  <a:lnTo>
                    <a:pt x="257" y="109"/>
                  </a:lnTo>
                  <a:lnTo>
                    <a:pt x="258" y="109"/>
                  </a:lnTo>
                  <a:lnTo>
                    <a:pt x="258" y="109"/>
                  </a:lnTo>
                  <a:lnTo>
                    <a:pt x="259" y="109"/>
                  </a:lnTo>
                  <a:lnTo>
                    <a:pt x="259" y="109"/>
                  </a:lnTo>
                  <a:lnTo>
                    <a:pt x="260" y="109"/>
                  </a:lnTo>
                  <a:lnTo>
                    <a:pt x="260" y="109"/>
                  </a:lnTo>
                  <a:lnTo>
                    <a:pt x="261" y="109"/>
                  </a:lnTo>
                  <a:lnTo>
                    <a:pt x="261" y="109"/>
                  </a:lnTo>
                  <a:lnTo>
                    <a:pt x="262" y="109"/>
                  </a:lnTo>
                  <a:lnTo>
                    <a:pt x="262" y="109"/>
                  </a:lnTo>
                  <a:lnTo>
                    <a:pt x="263" y="109"/>
                  </a:lnTo>
                  <a:lnTo>
                    <a:pt x="263" y="109"/>
                  </a:lnTo>
                  <a:lnTo>
                    <a:pt x="264" y="109"/>
                  </a:lnTo>
                  <a:lnTo>
                    <a:pt x="264" y="109"/>
                  </a:lnTo>
                  <a:lnTo>
                    <a:pt x="265" y="109"/>
                  </a:lnTo>
                  <a:lnTo>
                    <a:pt x="265" y="109"/>
                  </a:lnTo>
                  <a:lnTo>
                    <a:pt x="266" y="109"/>
                  </a:lnTo>
                  <a:lnTo>
                    <a:pt x="266" y="109"/>
                  </a:lnTo>
                  <a:lnTo>
                    <a:pt x="267" y="109"/>
                  </a:lnTo>
                  <a:lnTo>
                    <a:pt x="267" y="109"/>
                  </a:lnTo>
                  <a:lnTo>
                    <a:pt x="268" y="109"/>
                  </a:lnTo>
                  <a:lnTo>
                    <a:pt x="268" y="109"/>
                  </a:lnTo>
                  <a:lnTo>
                    <a:pt x="269" y="109"/>
                  </a:lnTo>
                  <a:lnTo>
                    <a:pt x="269" y="109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1" y="108"/>
                  </a:lnTo>
                  <a:lnTo>
                    <a:pt x="271" y="108"/>
                  </a:lnTo>
                  <a:lnTo>
                    <a:pt x="272" y="108"/>
                  </a:lnTo>
                  <a:lnTo>
                    <a:pt x="272" y="108"/>
                  </a:lnTo>
                  <a:lnTo>
                    <a:pt x="273" y="108"/>
                  </a:lnTo>
                  <a:lnTo>
                    <a:pt x="273" y="108"/>
                  </a:lnTo>
                  <a:lnTo>
                    <a:pt x="274" y="108"/>
                  </a:lnTo>
                  <a:lnTo>
                    <a:pt x="274" y="107"/>
                  </a:lnTo>
                  <a:lnTo>
                    <a:pt x="275" y="107"/>
                  </a:lnTo>
                  <a:lnTo>
                    <a:pt x="275" y="107"/>
                  </a:lnTo>
                  <a:lnTo>
                    <a:pt x="276" y="107"/>
                  </a:lnTo>
                  <a:lnTo>
                    <a:pt x="276" y="107"/>
                  </a:lnTo>
                  <a:lnTo>
                    <a:pt x="277" y="107"/>
                  </a:lnTo>
                  <a:lnTo>
                    <a:pt x="277" y="107"/>
                  </a:lnTo>
                  <a:lnTo>
                    <a:pt x="278" y="106"/>
                  </a:lnTo>
                  <a:lnTo>
                    <a:pt x="278" y="106"/>
                  </a:lnTo>
                  <a:lnTo>
                    <a:pt x="279" y="106"/>
                  </a:lnTo>
                  <a:lnTo>
                    <a:pt x="279" y="106"/>
                  </a:lnTo>
                  <a:lnTo>
                    <a:pt x="280" y="106"/>
                  </a:lnTo>
                  <a:lnTo>
                    <a:pt x="280" y="106"/>
                  </a:lnTo>
                  <a:lnTo>
                    <a:pt x="281" y="106"/>
                  </a:lnTo>
                  <a:lnTo>
                    <a:pt x="281" y="105"/>
                  </a:lnTo>
                  <a:lnTo>
                    <a:pt x="282" y="105"/>
                  </a:lnTo>
                  <a:lnTo>
                    <a:pt x="282" y="105"/>
                  </a:lnTo>
                  <a:lnTo>
                    <a:pt x="283" y="105"/>
                  </a:lnTo>
                  <a:lnTo>
                    <a:pt x="283" y="105"/>
                  </a:lnTo>
                  <a:lnTo>
                    <a:pt x="284" y="105"/>
                  </a:lnTo>
                  <a:lnTo>
                    <a:pt x="284" y="104"/>
                  </a:lnTo>
                  <a:lnTo>
                    <a:pt x="284" y="104"/>
                  </a:lnTo>
                  <a:lnTo>
                    <a:pt x="285" y="104"/>
                  </a:lnTo>
                  <a:lnTo>
                    <a:pt x="285" y="104"/>
                  </a:lnTo>
                  <a:lnTo>
                    <a:pt x="286" y="103"/>
                  </a:lnTo>
                  <a:lnTo>
                    <a:pt x="286" y="103"/>
                  </a:lnTo>
                  <a:lnTo>
                    <a:pt x="287" y="103"/>
                  </a:lnTo>
                  <a:lnTo>
                    <a:pt x="287" y="103"/>
                  </a:lnTo>
                  <a:lnTo>
                    <a:pt x="288" y="103"/>
                  </a:lnTo>
                  <a:lnTo>
                    <a:pt x="288" y="102"/>
                  </a:lnTo>
                  <a:lnTo>
                    <a:pt x="289" y="102"/>
                  </a:lnTo>
                  <a:lnTo>
                    <a:pt x="289" y="102"/>
                  </a:lnTo>
                  <a:lnTo>
                    <a:pt x="290" y="102"/>
                  </a:lnTo>
                  <a:lnTo>
                    <a:pt x="290" y="101"/>
                  </a:lnTo>
                  <a:lnTo>
                    <a:pt x="291" y="101"/>
                  </a:lnTo>
                  <a:lnTo>
                    <a:pt x="291" y="101"/>
                  </a:lnTo>
                  <a:lnTo>
                    <a:pt x="292" y="101"/>
                  </a:lnTo>
                  <a:lnTo>
                    <a:pt x="292" y="100"/>
                  </a:lnTo>
                  <a:lnTo>
                    <a:pt x="293" y="100"/>
                  </a:lnTo>
                  <a:lnTo>
                    <a:pt x="293" y="100"/>
                  </a:lnTo>
                  <a:lnTo>
                    <a:pt x="294" y="100"/>
                  </a:lnTo>
                  <a:lnTo>
                    <a:pt x="294" y="99"/>
                  </a:lnTo>
                  <a:lnTo>
                    <a:pt x="295" y="99"/>
                  </a:lnTo>
                  <a:lnTo>
                    <a:pt x="295" y="99"/>
                  </a:lnTo>
                  <a:lnTo>
                    <a:pt x="296" y="98"/>
                  </a:lnTo>
                  <a:lnTo>
                    <a:pt x="296" y="98"/>
                  </a:lnTo>
                  <a:lnTo>
                    <a:pt x="297" y="98"/>
                  </a:lnTo>
                  <a:lnTo>
                    <a:pt x="297" y="98"/>
                  </a:lnTo>
                  <a:lnTo>
                    <a:pt x="298" y="97"/>
                  </a:lnTo>
                  <a:lnTo>
                    <a:pt x="298" y="97"/>
                  </a:lnTo>
                  <a:lnTo>
                    <a:pt x="299" y="97"/>
                  </a:lnTo>
                  <a:lnTo>
                    <a:pt x="299" y="96"/>
                  </a:lnTo>
                  <a:lnTo>
                    <a:pt x="299" y="96"/>
                  </a:lnTo>
                  <a:lnTo>
                    <a:pt x="300" y="96"/>
                  </a:lnTo>
                  <a:lnTo>
                    <a:pt x="300" y="96"/>
                  </a:lnTo>
                  <a:lnTo>
                    <a:pt x="301" y="95"/>
                  </a:lnTo>
                  <a:lnTo>
                    <a:pt x="301" y="95"/>
                  </a:lnTo>
                  <a:lnTo>
                    <a:pt x="302" y="95"/>
                  </a:lnTo>
                  <a:lnTo>
                    <a:pt x="302" y="94"/>
                  </a:lnTo>
                  <a:lnTo>
                    <a:pt x="303" y="94"/>
                  </a:lnTo>
                  <a:lnTo>
                    <a:pt x="303" y="94"/>
                  </a:lnTo>
                  <a:lnTo>
                    <a:pt x="304" y="93"/>
                  </a:lnTo>
                  <a:lnTo>
                    <a:pt x="304" y="93"/>
                  </a:lnTo>
                  <a:lnTo>
                    <a:pt x="305" y="93"/>
                  </a:lnTo>
                  <a:lnTo>
                    <a:pt x="305" y="92"/>
                  </a:lnTo>
                  <a:lnTo>
                    <a:pt x="306" y="92"/>
                  </a:lnTo>
                  <a:lnTo>
                    <a:pt x="306" y="92"/>
                  </a:lnTo>
                  <a:lnTo>
                    <a:pt x="307" y="91"/>
                  </a:lnTo>
                  <a:lnTo>
                    <a:pt x="307" y="91"/>
                  </a:lnTo>
                  <a:lnTo>
                    <a:pt x="308" y="90"/>
                  </a:lnTo>
                  <a:lnTo>
                    <a:pt x="308" y="90"/>
                  </a:lnTo>
                  <a:lnTo>
                    <a:pt x="309" y="90"/>
                  </a:lnTo>
                  <a:lnTo>
                    <a:pt x="309" y="89"/>
                  </a:lnTo>
                  <a:lnTo>
                    <a:pt x="310" y="89"/>
                  </a:lnTo>
                  <a:lnTo>
                    <a:pt x="310" y="89"/>
                  </a:lnTo>
                  <a:lnTo>
                    <a:pt x="311" y="88"/>
                  </a:lnTo>
                  <a:lnTo>
                    <a:pt x="311" y="88"/>
                  </a:lnTo>
                  <a:lnTo>
                    <a:pt x="312" y="88"/>
                  </a:lnTo>
                  <a:lnTo>
                    <a:pt x="312" y="87"/>
                  </a:lnTo>
                  <a:lnTo>
                    <a:pt x="313" y="87"/>
                  </a:lnTo>
                  <a:lnTo>
                    <a:pt x="313" y="86"/>
                  </a:lnTo>
                  <a:lnTo>
                    <a:pt x="313" y="86"/>
                  </a:lnTo>
                  <a:lnTo>
                    <a:pt x="314" y="86"/>
                  </a:lnTo>
                  <a:lnTo>
                    <a:pt x="314" y="85"/>
                  </a:lnTo>
                  <a:lnTo>
                    <a:pt x="315" y="85"/>
                  </a:lnTo>
                  <a:lnTo>
                    <a:pt x="315" y="84"/>
                  </a:lnTo>
                  <a:lnTo>
                    <a:pt x="316" y="84"/>
                  </a:lnTo>
                  <a:lnTo>
                    <a:pt x="316" y="84"/>
                  </a:lnTo>
                  <a:lnTo>
                    <a:pt x="317" y="83"/>
                  </a:lnTo>
                  <a:lnTo>
                    <a:pt x="317" y="83"/>
                  </a:lnTo>
                  <a:lnTo>
                    <a:pt x="318" y="82"/>
                  </a:lnTo>
                  <a:lnTo>
                    <a:pt x="318" y="82"/>
                  </a:lnTo>
                  <a:lnTo>
                    <a:pt x="319" y="81"/>
                  </a:lnTo>
                  <a:lnTo>
                    <a:pt x="319" y="81"/>
                  </a:lnTo>
                  <a:lnTo>
                    <a:pt x="320" y="81"/>
                  </a:lnTo>
                  <a:lnTo>
                    <a:pt x="320" y="80"/>
                  </a:lnTo>
                  <a:lnTo>
                    <a:pt x="321" y="80"/>
                  </a:lnTo>
                  <a:lnTo>
                    <a:pt x="321" y="79"/>
                  </a:lnTo>
                  <a:lnTo>
                    <a:pt x="322" y="79"/>
                  </a:lnTo>
                  <a:lnTo>
                    <a:pt x="322" y="79"/>
                  </a:lnTo>
                  <a:lnTo>
                    <a:pt x="323" y="78"/>
                  </a:lnTo>
                  <a:lnTo>
                    <a:pt x="323" y="78"/>
                  </a:lnTo>
                  <a:lnTo>
                    <a:pt x="324" y="77"/>
                  </a:lnTo>
                  <a:lnTo>
                    <a:pt x="324" y="77"/>
                  </a:lnTo>
                  <a:lnTo>
                    <a:pt x="325" y="76"/>
                  </a:lnTo>
                  <a:lnTo>
                    <a:pt x="325" y="76"/>
                  </a:lnTo>
                  <a:lnTo>
                    <a:pt x="326" y="75"/>
                  </a:lnTo>
                  <a:lnTo>
                    <a:pt x="326" y="75"/>
                  </a:lnTo>
                  <a:lnTo>
                    <a:pt x="327" y="75"/>
                  </a:lnTo>
                  <a:lnTo>
                    <a:pt x="327" y="74"/>
                  </a:lnTo>
                  <a:lnTo>
                    <a:pt x="327" y="74"/>
                  </a:lnTo>
                  <a:lnTo>
                    <a:pt x="328" y="73"/>
                  </a:lnTo>
                  <a:lnTo>
                    <a:pt x="328" y="73"/>
                  </a:lnTo>
                  <a:lnTo>
                    <a:pt x="329" y="72"/>
                  </a:lnTo>
                  <a:lnTo>
                    <a:pt x="329" y="72"/>
                  </a:lnTo>
                  <a:lnTo>
                    <a:pt x="330" y="71"/>
                  </a:lnTo>
                  <a:lnTo>
                    <a:pt x="330" y="71"/>
                  </a:lnTo>
                  <a:lnTo>
                    <a:pt x="331" y="70"/>
                  </a:lnTo>
                  <a:lnTo>
                    <a:pt x="331" y="70"/>
                  </a:lnTo>
                  <a:lnTo>
                    <a:pt x="332" y="70"/>
                  </a:lnTo>
                  <a:lnTo>
                    <a:pt x="332" y="69"/>
                  </a:lnTo>
                  <a:lnTo>
                    <a:pt x="333" y="69"/>
                  </a:lnTo>
                  <a:lnTo>
                    <a:pt x="333" y="68"/>
                  </a:lnTo>
                  <a:lnTo>
                    <a:pt x="334" y="68"/>
                  </a:lnTo>
                  <a:lnTo>
                    <a:pt x="334" y="67"/>
                  </a:lnTo>
                  <a:lnTo>
                    <a:pt x="335" y="67"/>
                  </a:lnTo>
                  <a:lnTo>
                    <a:pt x="335" y="66"/>
                  </a:lnTo>
                  <a:lnTo>
                    <a:pt x="336" y="66"/>
                  </a:lnTo>
                  <a:lnTo>
                    <a:pt x="336" y="66"/>
                  </a:lnTo>
                  <a:lnTo>
                    <a:pt x="337" y="65"/>
                  </a:lnTo>
                  <a:lnTo>
                    <a:pt x="337" y="65"/>
                  </a:lnTo>
                  <a:lnTo>
                    <a:pt x="338" y="64"/>
                  </a:lnTo>
                  <a:lnTo>
                    <a:pt x="338" y="64"/>
                  </a:lnTo>
                  <a:lnTo>
                    <a:pt x="339" y="63"/>
                  </a:lnTo>
                  <a:lnTo>
                    <a:pt x="339" y="63"/>
                  </a:lnTo>
                  <a:lnTo>
                    <a:pt x="340" y="62"/>
                  </a:lnTo>
                  <a:lnTo>
                    <a:pt x="340" y="62"/>
                  </a:lnTo>
                  <a:lnTo>
                    <a:pt x="341" y="61"/>
                  </a:lnTo>
                  <a:lnTo>
                    <a:pt x="341" y="61"/>
                  </a:lnTo>
                  <a:lnTo>
                    <a:pt x="341" y="60"/>
                  </a:lnTo>
                  <a:lnTo>
                    <a:pt x="342" y="60"/>
                  </a:lnTo>
                  <a:lnTo>
                    <a:pt x="342" y="59"/>
                  </a:lnTo>
                  <a:lnTo>
                    <a:pt x="343" y="59"/>
                  </a:lnTo>
                  <a:lnTo>
                    <a:pt x="343" y="58"/>
                  </a:lnTo>
                  <a:lnTo>
                    <a:pt x="344" y="58"/>
                  </a:lnTo>
                  <a:lnTo>
                    <a:pt x="344" y="57"/>
                  </a:lnTo>
                  <a:lnTo>
                    <a:pt x="345" y="57"/>
                  </a:lnTo>
                  <a:lnTo>
                    <a:pt x="345" y="57"/>
                  </a:lnTo>
                  <a:lnTo>
                    <a:pt x="346" y="56"/>
                  </a:lnTo>
                  <a:lnTo>
                    <a:pt x="346" y="56"/>
                  </a:lnTo>
                  <a:lnTo>
                    <a:pt x="347" y="55"/>
                  </a:lnTo>
                  <a:lnTo>
                    <a:pt x="347" y="55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1056" name="Freeform 288"/>
            <p:cNvSpPr>
              <a:spLocks noChangeAspect="1"/>
            </p:cNvSpPr>
            <p:nvPr/>
          </p:nvSpPr>
          <p:spPr bwMode="auto">
            <a:xfrm>
              <a:off x="3072" y="1175"/>
              <a:ext cx="143" cy="652"/>
            </a:xfrm>
            <a:custGeom>
              <a:avLst/>
              <a:gdLst/>
              <a:ahLst/>
              <a:cxnLst>
                <a:cxn ang="0">
                  <a:pos x="5" y="49"/>
                </a:cxn>
                <a:cxn ang="0">
                  <a:pos x="11" y="44"/>
                </a:cxn>
                <a:cxn ang="0">
                  <a:pos x="17" y="38"/>
                </a:cxn>
                <a:cxn ang="0">
                  <a:pos x="22" y="33"/>
                </a:cxn>
                <a:cxn ang="0">
                  <a:pos x="28" y="28"/>
                </a:cxn>
                <a:cxn ang="0">
                  <a:pos x="34" y="23"/>
                </a:cxn>
                <a:cxn ang="0">
                  <a:pos x="40" y="18"/>
                </a:cxn>
                <a:cxn ang="0">
                  <a:pos x="46" y="14"/>
                </a:cxn>
                <a:cxn ang="0">
                  <a:pos x="51" y="11"/>
                </a:cxn>
                <a:cxn ang="0">
                  <a:pos x="57" y="8"/>
                </a:cxn>
                <a:cxn ang="0">
                  <a:pos x="63" y="5"/>
                </a:cxn>
                <a:cxn ang="0">
                  <a:pos x="69" y="3"/>
                </a:cxn>
                <a:cxn ang="0">
                  <a:pos x="75" y="1"/>
                </a:cxn>
                <a:cxn ang="0">
                  <a:pos x="80" y="0"/>
                </a:cxn>
                <a:cxn ang="0">
                  <a:pos x="86" y="0"/>
                </a:cxn>
                <a:cxn ang="0">
                  <a:pos x="92" y="0"/>
                </a:cxn>
                <a:cxn ang="0">
                  <a:pos x="98" y="1"/>
                </a:cxn>
                <a:cxn ang="0">
                  <a:pos x="104" y="3"/>
                </a:cxn>
                <a:cxn ang="0">
                  <a:pos x="109" y="4"/>
                </a:cxn>
                <a:cxn ang="0">
                  <a:pos x="115" y="7"/>
                </a:cxn>
                <a:cxn ang="0">
                  <a:pos x="121" y="10"/>
                </a:cxn>
                <a:cxn ang="0">
                  <a:pos x="127" y="14"/>
                </a:cxn>
                <a:cxn ang="0">
                  <a:pos x="132" y="18"/>
                </a:cxn>
                <a:cxn ang="0">
                  <a:pos x="138" y="22"/>
                </a:cxn>
                <a:cxn ang="0">
                  <a:pos x="144" y="27"/>
                </a:cxn>
                <a:cxn ang="0">
                  <a:pos x="150" y="32"/>
                </a:cxn>
                <a:cxn ang="0">
                  <a:pos x="156" y="37"/>
                </a:cxn>
                <a:cxn ang="0">
                  <a:pos x="161" y="43"/>
                </a:cxn>
                <a:cxn ang="0">
                  <a:pos x="167" y="48"/>
                </a:cxn>
                <a:cxn ang="0">
                  <a:pos x="173" y="54"/>
                </a:cxn>
                <a:cxn ang="0">
                  <a:pos x="179" y="60"/>
                </a:cxn>
                <a:cxn ang="0">
                  <a:pos x="185" y="66"/>
                </a:cxn>
                <a:cxn ang="0">
                  <a:pos x="190" y="71"/>
                </a:cxn>
                <a:cxn ang="0">
                  <a:pos x="196" y="76"/>
                </a:cxn>
                <a:cxn ang="0">
                  <a:pos x="202" y="81"/>
                </a:cxn>
                <a:cxn ang="0">
                  <a:pos x="208" y="86"/>
                </a:cxn>
                <a:cxn ang="0">
                  <a:pos x="214" y="91"/>
                </a:cxn>
                <a:cxn ang="0">
                  <a:pos x="219" y="95"/>
                </a:cxn>
                <a:cxn ang="0">
                  <a:pos x="225" y="98"/>
                </a:cxn>
                <a:cxn ang="0">
                  <a:pos x="231" y="102"/>
                </a:cxn>
                <a:cxn ang="0">
                  <a:pos x="237" y="104"/>
                </a:cxn>
                <a:cxn ang="0">
                  <a:pos x="242" y="106"/>
                </a:cxn>
                <a:cxn ang="0">
                  <a:pos x="248" y="108"/>
                </a:cxn>
                <a:cxn ang="0">
                  <a:pos x="254" y="109"/>
                </a:cxn>
                <a:cxn ang="0">
                  <a:pos x="260" y="109"/>
                </a:cxn>
                <a:cxn ang="0">
                  <a:pos x="266" y="109"/>
                </a:cxn>
                <a:cxn ang="0">
                  <a:pos x="271" y="108"/>
                </a:cxn>
                <a:cxn ang="0">
                  <a:pos x="277" y="107"/>
                </a:cxn>
                <a:cxn ang="0">
                  <a:pos x="283" y="105"/>
                </a:cxn>
                <a:cxn ang="0">
                  <a:pos x="289" y="102"/>
                </a:cxn>
                <a:cxn ang="0">
                  <a:pos x="295" y="99"/>
                </a:cxn>
                <a:cxn ang="0">
                  <a:pos x="300" y="96"/>
                </a:cxn>
                <a:cxn ang="0">
                  <a:pos x="306" y="92"/>
                </a:cxn>
                <a:cxn ang="0">
                  <a:pos x="312" y="87"/>
                </a:cxn>
                <a:cxn ang="0">
                  <a:pos x="318" y="82"/>
                </a:cxn>
                <a:cxn ang="0">
                  <a:pos x="324" y="77"/>
                </a:cxn>
                <a:cxn ang="0">
                  <a:pos x="329" y="72"/>
                </a:cxn>
                <a:cxn ang="0">
                  <a:pos x="335" y="66"/>
                </a:cxn>
                <a:cxn ang="0">
                  <a:pos x="341" y="61"/>
                </a:cxn>
                <a:cxn ang="0">
                  <a:pos x="347" y="55"/>
                </a:cxn>
              </a:cxnLst>
              <a:rect l="0" t="0" r="r" b="b"/>
              <a:pathLst>
                <a:path w="347" h="109">
                  <a:moveTo>
                    <a:pt x="0" y="55"/>
                  </a:moveTo>
                  <a:lnTo>
                    <a:pt x="0" y="54"/>
                  </a:lnTo>
                  <a:lnTo>
                    <a:pt x="1" y="54"/>
                  </a:lnTo>
                  <a:lnTo>
                    <a:pt x="1" y="53"/>
                  </a:lnTo>
                  <a:lnTo>
                    <a:pt x="2" y="53"/>
                  </a:lnTo>
                  <a:lnTo>
                    <a:pt x="2" y="52"/>
                  </a:lnTo>
                  <a:lnTo>
                    <a:pt x="3" y="52"/>
                  </a:lnTo>
                  <a:lnTo>
                    <a:pt x="3" y="51"/>
                  </a:lnTo>
                  <a:lnTo>
                    <a:pt x="4" y="51"/>
                  </a:lnTo>
                  <a:lnTo>
                    <a:pt x="4" y="50"/>
                  </a:lnTo>
                  <a:lnTo>
                    <a:pt x="5" y="50"/>
                  </a:lnTo>
                  <a:lnTo>
                    <a:pt x="5" y="49"/>
                  </a:lnTo>
                  <a:lnTo>
                    <a:pt x="6" y="49"/>
                  </a:lnTo>
                  <a:lnTo>
                    <a:pt x="6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9" y="46"/>
                  </a:lnTo>
                  <a:lnTo>
                    <a:pt x="9" y="46"/>
                  </a:lnTo>
                  <a:lnTo>
                    <a:pt x="9" y="45"/>
                  </a:lnTo>
                  <a:lnTo>
                    <a:pt x="10" y="45"/>
                  </a:lnTo>
                  <a:lnTo>
                    <a:pt x="10" y="44"/>
                  </a:lnTo>
                  <a:lnTo>
                    <a:pt x="11" y="44"/>
                  </a:lnTo>
                  <a:lnTo>
                    <a:pt x="11" y="43"/>
                  </a:lnTo>
                  <a:lnTo>
                    <a:pt x="12" y="43"/>
                  </a:lnTo>
                  <a:lnTo>
                    <a:pt x="12" y="42"/>
                  </a:lnTo>
                  <a:lnTo>
                    <a:pt x="13" y="42"/>
                  </a:lnTo>
                  <a:lnTo>
                    <a:pt x="13" y="41"/>
                  </a:lnTo>
                  <a:lnTo>
                    <a:pt x="14" y="41"/>
                  </a:lnTo>
                  <a:lnTo>
                    <a:pt x="14" y="40"/>
                  </a:lnTo>
                  <a:lnTo>
                    <a:pt x="15" y="40"/>
                  </a:lnTo>
                  <a:lnTo>
                    <a:pt x="15" y="39"/>
                  </a:lnTo>
                  <a:lnTo>
                    <a:pt x="16" y="39"/>
                  </a:lnTo>
                  <a:lnTo>
                    <a:pt x="16" y="3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18" y="37"/>
                  </a:lnTo>
                  <a:lnTo>
                    <a:pt x="18" y="37"/>
                  </a:lnTo>
                  <a:lnTo>
                    <a:pt x="18" y="36"/>
                  </a:lnTo>
                  <a:lnTo>
                    <a:pt x="19" y="36"/>
                  </a:lnTo>
                  <a:lnTo>
                    <a:pt x="19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1" y="34"/>
                  </a:lnTo>
                  <a:lnTo>
                    <a:pt x="21" y="34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5" y="31"/>
                  </a:lnTo>
                  <a:lnTo>
                    <a:pt x="25" y="30"/>
                  </a:lnTo>
                  <a:lnTo>
                    <a:pt x="26" y="30"/>
                  </a:lnTo>
                  <a:lnTo>
                    <a:pt x="26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9" y="27"/>
                  </a:lnTo>
                  <a:lnTo>
                    <a:pt x="29" y="27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1" y="26"/>
                  </a:lnTo>
                  <a:lnTo>
                    <a:pt x="31" y="25"/>
                  </a:lnTo>
                  <a:lnTo>
                    <a:pt x="32" y="25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33" y="24"/>
                  </a:lnTo>
                  <a:lnTo>
                    <a:pt x="33" y="23"/>
                  </a:lnTo>
                  <a:lnTo>
                    <a:pt x="34" y="23"/>
                  </a:lnTo>
                  <a:lnTo>
                    <a:pt x="34" y="22"/>
                  </a:lnTo>
                  <a:lnTo>
                    <a:pt x="35" y="22"/>
                  </a:lnTo>
                  <a:lnTo>
                    <a:pt x="35" y="22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7" y="21"/>
                  </a:lnTo>
                  <a:lnTo>
                    <a:pt x="37" y="20"/>
                  </a:lnTo>
                  <a:lnTo>
                    <a:pt x="38" y="20"/>
                  </a:lnTo>
                  <a:lnTo>
                    <a:pt x="38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1" y="18"/>
                  </a:lnTo>
                  <a:lnTo>
                    <a:pt x="41" y="17"/>
                  </a:lnTo>
                  <a:lnTo>
                    <a:pt x="42" y="17"/>
                  </a:lnTo>
                  <a:lnTo>
                    <a:pt x="42" y="17"/>
                  </a:lnTo>
                  <a:lnTo>
                    <a:pt x="43" y="16"/>
                  </a:lnTo>
                  <a:lnTo>
                    <a:pt x="43" y="16"/>
                  </a:lnTo>
                  <a:lnTo>
                    <a:pt x="44" y="16"/>
                  </a:lnTo>
                  <a:lnTo>
                    <a:pt x="44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6" y="14"/>
                  </a:lnTo>
                  <a:lnTo>
                    <a:pt x="46" y="14"/>
                  </a:lnTo>
                  <a:lnTo>
                    <a:pt x="47" y="14"/>
                  </a:lnTo>
                  <a:lnTo>
                    <a:pt x="47" y="13"/>
                  </a:lnTo>
                  <a:lnTo>
                    <a:pt x="47" y="13"/>
                  </a:lnTo>
                  <a:lnTo>
                    <a:pt x="48" y="13"/>
                  </a:lnTo>
                  <a:lnTo>
                    <a:pt x="48" y="12"/>
                  </a:lnTo>
                  <a:lnTo>
                    <a:pt x="49" y="12"/>
                  </a:lnTo>
                  <a:lnTo>
                    <a:pt x="49" y="12"/>
                  </a:lnTo>
                  <a:lnTo>
                    <a:pt x="50" y="12"/>
                  </a:lnTo>
                  <a:lnTo>
                    <a:pt x="50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5" y="9"/>
                  </a:lnTo>
                  <a:lnTo>
                    <a:pt x="55" y="8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9" y="7"/>
                  </a:lnTo>
                  <a:lnTo>
                    <a:pt x="59" y="7"/>
                  </a:lnTo>
                  <a:lnTo>
                    <a:pt x="60" y="6"/>
                  </a:lnTo>
                  <a:lnTo>
                    <a:pt x="60" y="6"/>
                  </a:lnTo>
                  <a:lnTo>
                    <a:pt x="61" y="6"/>
                  </a:lnTo>
                  <a:lnTo>
                    <a:pt x="61" y="6"/>
                  </a:lnTo>
                  <a:lnTo>
                    <a:pt x="61" y="5"/>
                  </a:lnTo>
                  <a:lnTo>
                    <a:pt x="62" y="5"/>
                  </a:lnTo>
                  <a:lnTo>
                    <a:pt x="62" y="5"/>
                  </a:lnTo>
                  <a:lnTo>
                    <a:pt x="63" y="5"/>
                  </a:lnTo>
                  <a:lnTo>
                    <a:pt x="63" y="5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7" y="3"/>
                  </a:lnTo>
                  <a:lnTo>
                    <a:pt x="67" y="3"/>
                  </a:lnTo>
                  <a:lnTo>
                    <a:pt x="68" y="3"/>
                  </a:lnTo>
                  <a:lnTo>
                    <a:pt x="68" y="3"/>
                  </a:lnTo>
                  <a:lnTo>
                    <a:pt x="69" y="3"/>
                  </a:lnTo>
                  <a:lnTo>
                    <a:pt x="69" y="3"/>
                  </a:lnTo>
                  <a:lnTo>
                    <a:pt x="70" y="3"/>
                  </a:lnTo>
                  <a:lnTo>
                    <a:pt x="70" y="2"/>
                  </a:lnTo>
                  <a:lnTo>
                    <a:pt x="71" y="2"/>
                  </a:lnTo>
                  <a:lnTo>
                    <a:pt x="71" y="2"/>
                  </a:lnTo>
                  <a:lnTo>
                    <a:pt x="72" y="2"/>
                  </a:lnTo>
                  <a:lnTo>
                    <a:pt x="72" y="2"/>
                  </a:lnTo>
                  <a:lnTo>
                    <a:pt x="73" y="2"/>
                  </a:lnTo>
                  <a:lnTo>
                    <a:pt x="73" y="2"/>
                  </a:lnTo>
                  <a:lnTo>
                    <a:pt x="74" y="1"/>
                  </a:lnTo>
                  <a:lnTo>
                    <a:pt x="74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6" y="1"/>
                  </a:lnTo>
                  <a:lnTo>
                    <a:pt x="76" y="1"/>
                  </a:lnTo>
                  <a:lnTo>
                    <a:pt x="77" y="1"/>
                  </a:lnTo>
                  <a:lnTo>
                    <a:pt x="77" y="1"/>
                  </a:lnTo>
                  <a:lnTo>
                    <a:pt x="78" y="1"/>
                  </a:lnTo>
                  <a:lnTo>
                    <a:pt x="78" y="1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3" y="0"/>
                  </a:lnTo>
                  <a:lnTo>
                    <a:pt x="83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5" y="0"/>
                  </a:lnTo>
                  <a:lnTo>
                    <a:pt x="85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7" y="0"/>
                  </a:lnTo>
                  <a:lnTo>
                    <a:pt x="87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91" y="0"/>
                  </a:lnTo>
                  <a:lnTo>
                    <a:pt x="91" y="0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6" y="1"/>
                  </a:lnTo>
                  <a:lnTo>
                    <a:pt x="96" y="1"/>
                  </a:lnTo>
                  <a:lnTo>
                    <a:pt x="97" y="1"/>
                  </a:lnTo>
                  <a:lnTo>
                    <a:pt x="97" y="1"/>
                  </a:lnTo>
                  <a:lnTo>
                    <a:pt x="98" y="1"/>
                  </a:lnTo>
                  <a:lnTo>
                    <a:pt x="98" y="1"/>
                  </a:lnTo>
                  <a:lnTo>
                    <a:pt x="99" y="1"/>
                  </a:lnTo>
                  <a:lnTo>
                    <a:pt x="99" y="1"/>
                  </a:lnTo>
                  <a:lnTo>
                    <a:pt x="100" y="1"/>
                  </a:lnTo>
                  <a:lnTo>
                    <a:pt x="100" y="2"/>
                  </a:lnTo>
                  <a:lnTo>
                    <a:pt x="101" y="2"/>
                  </a:lnTo>
                  <a:lnTo>
                    <a:pt x="101" y="2"/>
                  </a:lnTo>
                  <a:lnTo>
                    <a:pt x="102" y="2"/>
                  </a:lnTo>
                  <a:lnTo>
                    <a:pt x="102" y="2"/>
                  </a:lnTo>
                  <a:lnTo>
                    <a:pt x="103" y="2"/>
                  </a:lnTo>
                  <a:lnTo>
                    <a:pt x="103" y="2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5" y="3"/>
                  </a:lnTo>
                  <a:lnTo>
                    <a:pt x="105" y="3"/>
                  </a:lnTo>
                  <a:lnTo>
                    <a:pt x="106" y="3"/>
                  </a:lnTo>
                  <a:lnTo>
                    <a:pt x="106" y="3"/>
                  </a:lnTo>
                  <a:lnTo>
                    <a:pt x="107" y="4"/>
                  </a:lnTo>
                  <a:lnTo>
                    <a:pt x="107" y="4"/>
                  </a:lnTo>
                  <a:lnTo>
                    <a:pt x="108" y="4"/>
                  </a:lnTo>
                  <a:lnTo>
                    <a:pt x="108" y="4"/>
                  </a:lnTo>
                  <a:lnTo>
                    <a:pt x="109" y="4"/>
                  </a:lnTo>
                  <a:lnTo>
                    <a:pt x="109" y="4"/>
                  </a:lnTo>
                  <a:lnTo>
                    <a:pt x="110" y="5"/>
                  </a:lnTo>
                  <a:lnTo>
                    <a:pt x="110" y="5"/>
                  </a:lnTo>
                  <a:lnTo>
                    <a:pt x="111" y="5"/>
                  </a:lnTo>
                  <a:lnTo>
                    <a:pt x="111" y="5"/>
                  </a:lnTo>
                  <a:lnTo>
                    <a:pt x="112" y="5"/>
                  </a:lnTo>
                  <a:lnTo>
                    <a:pt x="112" y="6"/>
                  </a:lnTo>
                  <a:lnTo>
                    <a:pt x="113" y="6"/>
                  </a:lnTo>
                  <a:lnTo>
                    <a:pt x="113" y="6"/>
                  </a:lnTo>
                  <a:lnTo>
                    <a:pt x="114" y="6"/>
                  </a:lnTo>
                  <a:lnTo>
                    <a:pt x="114" y="7"/>
                  </a:lnTo>
                  <a:lnTo>
                    <a:pt x="115" y="7"/>
                  </a:lnTo>
                  <a:lnTo>
                    <a:pt x="115" y="7"/>
                  </a:lnTo>
                  <a:lnTo>
                    <a:pt x="116" y="7"/>
                  </a:lnTo>
                  <a:lnTo>
                    <a:pt x="116" y="8"/>
                  </a:lnTo>
                  <a:lnTo>
                    <a:pt x="117" y="8"/>
                  </a:lnTo>
                  <a:lnTo>
                    <a:pt x="117" y="8"/>
                  </a:lnTo>
                  <a:lnTo>
                    <a:pt x="118" y="8"/>
                  </a:lnTo>
                  <a:lnTo>
                    <a:pt x="118" y="8"/>
                  </a:lnTo>
                  <a:lnTo>
                    <a:pt x="118" y="9"/>
                  </a:lnTo>
                  <a:lnTo>
                    <a:pt x="119" y="9"/>
                  </a:lnTo>
                  <a:lnTo>
                    <a:pt x="119" y="9"/>
                  </a:lnTo>
                  <a:lnTo>
                    <a:pt x="120" y="10"/>
                  </a:lnTo>
                  <a:lnTo>
                    <a:pt x="120" y="10"/>
                  </a:lnTo>
                  <a:lnTo>
                    <a:pt x="121" y="10"/>
                  </a:lnTo>
                  <a:lnTo>
                    <a:pt x="121" y="10"/>
                  </a:lnTo>
                  <a:lnTo>
                    <a:pt x="122" y="11"/>
                  </a:lnTo>
                  <a:lnTo>
                    <a:pt x="122" y="11"/>
                  </a:lnTo>
                  <a:lnTo>
                    <a:pt x="123" y="11"/>
                  </a:lnTo>
                  <a:lnTo>
                    <a:pt x="123" y="12"/>
                  </a:lnTo>
                  <a:lnTo>
                    <a:pt x="124" y="12"/>
                  </a:lnTo>
                  <a:lnTo>
                    <a:pt x="124" y="12"/>
                  </a:lnTo>
                  <a:lnTo>
                    <a:pt x="125" y="12"/>
                  </a:lnTo>
                  <a:lnTo>
                    <a:pt x="125" y="13"/>
                  </a:lnTo>
                  <a:lnTo>
                    <a:pt x="126" y="13"/>
                  </a:lnTo>
                  <a:lnTo>
                    <a:pt x="126" y="13"/>
                  </a:lnTo>
                  <a:lnTo>
                    <a:pt x="127" y="14"/>
                  </a:lnTo>
                  <a:lnTo>
                    <a:pt x="127" y="14"/>
                  </a:lnTo>
                  <a:lnTo>
                    <a:pt x="128" y="14"/>
                  </a:lnTo>
                  <a:lnTo>
                    <a:pt x="128" y="15"/>
                  </a:lnTo>
                  <a:lnTo>
                    <a:pt x="129" y="15"/>
                  </a:lnTo>
                  <a:lnTo>
                    <a:pt x="129" y="15"/>
                  </a:lnTo>
                  <a:lnTo>
                    <a:pt x="130" y="16"/>
                  </a:lnTo>
                  <a:lnTo>
                    <a:pt x="130" y="16"/>
                  </a:lnTo>
                  <a:lnTo>
                    <a:pt x="131" y="16"/>
                  </a:lnTo>
                  <a:lnTo>
                    <a:pt x="131" y="17"/>
                  </a:lnTo>
                  <a:lnTo>
                    <a:pt x="132" y="17"/>
                  </a:lnTo>
                  <a:lnTo>
                    <a:pt x="132" y="17"/>
                  </a:lnTo>
                  <a:lnTo>
                    <a:pt x="132" y="18"/>
                  </a:lnTo>
                  <a:lnTo>
                    <a:pt x="133" y="18"/>
                  </a:lnTo>
                  <a:lnTo>
                    <a:pt x="133" y="18"/>
                  </a:lnTo>
                  <a:lnTo>
                    <a:pt x="134" y="19"/>
                  </a:lnTo>
                  <a:lnTo>
                    <a:pt x="134" y="19"/>
                  </a:lnTo>
                  <a:lnTo>
                    <a:pt x="135" y="19"/>
                  </a:lnTo>
                  <a:lnTo>
                    <a:pt x="135" y="20"/>
                  </a:lnTo>
                  <a:lnTo>
                    <a:pt x="136" y="20"/>
                  </a:lnTo>
                  <a:lnTo>
                    <a:pt x="136" y="21"/>
                  </a:lnTo>
                  <a:lnTo>
                    <a:pt x="137" y="21"/>
                  </a:lnTo>
                  <a:lnTo>
                    <a:pt x="137" y="21"/>
                  </a:lnTo>
                  <a:lnTo>
                    <a:pt x="138" y="22"/>
                  </a:lnTo>
                  <a:lnTo>
                    <a:pt x="138" y="22"/>
                  </a:lnTo>
                  <a:lnTo>
                    <a:pt x="139" y="22"/>
                  </a:lnTo>
                  <a:lnTo>
                    <a:pt x="139" y="23"/>
                  </a:lnTo>
                  <a:lnTo>
                    <a:pt x="140" y="23"/>
                  </a:lnTo>
                  <a:lnTo>
                    <a:pt x="140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2" y="25"/>
                  </a:lnTo>
                  <a:lnTo>
                    <a:pt x="142" y="25"/>
                  </a:lnTo>
                  <a:lnTo>
                    <a:pt x="143" y="26"/>
                  </a:lnTo>
                  <a:lnTo>
                    <a:pt x="143" y="26"/>
                  </a:lnTo>
                  <a:lnTo>
                    <a:pt x="144" y="26"/>
                  </a:lnTo>
                  <a:lnTo>
                    <a:pt x="144" y="27"/>
                  </a:lnTo>
                  <a:lnTo>
                    <a:pt x="145" y="27"/>
                  </a:lnTo>
                  <a:lnTo>
                    <a:pt x="145" y="28"/>
                  </a:lnTo>
                  <a:lnTo>
                    <a:pt x="146" y="28"/>
                  </a:lnTo>
                  <a:lnTo>
                    <a:pt x="146" y="29"/>
                  </a:lnTo>
                  <a:lnTo>
                    <a:pt x="147" y="29"/>
                  </a:lnTo>
                  <a:lnTo>
                    <a:pt x="147" y="29"/>
                  </a:lnTo>
                  <a:lnTo>
                    <a:pt x="147" y="30"/>
                  </a:lnTo>
                  <a:lnTo>
                    <a:pt x="148" y="30"/>
                  </a:lnTo>
                  <a:lnTo>
                    <a:pt x="148" y="31"/>
                  </a:lnTo>
                  <a:lnTo>
                    <a:pt x="149" y="31"/>
                  </a:lnTo>
                  <a:lnTo>
                    <a:pt x="149" y="31"/>
                  </a:lnTo>
                  <a:lnTo>
                    <a:pt x="150" y="32"/>
                  </a:lnTo>
                  <a:lnTo>
                    <a:pt x="150" y="32"/>
                  </a:lnTo>
                  <a:lnTo>
                    <a:pt x="151" y="33"/>
                  </a:lnTo>
                  <a:lnTo>
                    <a:pt x="151" y="33"/>
                  </a:lnTo>
                  <a:lnTo>
                    <a:pt x="152" y="34"/>
                  </a:lnTo>
                  <a:lnTo>
                    <a:pt x="152" y="34"/>
                  </a:lnTo>
                  <a:lnTo>
                    <a:pt x="153" y="35"/>
                  </a:lnTo>
                  <a:lnTo>
                    <a:pt x="153" y="35"/>
                  </a:lnTo>
                  <a:lnTo>
                    <a:pt x="154" y="35"/>
                  </a:lnTo>
                  <a:lnTo>
                    <a:pt x="154" y="36"/>
                  </a:lnTo>
                  <a:lnTo>
                    <a:pt x="155" y="36"/>
                  </a:lnTo>
                  <a:lnTo>
                    <a:pt x="155" y="37"/>
                  </a:lnTo>
                  <a:lnTo>
                    <a:pt x="156" y="37"/>
                  </a:lnTo>
                  <a:lnTo>
                    <a:pt x="156" y="38"/>
                  </a:lnTo>
                  <a:lnTo>
                    <a:pt x="157" y="38"/>
                  </a:lnTo>
                  <a:lnTo>
                    <a:pt x="157" y="39"/>
                  </a:lnTo>
                  <a:lnTo>
                    <a:pt x="158" y="39"/>
                  </a:lnTo>
                  <a:lnTo>
                    <a:pt x="158" y="39"/>
                  </a:lnTo>
                  <a:lnTo>
                    <a:pt x="159" y="40"/>
                  </a:lnTo>
                  <a:lnTo>
                    <a:pt x="159" y="40"/>
                  </a:lnTo>
                  <a:lnTo>
                    <a:pt x="160" y="41"/>
                  </a:lnTo>
                  <a:lnTo>
                    <a:pt x="160" y="41"/>
                  </a:lnTo>
                  <a:lnTo>
                    <a:pt x="161" y="42"/>
                  </a:lnTo>
                  <a:lnTo>
                    <a:pt x="161" y="42"/>
                  </a:lnTo>
                  <a:lnTo>
                    <a:pt x="161" y="43"/>
                  </a:lnTo>
                  <a:lnTo>
                    <a:pt x="162" y="43"/>
                  </a:lnTo>
                  <a:lnTo>
                    <a:pt x="162" y="44"/>
                  </a:lnTo>
                  <a:lnTo>
                    <a:pt x="163" y="44"/>
                  </a:lnTo>
                  <a:lnTo>
                    <a:pt x="163" y="45"/>
                  </a:lnTo>
                  <a:lnTo>
                    <a:pt x="164" y="45"/>
                  </a:lnTo>
                  <a:lnTo>
                    <a:pt x="164" y="46"/>
                  </a:lnTo>
                  <a:lnTo>
                    <a:pt x="165" y="46"/>
                  </a:lnTo>
                  <a:lnTo>
                    <a:pt x="165" y="47"/>
                  </a:lnTo>
                  <a:lnTo>
                    <a:pt x="166" y="47"/>
                  </a:lnTo>
                  <a:lnTo>
                    <a:pt x="166" y="48"/>
                  </a:lnTo>
                  <a:lnTo>
                    <a:pt x="167" y="48"/>
                  </a:lnTo>
                  <a:lnTo>
                    <a:pt x="167" y="48"/>
                  </a:lnTo>
                  <a:lnTo>
                    <a:pt x="168" y="49"/>
                  </a:lnTo>
                  <a:lnTo>
                    <a:pt x="168" y="49"/>
                  </a:lnTo>
                  <a:lnTo>
                    <a:pt x="169" y="50"/>
                  </a:lnTo>
                  <a:lnTo>
                    <a:pt x="169" y="50"/>
                  </a:lnTo>
                  <a:lnTo>
                    <a:pt x="170" y="51"/>
                  </a:lnTo>
                  <a:lnTo>
                    <a:pt x="170" y="51"/>
                  </a:lnTo>
                  <a:lnTo>
                    <a:pt x="171" y="52"/>
                  </a:lnTo>
                  <a:lnTo>
                    <a:pt x="171" y="52"/>
                  </a:lnTo>
                  <a:lnTo>
                    <a:pt x="172" y="53"/>
                  </a:lnTo>
                  <a:lnTo>
                    <a:pt x="172" y="53"/>
                  </a:lnTo>
                  <a:lnTo>
                    <a:pt x="173" y="54"/>
                  </a:lnTo>
                  <a:lnTo>
                    <a:pt x="173" y="54"/>
                  </a:lnTo>
                  <a:lnTo>
                    <a:pt x="174" y="55"/>
                  </a:lnTo>
                  <a:lnTo>
                    <a:pt x="174" y="55"/>
                  </a:lnTo>
                  <a:lnTo>
                    <a:pt x="175" y="56"/>
                  </a:lnTo>
                  <a:lnTo>
                    <a:pt x="175" y="56"/>
                  </a:lnTo>
                  <a:lnTo>
                    <a:pt x="175" y="57"/>
                  </a:lnTo>
                  <a:lnTo>
                    <a:pt x="176" y="57"/>
                  </a:lnTo>
                  <a:lnTo>
                    <a:pt x="176" y="57"/>
                  </a:lnTo>
                  <a:lnTo>
                    <a:pt x="177" y="58"/>
                  </a:lnTo>
                  <a:lnTo>
                    <a:pt x="177" y="58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9" y="60"/>
                  </a:lnTo>
                  <a:lnTo>
                    <a:pt x="179" y="60"/>
                  </a:lnTo>
                  <a:lnTo>
                    <a:pt x="180" y="61"/>
                  </a:lnTo>
                  <a:lnTo>
                    <a:pt x="180" y="61"/>
                  </a:lnTo>
                  <a:lnTo>
                    <a:pt x="181" y="62"/>
                  </a:lnTo>
                  <a:lnTo>
                    <a:pt x="181" y="62"/>
                  </a:lnTo>
                  <a:lnTo>
                    <a:pt x="182" y="63"/>
                  </a:lnTo>
                  <a:lnTo>
                    <a:pt x="182" y="63"/>
                  </a:lnTo>
                  <a:lnTo>
                    <a:pt x="183" y="64"/>
                  </a:lnTo>
                  <a:lnTo>
                    <a:pt x="183" y="64"/>
                  </a:lnTo>
                  <a:lnTo>
                    <a:pt x="184" y="65"/>
                  </a:lnTo>
                  <a:lnTo>
                    <a:pt x="184" y="65"/>
                  </a:lnTo>
                  <a:lnTo>
                    <a:pt x="185" y="66"/>
                  </a:lnTo>
                  <a:lnTo>
                    <a:pt x="185" y="66"/>
                  </a:lnTo>
                  <a:lnTo>
                    <a:pt x="186" y="66"/>
                  </a:lnTo>
                  <a:lnTo>
                    <a:pt x="186" y="67"/>
                  </a:lnTo>
                  <a:lnTo>
                    <a:pt x="187" y="67"/>
                  </a:lnTo>
                  <a:lnTo>
                    <a:pt x="187" y="68"/>
                  </a:lnTo>
                  <a:lnTo>
                    <a:pt x="188" y="68"/>
                  </a:lnTo>
                  <a:lnTo>
                    <a:pt x="188" y="69"/>
                  </a:lnTo>
                  <a:lnTo>
                    <a:pt x="189" y="69"/>
                  </a:lnTo>
                  <a:lnTo>
                    <a:pt x="189" y="70"/>
                  </a:lnTo>
                  <a:lnTo>
                    <a:pt x="189" y="70"/>
                  </a:lnTo>
                  <a:lnTo>
                    <a:pt x="190" y="70"/>
                  </a:lnTo>
                  <a:lnTo>
                    <a:pt x="190" y="71"/>
                  </a:lnTo>
                  <a:lnTo>
                    <a:pt x="191" y="71"/>
                  </a:lnTo>
                  <a:lnTo>
                    <a:pt x="191" y="72"/>
                  </a:lnTo>
                  <a:lnTo>
                    <a:pt x="192" y="72"/>
                  </a:lnTo>
                  <a:lnTo>
                    <a:pt x="192" y="73"/>
                  </a:lnTo>
                  <a:lnTo>
                    <a:pt x="193" y="73"/>
                  </a:lnTo>
                  <a:lnTo>
                    <a:pt x="193" y="74"/>
                  </a:lnTo>
                  <a:lnTo>
                    <a:pt x="194" y="74"/>
                  </a:lnTo>
                  <a:lnTo>
                    <a:pt x="194" y="75"/>
                  </a:lnTo>
                  <a:lnTo>
                    <a:pt x="195" y="75"/>
                  </a:lnTo>
                  <a:lnTo>
                    <a:pt x="195" y="75"/>
                  </a:lnTo>
                  <a:lnTo>
                    <a:pt x="196" y="76"/>
                  </a:lnTo>
                  <a:lnTo>
                    <a:pt x="196" y="76"/>
                  </a:lnTo>
                  <a:lnTo>
                    <a:pt x="197" y="77"/>
                  </a:lnTo>
                  <a:lnTo>
                    <a:pt x="197" y="77"/>
                  </a:lnTo>
                  <a:lnTo>
                    <a:pt x="198" y="78"/>
                  </a:lnTo>
                  <a:lnTo>
                    <a:pt x="198" y="78"/>
                  </a:lnTo>
                  <a:lnTo>
                    <a:pt x="199" y="79"/>
                  </a:lnTo>
                  <a:lnTo>
                    <a:pt x="199" y="79"/>
                  </a:lnTo>
                  <a:lnTo>
                    <a:pt x="200" y="79"/>
                  </a:lnTo>
                  <a:lnTo>
                    <a:pt x="200" y="80"/>
                  </a:lnTo>
                  <a:lnTo>
                    <a:pt x="201" y="80"/>
                  </a:lnTo>
                  <a:lnTo>
                    <a:pt x="201" y="81"/>
                  </a:lnTo>
                  <a:lnTo>
                    <a:pt x="202" y="81"/>
                  </a:lnTo>
                  <a:lnTo>
                    <a:pt x="202" y="81"/>
                  </a:lnTo>
                  <a:lnTo>
                    <a:pt x="203" y="82"/>
                  </a:lnTo>
                  <a:lnTo>
                    <a:pt x="203" y="82"/>
                  </a:lnTo>
                  <a:lnTo>
                    <a:pt x="204" y="83"/>
                  </a:lnTo>
                  <a:lnTo>
                    <a:pt x="204" y="83"/>
                  </a:lnTo>
                  <a:lnTo>
                    <a:pt x="204" y="84"/>
                  </a:lnTo>
                  <a:lnTo>
                    <a:pt x="205" y="84"/>
                  </a:lnTo>
                  <a:lnTo>
                    <a:pt x="205" y="84"/>
                  </a:lnTo>
                  <a:lnTo>
                    <a:pt x="206" y="85"/>
                  </a:lnTo>
                  <a:lnTo>
                    <a:pt x="206" y="85"/>
                  </a:lnTo>
                  <a:lnTo>
                    <a:pt x="207" y="86"/>
                  </a:lnTo>
                  <a:lnTo>
                    <a:pt x="207" y="86"/>
                  </a:lnTo>
                  <a:lnTo>
                    <a:pt x="208" y="86"/>
                  </a:lnTo>
                  <a:lnTo>
                    <a:pt x="208" y="87"/>
                  </a:lnTo>
                  <a:lnTo>
                    <a:pt x="209" y="87"/>
                  </a:lnTo>
                  <a:lnTo>
                    <a:pt x="209" y="88"/>
                  </a:lnTo>
                  <a:lnTo>
                    <a:pt x="210" y="88"/>
                  </a:lnTo>
                  <a:lnTo>
                    <a:pt x="210" y="88"/>
                  </a:lnTo>
                  <a:lnTo>
                    <a:pt x="211" y="89"/>
                  </a:lnTo>
                  <a:lnTo>
                    <a:pt x="211" y="89"/>
                  </a:lnTo>
                  <a:lnTo>
                    <a:pt x="212" y="89"/>
                  </a:lnTo>
                  <a:lnTo>
                    <a:pt x="212" y="90"/>
                  </a:lnTo>
                  <a:lnTo>
                    <a:pt x="213" y="90"/>
                  </a:lnTo>
                  <a:lnTo>
                    <a:pt x="213" y="90"/>
                  </a:lnTo>
                  <a:lnTo>
                    <a:pt x="214" y="91"/>
                  </a:lnTo>
                  <a:lnTo>
                    <a:pt x="214" y="91"/>
                  </a:lnTo>
                  <a:lnTo>
                    <a:pt x="215" y="92"/>
                  </a:lnTo>
                  <a:lnTo>
                    <a:pt x="215" y="92"/>
                  </a:lnTo>
                  <a:lnTo>
                    <a:pt x="216" y="92"/>
                  </a:lnTo>
                  <a:lnTo>
                    <a:pt x="216" y="93"/>
                  </a:lnTo>
                  <a:lnTo>
                    <a:pt x="217" y="93"/>
                  </a:lnTo>
                  <a:lnTo>
                    <a:pt x="217" y="93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9" y="95"/>
                  </a:lnTo>
                  <a:lnTo>
                    <a:pt x="219" y="95"/>
                  </a:lnTo>
                  <a:lnTo>
                    <a:pt x="220" y="95"/>
                  </a:lnTo>
                  <a:lnTo>
                    <a:pt x="220" y="96"/>
                  </a:lnTo>
                  <a:lnTo>
                    <a:pt x="221" y="96"/>
                  </a:lnTo>
                  <a:lnTo>
                    <a:pt x="221" y="96"/>
                  </a:lnTo>
                  <a:lnTo>
                    <a:pt x="222" y="96"/>
                  </a:lnTo>
                  <a:lnTo>
                    <a:pt x="222" y="97"/>
                  </a:lnTo>
                  <a:lnTo>
                    <a:pt x="223" y="97"/>
                  </a:lnTo>
                  <a:lnTo>
                    <a:pt x="223" y="97"/>
                  </a:lnTo>
                  <a:lnTo>
                    <a:pt x="224" y="98"/>
                  </a:lnTo>
                  <a:lnTo>
                    <a:pt x="224" y="98"/>
                  </a:lnTo>
                  <a:lnTo>
                    <a:pt x="225" y="98"/>
                  </a:lnTo>
                  <a:lnTo>
                    <a:pt x="225" y="98"/>
                  </a:lnTo>
                  <a:lnTo>
                    <a:pt x="226" y="99"/>
                  </a:lnTo>
                  <a:lnTo>
                    <a:pt x="226" y="99"/>
                  </a:lnTo>
                  <a:lnTo>
                    <a:pt x="227" y="99"/>
                  </a:lnTo>
                  <a:lnTo>
                    <a:pt x="227" y="100"/>
                  </a:lnTo>
                  <a:lnTo>
                    <a:pt x="228" y="100"/>
                  </a:lnTo>
                  <a:lnTo>
                    <a:pt x="228" y="100"/>
                  </a:lnTo>
                  <a:lnTo>
                    <a:pt x="229" y="100"/>
                  </a:lnTo>
                  <a:lnTo>
                    <a:pt x="229" y="101"/>
                  </a:lnTo>
                  <a:lnTo>
                    <a:pt x="230" y="101"/>
                  </a:lnTo>
                  <a:lnTo>
                    <a:pt x="230" y="101"/>
                  </a:lnTo>
                  <a:lnTo>
                    <a:pt x="231" y="101"/>
                  </a:lnTo>
                  <a:lnTo>
                    <a:pt x="231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3" y="103"/>
                  </a:lnTo>
                  <a:lnTo>
                    <a:pt x="233" y="103"/>
                  </a:lnTo>
                  <a:lnTo>
                    <a:pt x="234" y="103"/>
                  </a:lnTo>
                  <a:lnTo>
                    <a:pt x="234" y="103"/>
                  </a:lnTo>
                  <a:lnTo>
                    <a:pt x="235" y="103"/>
                  </a:lnTo>
                  <a:lnTo>
                    <a:pt x="235" y="104"/>
                  </a:lnTo>
                  <a:lnTo>
                    <a:pt x="236" y="104"/>
                  </a:lnTo>
                  <a:lnTo>
                    <a:pt x="236" y="104"/>
                  </a:lnTo>
                  <a:lnTo>
                    <a:pt x="237" y="104"/>
                  </a:lnTo>
                  <a:lnTo>
                    <a:pt x="237" y="105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39" y="105"/>
                  </a:lnTo>
                  <a:lnTo>
                    <a:pt x="239" y="105"/>
                  </a:lnTo>
                  <a:lnTo>
                    <a:pt x="240" y="105"/>
                  </a:lnTo>
                  <a:lnTo>
                    <a:pt x="240" y="106"/>
                  </a:lnTo>
                  <a:lnTo>
                    <a:pt x="241" y="106"/>
                  </a:lnTo>
                  <a:lnTo>
                    <a:pt x="241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3" y="106"/>
                  </a:lnTo>
                  <a:lnTo>
                    <a:pt x="243" y="107"/>
                  </a:lnTo>
                  <a:lnTo>
                    <a:pt x="244" y="107"/>
                  </a:lnTo>
                  <a:lnTo>
                    <a:pt x="244" y="107"/>
                  </a:lnTo>
                  <a:lnTo>
                    <a:pt x="245" y="107"/>
                  </a:lnTo>
                  <a:lnTo>
                    <a:pt x="245" y="107"/>
                  </a:lnTo>
                  <a:lnTo>
                    <a:pt x="246" y="107"/>
                  </a:lnTo>
                  <a:lnTo>
                    <a:pt x="246" y="107"/>
                  </a:lnTo>
                  <a:lnTo>
                    <a:pt x="247" y="108"/>
                  </a:lnTo>
                  <a:lnTo>
                    <a:pt x="247" y="108"/>
                  </a:lnTo>
                  <a:lnTo>
                    <a:pt x="248" y="108"/>
                  </a:lnTo>
                  <a:lnTo>
                    <a:pt x="248" y="108"/>
                  </a:lnTo>
                  <a:lnTo>
                    <a:pt x="249" y="108"/>
                  </a:lnTo>
                  <a:lnTo>
                    <a:pt x="249" y="108"/>
                  </a:lnTo>
                  <a:lnTo>
                    <a:pt x="250" y="108"/>
                  </a:lnTo>
                  <a:lnTo>
                    <a:pt x="250" y="108"/>
                  </a:lnTo>
                  <a:lnTo>
                    <a:pt x="251" y="108"/>
                  </a:lnTo>
                  <a:lnTo>
                    <a:pt x="251" y="108"/>
                  </a:lnTo>
                  <a:lnTo>
                    <a:pt x="252" y="109"/>
                  </a:lnTo>
                  <a:lnTo>
                    <a:pt x="252" y="109"/>
                  </a:lnTo>
                  <a:lnTo>
                    <a:pt x="253" y="109"/>
                  </a:lnTo>
                  <a:lnTo>
                    <a:pt x="253" y="109"/>
                  </a:lnTo>
                  <a:lnTo>
                    <a:pt x="254" y="109"/>
                  </a:lnTo>
                  <a:lnTo>
                    <a:pt x="254" y="109"/>
                  </a:lnTo>
                  <a:lnTo>
                    <a:pt x="255" y="109"/>
                  </a:lnTo>
                  <a:lnTo>
                    <a:pt x="255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7" y="109"/>
                  </a:lnTo>
                  <a:lnTo>
                    <a:pt x="257" y="109"/>
                  </a:lnTo>
                  <a:lnTo>
                    <a:pt x="258" y="109"/>
                  </a:lnTo>
                  <a:lnTo>
                    <a:pt x="258" y="109"/>
                  </a:lnTo>
                  <a:lnTo>
                    <a:pt x="259" y="109"/>
                  </a:lnTo>
                  <a:lnTo>
                    <a:pt x="259" y="109"/>
                  </a:lnTo>
                  <a:lnTo>
                    <a:pt x="260" y="109"/>
                  </a:lnTo>
                  <a:lnTo>
                    <a:pt x="260" y="109"/>
                  </a:lnTo>
                  <a:lnTo>
                    <a:pt x="261" y="109"/>
                  </a:lnTo>
                  <a:lnTo>
                    <a:pt x="261" y="109"/>
                  </a:lnTo>
                  <a:lnTo>
                    <a:pt x="262" y="109"/>
                  </a:lnTo>
                  <a:lnTo>
                    <a:pt x="262" y="109"/>
                  </a:lnTo>
                  <a:lnTo>
                    <a:pt x="263" y="109"/>
                  </a:lnTo>
                  <a:lnTo>
                    <a:pt x="263" y="109"/>
                  </a:lnTo>
                  <a:lnTo>
                    <a:pt x="264" y="109"/>
                  </a:lnTo>
                  <a:lnTo>
                    <a:pt x="264" y="109"/>
                  </a:lnTo>
                  <a:lnTo>
                    <a:pt x="265" y="109"/>
                  </a:lnTo>
                  <a:lnTo>
                    <a:pt x="265" y="109"/>
                  </a:lnTo>
                  <a:lnTo>
                    <a:pt x="266" y="109"/>
                  </a:lnTo>
                  <a:lnTo>
                    <a:pt x="266" y="109"/>
                  </a:lnTo>
                  <a:lnTo>
                    <a:pt x="267" y="109"/>
                  </a:lnTo>
                  <a:lnTo>
                    <a:pt x="267" y="109"/>
                  </a:lnTo>
                  <a:lnTo>
                    <a:pt x="268" y="109"/>
                  </a:lnTo>
                  <a:lnTo>
                    <a:pt x="268" y="109"/>
                  </a:lnTo>
                  <a:lnTo>
                    <a:pt x="269" y="109"/>
                  </a:lnTo>
                  <a:lnTo>
                    <a:pt x="269" y="109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1" y="108"/>
                  </a:lnTo>
                  <a:lnTo>
                    <a:pt x="271" y="108"/>
                  </a:lnTo>
                  <a:lnTo>
                    <a:pt x="272" y="108"/>
                  </a:lnTo>
                  <a:lnTo>
                    <a:pt x="272" y="108"/>
                  </a:lnTo>
                  <a:lnTo>
                    <a:pt x="273" y="108"/>
                  </a:lnTo>
                  <a:lnTo>
                    <a:pt x="273" y="108"/>
                  </a:lnTo>
                  <a:lnTo>
                    <a:pt x="274" y="108"/>
                  </a:lnTo>
                  <a:lnTo>
                    <a:pt x="274" y="107"/>
                  </a:lnTo>
                  <a:lnTo>
                    <a:pt x="275" y="107"/>
                  </a:lnTo>
                  <a:lnTo>
                    <a:pt x="275" y="107"/>
                  </a:lnTo>
                  <a:lnTo>
                    <a:pt x="276" y="107"/>
                  </a:lnTo>
                  <a:lnTo>
                    <a:pt x="276" y="107"/>
                  </a:lnTo>
                  <a:lnTo>
                    <a:pt x="277" y="107"/>
                  </a:lnTo>
                  <a:lnTo>
                    <a:pt x="277" y="107"/>
                  </a:lnTo>
                  <a:lnTo>
                    <a:pt x="278" y="106"/>
                  </a:lnTo>
                  <a:lnTo>
                    <a:pt x="278" y="106"/>
                  </a:lnTo>
                  <a:lnTo>
                    <a:pt x="279" y="106"/>
                  </a:lnTo>
                  <a:lnTo>
                    <a:pt x="279" y="106"/>
                  </a:lnTo>
                  <a:lnTo>
                    <a:pt x="280" y="106"/>
                  </a:lnTo>
                  <a:lnTo>
                    <a:pt x="280" y="106"/>
                  </a:lnTo>
                  <a:lnTo>
                    <a:pt x="281" y="106"/>
                  </a:lnTo>
                  <a:lnTo>
                    <a:pt x="281" y="105"/>
                  </a:lnTo>
                  <a:lnTo>
                    <a:pt x="282" y="105"/>
                  </a:lnTo>
                  <a:lnTo>
                    <a:pt x="282" y="105"/>
                  </a:lnTo>
                  <a:lnTo>
                    <a:pt x="283" y="105"/>
                  </a:lnTo>
                  <a:lnTo>
                    <a:pt x="283" y="105"/>
                  </a:lnTo>
                  <a:lnTo>
                    <a:pt x="284" y="105"/>
                  </a:lnTo>
                  <a:lnTo>
                    <a:pt x="284" y="104"/>
                  </a:lnTo>
                  <a:lnTo>
                    <a:pt x="284" y="104"/>
                  </a:lnTo>
                  <a:lnTo>
                    <a:pt x="285" y="104"/>
                  </a:lnTo>
                  <a:lnTo>
                    <a:pt x="285" y="104"/>
                  </a:lnTo>
                  <a:lnTo>
                    <a:pt x="286" y="103"/>
                  </a:lnTo>
                  <a:lnTo>
                    <a:pt x="286" y="103"/>
                  </a:lnTo>
                  <a:lnTo>
                    <a:pt x="287" y="103"/>
                  </a:lnTo>
                  <a:lnTo>
                    <a:pt x="287" y="103"/>
                  </a:lnTo>
                  <a:lnTo>
                    <a:pt x="288" y="103"/>
                  </a:lnTo>
                  <a:lnTo>
                    <a:pt x="288" y="102"/>
                  </a:lnTo>
                  <a:lnTo>
                    <a:pt x="289" y="102"/>
                  </a:lnTo>
                  <a:lnTo>
                    <a:pt x="289" y="102"/>
                  </a:lnTo>
                  <a:lnTo>
                    <a:pt x="290" y="102"/>
                  </a:lnTo>
                  <a:lnTo>
                    <a:pt x="290" y="101"/>
                  </a:lnTo>
                  <a:lnTo>
                    <a:pt x="291" y="101"/>
                  </a:lnTo>
                  <a:lnTo>
                    <a:pt x="291" y="101"/>
                  </a:lnTo>
                  <a:lnTo>
                    <a:pt x="292" y="101"/>
                  </a:lnTo>
                  <a:lnTo>
                    <a:pt x="292" y="100"/>
                  </a:lnTo>
                  <a:lnTo>
                    <a:pt x="293" y="100"/>
                  </a:lnTo>
                  <a:lnTo>
                    <a:pt x="293" y="100"/>
                  </a:lnTo>
                  <a:lnTo>
                    <a:pt x="294" y="100"/>
                  </a:lnTo>
                  <a:lnTo>
                    <a:pt x="294" y="99"/>
                  </a:lnTo>
                  <a:lnTo>
                    <a:pt x="295" y="99"/>
                  </a:lnTo>
                  <a:lnTo>
                    <a:pt x="295" y="99"/>
                  </a:lnTo>
                  <a:lnTo>
                    <a:pt x="296" y="98"/>
                  </a:lnTo>
                  <a:lnTo>
                    <a:pt x="296" y="98"/>
                  </a:lnTo>
                  <a:lnTo>
                    <a:pt x="297" y="98"/>
                  </a:lnTo>
                  <a:lnTo>
                    <a:pt x="297" y="98"/>
                  </a:lnTo>
                  <a:lnTo>
                    <a:pt x="298" y="97"/>
                  </a:lnTo>
                  <a:lnTo>
                    <a:pt x="298" y="97"/>
                  </a:lnTo>
                  <a:lnTo>
                    <a:pt x="299" y="97"/>
                  </a:lnTo>
                  <a:lnTo>
                    <a:pt x="299" y="96"/>
                  </a:lnTo>
                  <a:lnTo>
                    <a:pt x="299" y="96"/>
                  </a:lnTo>
                  <a:lnTo>
                    <a:pt x="300" y="96"/>
                  </a:lnTo>
                  <a:lnTo>
                    <a:pt x="300" y="96"/>
                  </a:lnTo>
                  <a:lnTo>
                    <a:pt x="301" y="95"/>
                  </a:lnTo>
                  <a:lnTo>
                    <a:pt x="301" y="95"/>
                  </a:lnTo>
                  <a:lnTo>
                    <a:pt x="302" y="95"/>
                  </a:lnTo>
                  <a:lnTo>
                    <a:pt x="302" y="94"/>
                  </a:lnTo>
                  <a:lnTo>
                    <a:pt x="303" y="94"/>
                  </a:lnTo>
                  <a:lnTo>
                    <a:pt x="303" y="94"/>
                  </a:lnTo>
                  <a:lnTo>
                    <a:pt x="304" y="93"/>
                  </a:lnTo>
                  <a:lnTo>
                    <a:pt x="304" y="93"/>
                  </a:lnTo>
                  <a:lnTo>
                    <a:pt x="305" y="93"/>
                  </a:lnTo>
                  <a:lnTo>
                    <a:pt x="305" y="92"/>
                  </a:lnTo>
                  <a:lnTo>
                    <a:pt x="306" y="92"/>
                  </a:lnTo>
                  <a:lnTo>
                    <a:pt x="306" y="92"/>
                  </a:lnTo>
                  <a:lnTo>
                    <a:pt x="307" y="91"/>
                  </a:lnTo>
                  <a:lnTo>
                    <a:pt x="307" y="91"/>
                  </a:lnTo>
                  <a:lnTo>
                    <a:pt x="308" y="90"/>
                  </a:lnTo>
                  <a:lnTo>
                    <a:pt x="308" y="90"/>
                  </a:lnTo>
                  <a:lnTo>
                    <a:pt x="309" y="90"/>
                  </a:lnTo>
                  <a:lnTo>
                    <a:pt x="309" y="89"/>
                  </a:lnTo>
                  <a:lnTo>
                    <a:pt x="310" y="89"/>
                  </a:lnTo>
                  <a:lnTo>
                    <a:pt x="310" y="89"/>
                  </a:lnTo>
                  <a:lnTo>
                    <a:pt x="311" y="88"/>
                  </a:lnTo>
                  <a:lnTo>
                    <a:pt x="311" y="88"/>
                  </a:lnTo>
                  <a:lnTo>
                    <a:pt x="312" y="88"/>
                  </a:lnTo>
                  <a:lnTo>
                    <a:pt x="312" y="87"/>
                  </a:lnTo>
                  <a:lnTo>
                    <a:pt x="313" y="87"/>
                  </a:lnTo>
                  <a:lnTo>
                    <a:pt x="313" y="86"/>
                  </a:lnTo>
                  <a:lnTo>
                    <a:pt x="313" y="86"/>
                  </a:lnTo>
                  <a:lnTo>
                    <a:pt x="314" y="86"/>
                  </a:lnTo>
                  <a:lnTo>
                    <a:pt x="314" y="85"/>
                  </a:lnTo>
                  <a:lnTo>
                    <a:pt x="315" y="85"/>
                  </a:lnTo>
                  <a:lnTo>
                    <a:pt x="315" y="84"/>
                  </a:lnTo>
                  <a:lnTo>
                    <a:pt x="316" y="84"/>
                  </a:lnTo>
                  <a:lnTo>
                    <a:pt x="316" y="84"/>
                  </a:lnTo>
                  <a:lnTo>
                    <a:pt x="317" y="83"/>
                  </a:lnTo>
                  <a:lnTo>
                    <a:pt x="317" y="83"/>
                  </a:lnTo>
                  <a:lnTo>
                    <a:pt x="318" y="82"/>
                  </a:lnTo>
                  <a:lnTo>
                    <a:pt x="318" y="82"/>
                  </a:lnTo>
                  <a:lnTo>
                    <a:pt x="319" y="81"/>
                  </a:lnTo>
                  <a:lnTo>
                    <a:pt x="319" y="81"/>
                  </a:lnTo>
                  <a:lnTo>
                    <a:pt x="320" y="81"/>
                  </a:lnTo>
                  <a:lnTo>
                    <a:pt x="320" y="80"/>
                  </a:lnTo>
                  <a:lnTo>
                    <a:pt x="321" y="80"/>
                  </a:lnTo>
                  <a:lnTo>
                    <a:pt x="321" y="79"/>
                  </a:lnTo>
                  <a:lnTo>
                    <a:pt x="322" y="79"/>
                  </a:lnTo>
                  <a:lnTo>
                    <a:pt x="322" y="79"/>
                  </a:lnTo>
                  <a:lnTo>
                    <a:pt x="323" y="78"/>
                  </a:lnTo>
                  <a:lnTo>
                    <a:pt x="323" y="78"/>
                  </a:lnTo>
                  <a:lnTo>
                    <a:pt x="324" y="77"/>
                  </a:lnTo>
                  <a:lnTo>
                    <a:pt x="324" y="77"/>
                  </a:lnTo>
                  <a:lnTo>
                    <a:pt x="325" y="76"/>
                  </a:lnTo>
                  <a:lnTo>
                    <a:pt x="325" y="76"/>
                  </a:lnTo>
                  <a:lnTo>
                    <a:pt x="326" y="75"/>
                  </a:lnTo>
                  <a:lnTo>
                    <a:pt x="326" y="75"/>
                  </a:lnTo>
                  <a:lnTo>
                    <a:pt x="327" y="75"/>
                  </a:lnTo>
                  <a:lnTo>
                    <a:pt x="327" y="74"/>
                  </a:lnTo>
                  <a:lnTo>
                    <a:pt x="327" y="74"/>
                  </a:lnTo>
                  <a:lnTo>
                    <a:pt x="328" y="73"/>
                  </a:lnTo>
                  <a:lnTo>
                    <a:pt x="328" y="73"/>
                  </a:lnTo>
                  <a:lnTo>
                    <a:pt x="329" y="72"/>
                  </a:lnTo>
                  <a:lnTo>
                    <a:pt x="329" y="72"/>
                  </a:lnTo>
                  <a:lnTo>
                    <a:pt x="330" y="71"/>
                  </a:lnTo>
                  <a:lnTo>
                    <a:pt x="330" y="71"/>
                  </a:lnTo>
                  <a:lnTo>
                    <a:pt x="331" y="70"/>
                  </a:lnTo>
                  <a:lnTo>
                    <a:pt x="331" y="70"/>
                  </a:lnTo>
                  <a:lnTo>
                    <a:pt x="332" y="70"/>
                  </a:lnTo>
                  <a:lnTo>
                    <a:pt x="332" y="69"/>
                  </a:lnTo>
                  <a:lnTo>
                    <a:pt x="333" y="69"/>
                  </a:lnTo>
                  <a:lnTo>
                    <a:pt x="333" y="68"/>
                  </a:lnTo>
                  <a:lnTo>
                    <a:pt x="334" y="68"/>
                  </a:lnTo>
                  <a:lnTo>
                    <a:pt x="334" y="67"/>
                  </a:lnTo>
                  <a:lnTo>
                    <a:pt x="335" y="67"/>
                  </a:lnTo>
                  <a:lnTo>
                    <a:pt x="335" y="66"/>
                  </a:lnTo>
                  <a:lnTo>
                    <a:pt x="336" y="66"/>
                  </a:lnTo>
                  <a:lnTo>
                    <a:pt x="336" y="66"/>
                  </a:lnTo>
                  <a:lnTo>
                    <a:pt x="337" y="65"/>
                  </a:lnTo>
                  <a:lnTo>
                    <a:pt x="337" y="65"/>
                  </a:lnTo>
                  <a:lnTo>
                    <a:pt x="338" y="64"/>
                  </a:lnTo>
                  <a:lnTo>
                    <a:pt x="338" y="64"/>
                  </a:lnTo>
                  <a:lnTo>
                    <a:pt x="339" y="63"/>
                  </a:lnTo>
                  <a:lnTo>
                    <a:pt x="339" y="63"/>
                  </a:lnTo>
                  <a:lnTo>
                    <a:pt x="340" y="62"/>
                  </a:lnTo>
                  <a:lnTo>
                    <a:pt x="340" y="62"/>
                  </a:lnTo>
                  <a:lnTo>
                    <a:pt x="341" y="61"/>
                  </a:lnTo>
                  <a:lnTo>
                    <a:pt x="341" y="61"/>
                  </a:lnTo>
                  <a:lnTo>
                    <a:pt x="341" y="60"/>
                  </a:lnTo>
                  <a:lnTo>
                    <a:pt x="342" y="60"/>
                  </a:lnTo>
                  <a:lnTo>
                    <a:pt x="342" y="59"/>
                  </a:lnTo>
                  <a:lnTo>
                    <a:pt x="343" y="59"/>
                  </a:lnTo>
                  <a:lnTo>
                    <a:pt x="343" y="58"/>
                  </a:lnTo>
                  <a:lnTo>
                    <a:pt x="344" y="58"/>
                  </a:lnTo>
                  <a:lnTo>
                    <a:pt x="344" y="57"/>
                  </a:lnTo>
                  <a:lnTo>
                    <a:pt x="345" y="57"/>
                  </a:lnTo>
                  <a:lnTo>
                    <a:pt x="345" y="57"/>
                  </a:lnTo>
                  <a:lnTo>
                    <a:pt x="346" y="56"/>
                  </a:lnTo>
                  <a:lnTo>
                    <a:pt x="346" y="56"/>
                  </a:lnTo>
                  <a:lnTo>
                    <a:pt x="347" y="55"/>
                  </a:lnTo>
                  <a:lnTo>
                    <a:pt x="347" y="55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1057" name="Freeform 289"/>
            <p:cNvSpPr>
              <a:spLocks noChangeAspect="1"/>
            </p:cNvSpPr>
            <p:nvPr/>
          </p:nvSpPr>
          <p:spPr bwMode="auto">
            <a:xfrm>
              <a:off x="3217" y="1175"/>
              <a:ext cx="143" cy="652"/>
            </a:xfrm>
            <a:custGeom>
              <a:avLst/>
              <a:gdLst/>
              <a:ahLst/>
              <a:cxnLst>
                <a:cxn ang="0">
                  <a:pos x="5" y="49"/>
                </a:cxn>
                <a:cxn ang="0">
                  <a:pos x="11" y="44"/>
                </a:cxn>
                <a:cxn ang="0">
                  <a:pos x="17" y="38"/>
                </a:cxn>
                <a:cxn ang="0">
                  <a:pos x="22" y="33"/>
                </a:cxn>
                <a:cxn ang="0">
                  <a:pos x="28" y="28"/>
                </a:cxn>
                <a:cxn ang="0">
                  <a:pos x="34" y="23"/>
                </a:cxn>
                <a:cxn ang="0">
                  <a:pos x="40" y="18"/>
                </a:cxn>
                <a:cxn ang="0">
                  <a:pos x="46" y="14"/>
                </a:cxn>
                <a:cxn ang="0">
                  <a:pos x="51" y="11"/>
                </a:cxn>
                <a:cxn ang="0">
                  <a:pos x="57" y="8"/>
                </a:cxn>
                <a:cxn ang="0">
                  <a:pos x="63" y="5"/>
                </a:cxn>
                <a:cxn ang="0">
                  <a:pos x="69" y="3"/>
                </a:cxn>
                <a:cxn ang="0">
                  <a:pos x="75" y="1"/>
                </a:cxn>
                <a:cxn ang="0">
                  <a:pos x="80" y="0"/>
                </a:cxn>
                <a:cxn ang="0">
                  <a:pos x="86" y="0"/>
                </a:cxn>
                <a:cxn ang="0">
                  <a:pos x="92" y="0"/>
                </a:cxn>
                <a:cxn ang="0">
                  <a:pos x="98" y="1"/>
                </a:cxn>
                <a:cxn ang="0">
                  <a:pos x="104" y="3"/>
                </a:cxn>
                <a:cxn ang="0">
                  <a:pos x="109" y="4"/>
                </a:cxn>
                <a:cxn ang="0">
                  <a:pos x="115" y="7"/>
                </a:cxn>
                <a:cxn ang="0">
                  <a:pos x="121" y="10"/>
                </a:cxn>
                <a:cxn ang="0">
                  <a:pos x="127" y="14"/>
                </a:cxn>
                <a:cxn ang="0">
                  <a:pos x="132" y="18"/>
                </a:cxn>
                <a:cxn ang="0">
                  <a:pos x="138" y="22"/>
                </a:cxn>
                <a:cxn ang="0">
                  <a:pos x="144" y="27"/>
                </a:cxn>
                <a:cxn ang="0">
                  <a:pos x="150" y="32"/>
                </a:cxn>
                <a:cxn ang="0">
                  <a:pos x="156" y="37"/>
                </a:cxn>
                <a:cxn ang="0">
                  <a:pos x="161" y="43"/>
                </a:cxn>
                <a:cxn ang="0">
                  <a:pos x="167" y="48"/>
                </a:cxn>
                <a:cxn ang="0">
                  <a:pos x="173" y="54"/>
                </a:cxn>
                <a:cxn ang="0">
                  <a:pos x="179" y="60"/>
                </a:cxn>
                <a:cxn ang="0">
                  <a:pos x="185" y="66"/>
                </a:cxn>
                <a:cxn ang="0">
                  <a:pos x="190" y="71"/>
                </a:cxn>
                <a:cxn ang="0">
                  <a:pos x="196" y="76"/>
                </a:cxn>
                <a:cxn ang="0">
                  <a:pos x="202" y="81"/>
                </a:cxn>
                <a:cxn ang="0">
                  <a:pos x="208" y="86"/>
                </a:cxn>
                <a:cxn ang="0">
                  <a:pos x="214" y="91"/>
                </a:cxn>
                <a:cxn ang="0">
                  <a:pos x="219" y="95"/>
                </a:cxn>
                <a:cxn ang="0">
                  <a:pos x="225" y="98"/>
                </a:cxn>
                <a:cxn ang="0">
                  <a:pos x="231" y="102"/>
                </a:cxn>
                <a:cxn ang="0">
                  <a:pos x="237" y="104"/>
                </a:cxn>
                <a:cxn ang="0">
                  <a:pos x="242" y="106"/>
                </a:cxn>
                <a:cxn ang="0">
                  <a:pos x="248" y="108"/>
                </a:cxn>
                <a:cxn ang="0">
                  <a:pos x="254" y="109"/>
                </a:cxn>
                <a:cxn ang="0">
                  <a:pos x="260" y="109"/>
                </a:cxn>
                <a:cxn ang="0">
                  <a:pos x="266" y="109"/>
                </a:cxn>
                <a:cxn ang="0">
                  <a:pos x="271" y="108"/>
                </a:cxn>
                <a:cxn ang="0">
                  <a:pos x="277" y="107"/>
                </a:cxn>
                <a:cxn ang="0">
                  <a:pos x="283" y="105"/>
                </a:cxn>
                <a:cxn ang="0">
                  <a:pos x="289" y="102"/>
                </a:cxn>
                <a:cxn ang="0">
                  <a:pos x="295" y="99"/>
                </a:cxn>
                <a:cxn ang="0">
                  <a:pos x="300" y="96"/>
                </a:cxn>
                <a:cxn ang="0">
                  <a:pos x="306" y="92"/>
                </a:cxn>
                <a:cxn ang="0">
                  <a:pos x="312" y="87"/>
                </a:cxn>
                <a:cxn ang="0">
                  <a:pos x="318" y="82"/>
                </a:cxn>
                <a:cxn ang="0">
                  <a:pos x="324" y="77"/>
                </a:cxn>
                <a:cxn ang="0">
                  <a:pos x="329" y="72"/>
                </a:cxn>
                <a:cxn ang="0">
                  <a:pos x="335" y="66"/>
                </a:cxn>
                <a:cxn ang="0">
                  <a:pos x="341" y="61"/>
                </a:cxn>
                <a:cxn ang="0">
                  <a:pos x="347" y="55"/>
                </a:cxn>
              </a:cxnLst>
              <a:rect l="0" t="0" r="r" b="b"/>
              <a:pathLst>
                <a:path w="347" h="109">
                  <a:moveTo>
                    <a:pt x="0" y="55"/>
                  </a:moveTo>
                  <a:lnTo>
                    <a:pt x="0" y="54"/>
                  </a:lnTo>
                  <a:lnTo>
                    <a:pt x="1" y="54"/>
                  </a:lnTo>
                  <a:lnTo>
                    <a:pt x="1" y="53"/>
                  </a:lnTo>
                  <a:lnTo>
                    <a:pt x="2" y="53"/>
                  </a:lnTo>
                  <a:lnTo>
                    <a:pt x="2" y="52"/>
                  </a:lnTo>
                  <a:lnTo>
                    <a:pt x="3" y="52"/>
                  </a:lnTo>
                  <a:lnTo>
                    <a:pt x="3" y="51"/>
                  </a:lnTo>
                  <a:lnTo>
                    <a:pt x="4" y="51"/>
                  </a:lnTo>
                  <a:lnTo>
                    <a:pt x="4" y="50"/>
                  </a:lnTo>
                  <a:lnTo>
                    <a:pt x="5" y="50"/>
                  </a:lnTo>
                  <a:lnTo>
                    <a:pt x="5" y="49"/>
                  </a:lnTo>
                  <a:lnTo>
                    <a:pt x="6" y="49"/>
                  </a:lnTo>
                  <a:lnTo>
                    <a:pt x="6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9" y="46"/>
                  </a:lnTo>
                  <a:lnTo>
                    <a:pt x="9" y="46"/>
                  </a:lnTo>
                  <a:lnTo>
                    <a:pt x="9" y="45"/>
                  </a:lnTo>
                  <a:lnTo>
                    <a:pt x="10" y="45"/>
                  </a:lnTo>
                  <a:lnTo>
                    <a:pt x="10" y="44"/>
                  </a:lnTo>
                  <a:lnTo>
                    <a:pt x="11" y="44"/>
                  </a:lnTo>
                  <a:lnTo>
                    <a:pt x="11" y="43"/>
                  </a:lnTo>
                  <a:lnTo>
                    <a:pt x="12" y="43"/>
                  </a:lnTo>
                  <a:lnTo>
                    <a:pt x="12" y="42"/>
                  </a:lnTo>
                  <a:lnTo>
                    <a:pt x="13" y="42"/>
                  </a:lnTo>
                  <a:lnTo>
                    <a:pt x="13" y="41"/>
                  </a:lnTo>
                  <a:lnTo>
                    <a:pt x="14" y="41"/>
                  </a:lnTo>
                  <a:lnTo>
                    <a:pt x="14" y="40"/>
                  </a:lnTo>
                  <a:lnTo>
                    <a:pt x="15" y="40"/>
                  </a:lnTo>
                  <a:lnTo>
                    <a:pt x="15" y="39"/>
                  </a:lnTo>
                  <a:lnTo>
                    <a:pt x="16" y="39"/>
                  </a:lnTo>
                  <a:lnTo>
                    <a:pt x="16" y="3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18" y="37"/>
                  </a:lnTo>
                  <a:lnTo>
                    <a:pt x="18" y="37"/>
                  </a:lnTo>
                  <a:lnTo>
                    <a:pt x="18" y="36"/>
                  </a:lnTo>
                  <a:lnTo>
                    <a:pt x="19" y="36"/>
                  </a:lnTo>
                  <a:lnTo>
                    <a:pt x="19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1" y="34"/>
                  </a:lnTo>
                  <a:lnTo>
                    <a:pt x="21" y="34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5" y="31"/>
                  </a:lnTo>
                  <a:lnTo>
                    <a:pt x="25" y="30"/>
                  </a:lnTo>
                  <a:lnTo>
                    <a:pt x="26" y="30"/>
                  </a:lnTo>
                  <a:lnTo>
                    <a:pt x="26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9" y="27"/>
                  </a:lnTo>
                  <a:lnTo>
                    <a:pt x="29" y="27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1" y="26"/>
                  </a:lnTo>
                  <a:lnTo>
                    <a:pt x="31" y="25"/>
                  </a:lnTo>
                  <a:lnTo>
                    <a:pt x="32" y="25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33" y="24"/>
                  </a:lnTo>
                  <a:lnTo>
                    <a:pt x="33" y="23"/>
                  </a:lnTo>
                  <a:lnTo>
                    <a:pt x="34" y="23"/>
                  </a:lnTo>
                  <a:lnTo>
                    <a:pt x="34" y="22"/>
                  </a:lnTo>
                  <a:lnTo>
                    <a:pt x="35" y="22"/>
                  </a:lnTo>
                  <a:lnTo>
                    <a:pt x="35" y="22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7" y="21"/>
                  </a:lnTo>
                  <a:lnTo>
                    <a:pt x="37" y="20"/>
                  </a:lnTo>
                  <a:lnTo>
                    <a:pt x="38" y="20"/>
                  </a:lnTo>
                  <a:lnTo>
                    <a:pt x="38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1" y="18"/>
                  </a:lnTo>
                  <a:lnTo>
                    <a:pt x="41" y="17"/>
                  </a:lnTo>
                  <a:lnTo>
                    <a:pt x="42" y="17"/>
                  </a:lnTo>
                  <a:lnTo>
                    <a:pt x="42" y="17"/>
                  </a:lnTo>
                  <a:lnTo>
                    <a:pt x="43" y="16"/>
                  </a:lnTo>
                  <a:lnTo>
                    <a:pt x="43" y="16"/>
                  </a:lnTo>
                  <a:lnTo>
                    <a:pt x="44" y="16"/>
                  </a:lnTo>
                  <a:lnTo>
                    <a:pt x="44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6" y="14"/>
                  </a:lnTo>
                  <a:lnTo>
                    <a:pt x="46" y="14"/>
                  </a:lnTo>
                  <a:lnTo>
                    <a:pt x="47" y="14"/>
                  </a:lnTo>
                  <a:lnTo>
                    <a:pt x="47" y="13"/>
                  </a:lnTo>
                  <a:lnTo>
                    <a:pt x="47" y="13"/>
                  </a:lnTo>
                  <a:lnTo>
                    <a:pt x="48" y="13"/>
                  </a:lnTo>
                  <a:lnTo>
                    <a:pt x="48" y="12"/>
                  </a:lnTo>
                  <a:lnTo>
                    <a:pt x="49" y="12"/>
                  </a:lnTo>
                  <a:lnTo>
                    <a:pt x="49" y="12"/>
                  </a:lnTo>
                  <a:lnTo>
                    <a:pt x="50" y="12"/>
                  </a:lnTo>
                  <a:lnTo>
                    <a:pt x="50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5" y="9"/>
                  </a:lnTo>
                  <a:lnTo>
                    <a:pt x="55" y="8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9" y="7"/>
                  </a:lnTo>
                  <a:lnTo>
                    <a:pt x="59" y="7"/>
                  </a:lnTo>
                  <a:lnTo>
                    <a:pt x="60" y="6"/>
                  </a:lnTo>
                  <a:lnTo>
                    <a:pt x="60" y="6"/>
                  </a:lnTo>
                  <a:lnTo>
                    <a:pt x="61" y="6"/>
                  </a:lnTo>
                  <a:lnTo>
                    <a:pt x="61" y="6"/>
                  </a:lnTo>
                  <a:lnTo>
                    <a:pt x="61" y="5"/>
                  </a:lnTo>
                  <a:lnTo>
                    <a:pt x="62" y="5"/>
                  </a:lnTo>
                  <a:lnTo>
                    <a:pt x="62" y="5"/>
                  </a:lnTo>
                  <a:lnTo>
                    <a:pt x="63" y="5"/>
                  </a:lnTo>
                  <a:lnTo>
                    <a:pt x="63" y="5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7" y="3"/>
                  </a:lnTo>
                  <a:lnTo>
                    <a:pt x="67" y="3"/>
                  </a:lnTo>
                  <a:lnTo>
                    <a:pt x="68" y="3"/>
                  </a:lnTo>
                  <a:lnTo>
                    <a:pt x="68" y="3"/>
                  </a:lnTo>
                  <a:lnTo>
                    <a:pt x="69" y="3"/>
                  </a:lnTo>
                  <a:lnTo>
                    <a:pt x="69" y="3"/>
                  </a:lnTo>
                  <a:lnTo>
                    <a:pt x="70" y="3"/>
                  </a:lnTo>
                  <a:lnTo>
                    <a:pt x="70" y="2"/>
                  </a:lnTo>
                  <a:lnTo>
                    <a:pt x="71" y="2"/>
                  </a:lnTo>
                  <a:lnTo>
                    <a:pt x="71" y="2"/>
                  </a:lnTo>
                  <a:lnTo>
                    <a:pt x="72" y="2"/>
                  </a:lnTo>
                  <a:lnTo>
                    <a:pt x="72" y="2"/>
                  </a:lnTo>
                  <a:lnTo>
                    <a:pt x="73" y="2"/>
                  </a:lnTo>
                  <a:lnTo>
                    <a:pt x="73" y="2"/>
                  </a:lnTo>
                  <a:lnTo>
                    <a:pt x="74" y="1"/>
                  </a:lnTo>
                  <a:lnTo>
                    <a:pt x="74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6" y="1"/>
                  </a:lnTo>
                  <a:lnTo>
                    <a:pt x="76" y="1"/>
                  </a:lnTo>
                  <a:lnTo>
                    <a:pt x="77" y="1"/>
                  </a:lnTo>
                  <a:lnTo>
                    <a:pt x="77" y="1"/>
                  </a:lnTo>
                  <a:lnTo>
                    <a:pt x="78" y="1"/>
                  </a:lnTo>
                  <a:lnTo>
                    <a:pt x="78" y="1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3" y="0"/>
                  </a:lnTo>
                  <a:lnTo>
                    <a:pt x="83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5" y="0"/>
                  </a:lnTo>
                  <a:lnTo>
                    <a:pt x="85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7" y="0"/>
                  </a:lnTo>
                  <a:lnTo>
                    <a:pt x="87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91" y="0"/>
                  </a:lnTo>
                  <a:lnTo>
                    <a:pt x="91" y="0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6" y="1"/>
                  </a:lnTo>
                  <a:lnTo>
                    <a:pt x="96" y="1"/>
                  </a:lnTo>
                  <a:lnTo>
                    <a:pt x="97" y="1"/>
                  </a:lnTo>
                  <a:lnTo>
                    <a:pt x="97" y="1"/>
                  </a:lnTo>
                  <a:lnTo>
                    <a:pt x="98" y="1"/>
                  </a:lnTo>
                  <a:lnTo>
                    <a:pt x="98" y="1"/>
                  </a:lnTo>
                  <a:lnTo>
                    <a:pt x="99" y="1"/>
                  </a:lnTo>
                  <a:lnTo>
                    <a:pt x="99" y="1"/>
                  </a:lnTo>
                  <a:lnTo>
                    <a:pt x="100" y="1"/>
                  </a:lnTo>
                  <a:lnTo>
                    <a:pt x="100" y="2"/>
                  </a:lnTo>
                  <a:lnTo>
                    <a:pt x="101" y="2"/>
                  </a:lnTo>
                  <a:lnTo>
                    <a:pt x="101" y="2"/>
                  </a:lnTo>
                  <a:lnTo>
                    <a:pt x="102" y="2"/>
                  </a:lnTo>
                  <a:lnTo>
                    <a:pt x="102" y="2"/>
                  </a:lnTo>
                  <a:lnTo>
                    <a:pt x="103" y="2"/>
                  </a:lnTo>
                  <a:lnTo>
                    <a:pt x="103" y="2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5" y="3"/>
                  </a:lnTo>
                  <a:lnTo>
                    <a:pt x="105" y="3"/>
                  </a:lnTo>
                  <a:lnTo>
                    <a:pt x="106" y="3"/>
                  </a:lnTo>
                  <a:lnTo>
                    <a:pt x="106" y="3"/>
                  </a:lnTo>
                  <a:lnTo>
                    <a:pt x="107" y="4"/>
                  </a:lnTo>
                  <a:lnTo>
                    <a:pt x="107" y="4"/>
                  </a:lnTo>
                  <a:lnTo>
                    <a:pt x="108" y="4"/>
                  </a:lnTo>
                  <a:lnTo>
                    <a:pt x="108" y="4"/>
                  </a:lnTo>
                  <a:lnTo>
                    <a:pt x="109" y="4"/>
                  </a:lnTo>
                  <a:lnTo>
                    <a:pt x="109" y="4"/>
                  </a:lnTo>
                  <a:lnTo>
                    <a:pt x="110" y="5"/>
                  </a:lnTo>
                  <a:lnTo>
                    <a:pt x="110" y="5"/>
                  </a:lnTo>
                  <a:lnTo>
                    <a:pt x="111" y="5"/>
                  </a:lnTo>
                  <a:lnTo>
                    <a:pt x="111" y="5"/>
                  </a:lnTo>
                  <a:lnTo>
                    <a:pt x="112" y="5"/>
                  </a:lnTo>
                  <a:lnTo>
                    <a:pt x="112" y="6"/>
                  </a:lnTo>
                  <a:lnTo>
                    <a:pt x="113" y="6"/>
                  </a:lnTo>
                  <a:lnTo>
                    <a:pt x="113" y="6"/>
                  </a:lnTo>
                  <a:lnTo>
                    <a:pt x="114" y="6"/>
                  </a:lnTo>
                  <a:lnTo>
                    <a:pt x="114" y="7"/>
                  </a:lnTo>
                  <a:lnTo>
                    <a:pt x="115" y="7"/>
                  </a:lnTo>
                  <a:lnTo>
                    <a:pt x="115" y="7"/>
                  </a:lnTo>
                  <a:lnTo>
                    <a:pt x="116" y="7"/>
                  </a:lnTo>
                  <a:lnTo>
                    <a:pt x="116" y="8"/>
                  </a:lnTo>
                  <a:lnTo>
                    <a:pt x="117" y="8"/>
                  </a:lnTo>
                  <a:lnTo>
                    <a:pt x="117" y="8"/>
                  </a:lnTo>
                  <a:lnTo>
                    <a:pt x="118" y="8"/>
                  </a:lnTo>
                  <a:lnTo>
                    <a:pt x="118" y="8"/>
                  </a:lnTo>
                  <a:lnTo>
                    <a:pt x="118" y="9"/>
                  </a:lnTo>
                  <a:lnTo>
                    <a:pt x="119" y="9"/>
                  </a:lnTo>
                  <a:lnTo>
                    <a:pt x="119" y="9"/>
                  </a:lnTo>
                  <a:lnTo>
                    <a:pt x="120" y="10"/>
                  </a:lnTo>
                  <a:lnTo>
                    <a:pt x="120" y="10"/>
                  </a:lnTo>
                  <a:lnTo>
                    <a:pt x="121" y="10"/>
                  </a:lnTo>
                  <a:lnTo>
                    <a:pt x="121" y="10"/>
                  </a:lnTo>
                  <a:lnTo>
                    <a:pt x="122" y="11"/>
                  </a:lnTo>
                  <a:lnTo>
                    <a:pt x="122" y="11"/>
                  </a:lnTo>
                  <a:lnTo>
                    <a:pt x="123" y="11"/>
                  </a:lnTo>
                  <a:lnTo>
                    <a:pt x="123" y="12"/>
                  </a:lnTo>
                  <a:lnTo>
                    <a:pt x="124" y="12"/>
                  </a:lnTo>
                  <a:lnTo>
                    <a:pt x="124" y="12"/>
                  </a:lnTo>
                  <a:lnTo>
                    <a:pt x="125" y="12"/>
                  </a:lnTo>
                  <a:lnTo>
                    <a:pt x="125" y="13"/>
                  </a:lnTo>
                  <a:lnTo>
                    <a:pt x="126" y="13"/>
                  </a:lnTo>
                  <a:lnTo>
                    <a:pt x="126" y="13"/>
                  </a:lnTo>
                  <a:lnTo>
                    <a:pt x="127" y="14"/>
                  </a:lnTo>
                  <a:lnTo>
                    <a:pt x="127" y="14"/>
                  </a:lnTo>
                  <a:lnTo>
                    <a:pt x="128" y="14"/>
                  </a:lnTo>
                  <a:lnTo>
                    <a:pt x="128" y="15"/>
                  </a:lnTo>
                  <a:lnTo>
                    <a:pt x="129" y="15"/>
                  </a:lnTo>
                  <a:lnTo>
                    <a:pt x="129" y="15"/>
                  </a:lnTo>
                  <a:lnTo>
                    <a:pt x="130" y="16"/>
                  </a:lnTo>
                  <a:lnTo>
                    <a:pt x="130" y="16"/>
                  </a:lnTo>
                  <a:lnTo>
                    <a:pt x="131" y="16"/>
                  </a:lnTo>
                  <a:lnTo>
                    <a:pt x="131" y="17"/>
                  </a:lnTo>
                  <a:lnTo>
                    <a:pt x="132" y="17"/>
                  </a:lnTo>
                  <a:lnTo>
                    <a:pt x="132" y="17"/>
                  </a:lnTo>
                  <a:lnTo>
                    <a:pt x="132" y="18"/>
                  </a:lnTo>
                  <a:lnTo>
                    <a:pt x="133" y="18"/>
                  </a:lnTo>
                  <a:lnTo>
                    <a:pt x="133" y="18"/>
                  </a:lnTo>
                  <a:lnTo>
                    <a:pt x="134" y="19"/>
                  </a:lnTo>
                  <a:lnTo>
                    <a:pt x="134" y="19"/>
                  </a:lnTo>
                  <a:lnTo>
                    <a:pt x="135" y="19"/>
                  </a:lnTo>
                  <a:lnTo>
                    <a:pt x="135" y="20"/>
                  </a:lnTo>
                  <a:lnTo>
                    <a:pt x="136" y="20"/>
                  </a:lnTo>
                  <a:lnTo>
                    <a:pt x="136" y="21"/>
                  </a:lnTo>
                  <a:lnTo>
                    <a:pt x="137" y="21"/>
                  </a:lnTo>
                  <a:lnTo>
                    <a:pt x="137" y="21"/>
                  </a:lnTo>
                  <a:lnTo>
                    <a:pt x="138" y="22"/>
                  </a:lnTo>
                  <a:lnTo>
                    <a:pt x="138" y="22"/>
                  </a:lnTo>
                  <a:lnTo>
                    <a:pt x="139" y="22"/>
                  </a:lnTo>
                  <a:lnTo>
                    <a:pt x="139" y="23"/>
                  </a:lnTo>
                  <a:lnTo>
                    <a:pt x="140" y="23"/>
                  </a:lnTo>
                  <a:lnTo>
                    <a:pt x="140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2" y="25"/>
                  </a:lnTo>
                  <a:lnTo>
                    <a:pt x="142" y="25"/>
                  </a:lnTo>
                  <a:lnTo>
                    <a:pt x="143" y="26"/>
                  </a:lnTo>
                  <a:lnTo>
                    <a:pt x="143" y="26"/>
                  </a:lnTo>
                  <a:lnTo>
                    <a:pt x="144" y="26"/>
                  </a:lnTo>
                  <a:lnTo>
                    <a:pt x="144" y="27"/>
                  </a:lnTo>
                  <a:lnTo>
                    <a:pt x="145" y="27"/>
                  </a:lnTo>
                  <a:lnTo>
                    <a:pt x="145" y="28"/>
                  </a:lnTo>
                  <a:lnTo>
                    <a:pt x="146" y="28"/>
                  </a:lnTo>
                  <a:lnTo>
                    <a:pt x="146" y="29"/>
                  </a:lnTo>
                  <a:lnTo>
                    <a:pt x="147" y="29"/>
                  </a:lnTo>
                  <a:lnTo>
                    <a:pt x="147" y="29"/>
                  </a:lnTo>
                  <a:lnTo>
                    <a:pt x="147" y="30"/>
                  </a:lnTo>
                  <a:lnTo>
                    <a:pt x="148" y="30"/>
                  </a:lnTo>
                  <a:lnTo>
                    <a:pt x="148" y="31"/>
                  </a:lnTo>
                  <a:lnTo>
                    <a:pt x="149" y="31"/>
                  </a:lnTo>
                  <a:lnTo>
                    <a:pt x="149" y="31"/>
                  </a:lnTo>
                  <a:lnTo>
                    <a:pt x="150" y="32"/>
                  </a:lnTo>
                  <a:lnTo>
                    <a:pt x="150" y="32"/>
                  </a:lnTo>
                  <a:lnTo>
                    <a:pt x="151" y="33"/>
                  </a:lnTo>
                  <a:lnTo>
                    <a:pt x="151" y="33"/>
                  </a:lnTo>
                  <a:lnTo>
                    <a:pt x="152" y="34"/>
                  </a:lnTo>
                  <a:lnTo>
                    <a:pt x="152" y="34"/>
                  </a:lnTo>
                  <a:lnTo>
                    <a:pt x="153" y="35"/>
                  </a:lnTo>
                  <a:lnTo>
                    <a:pt x="153" y="35"/>
                  </a:lnTo>
                  <a:lnTo>
                    <a:pt x="154" y="35"/>
                  </a:lnTo>
                  <a:lnTo>
                    <a:pt x="154" y="36"/>
                  </a:lnTo>
                  <a:lnTo>
                    <a:pt x="155" y="36"/>
                  </a:lnTo>
                  <a:lnTo>
                    <a:pt x="155" y="37"/>
                  </a:lnTo>
                  <a:lnTo>
                    <a:pt x="156" y="37"/>
                  </a:lnTo>
                  <a:lnTo>
                    <a:pt x="156" y="38"/>
                  </a:lnTo>
                  <a:lnTo>
                    <a:pt x="157" y="38"/>
                  </a:lnTo>
                  <a:lnTo>
                    <a:pt x="157" y="39"/>
                  </a:lnTo>
                  <a:lnTo>
                    <a:pt x="158" y="39"/>
                  </a:lnTo>
                  <a:lnTo>
                    <a:pt x="158" y="39"/>
                  </a:lnTo>
                  <a:lnTo>
                    <a:pt x="159" y="40"/>
                  </a:lnTo>
                  <a:lnTo>
                    <a:pt x="159" y="40"/>
                  </a:lnTo>
                  <a:lnTo>
                    <a:pt x="160" y="41"/>
                  </a:lnTo>
                  <a:lnTo>
                    <a:pt x="160" y="41"/>
                  </a:lnTo>
                  <a:lnTo>
                    <a:pt x="161" y="42"/>
                  </a:lnTo>
                  <a:lnTo>
                    <a:pt x="161" y="42"/>
                  </a:lnTo>
                  <a:lnTo>
                    <a:pt x="161" y="43"/>
                  </a:lnTo>
                  <a:lnTo>
                    <a:pt x="162" y="43"/>
                  </a:lnTo>
                  <a:lnTo>
                    <a:pt x="162" y="44"/>
                  </a:lnTo>
                  <a:lnTo>
                    <a:pt x="163" y="44"/>
                  </a:lnTo>
                  <a:lnTo>
                    <a:pt x="163" y="45"/>
                  </a:lnTo>
                  <a:lnTo>
                    <a:pt x="164" y="45"/>
                  </a:lnTo>
                  <a:lnTo>
                    <a:pt x="164" y="46"/>
                  </a:lnTo>
                  <a:lnTo>
                    <a:pt x="165" y="46"/>
                  </a:lnTo>
                  <a:lnTo>
                    <a:pt x="165" y="47"/>
                  </a:lnTo>
                  <a:lnTo>
                    <a:pt x="166" y="47"/>
                  </a:lnTo>
                  <a:lnTo>
                    <a:pt x="166" y="48"/>
                  </a:lnTo>
                  <a:lnTo>
                    <a:pt x="167" y="48"/>
                  </a:lnTo>
                  <a:lnTo>
                    <a:pt x="167" y="48"/>
                  </a:lnTo>
                  <a:lnTo>
                    <a:pt x="168" y="49"/>
                  </a:lnTo>
                  <a:lnTo>
                    <a:pt x="168" y="49"/>
                  </a:lnTo>
                  <a:lnTo>
                    <a:pt x="169" y="50"/>
                  </a:lnTo>
                  <a:lnTo>
                    <a:pt x="169" y="50"/>
                  </a:lnTo>
                  <a:lnTo>
                    <a:pt x="170" y="51"/>
                  </a:lnTo>
                  <a:lnTo>
                    <a:pt x="170" y="51"/>
                  </a:lnTo>
                  <a:lnTo>
                    <a:pt x="171" y="52"/>
                  </a:lnTo>
                  <a:lnTo>
                    <a:pt x="171" y="52"/>
                  </a:lnTo>
                  <a:lnTo>
                    <a:pt x="172" y="53"/>
                  </a:lnTo>
                  <a:lnTo>
                    <a:pt x="172" y="53"/>
                  </a:lnTo>
                  <a:lnTo>
                    <a:pt x="173" y="54"/>
                  </a:lnTo>
                  <a:lnTo>
                    <a:pt x="173" y="54"/>
                  </a:lnTo>
                  <a:lnTo>
                    <a:pt x="174" y="55"/>
                  </a:lnTo>
                  <a:lnTo>
                    <a:pt x="174" y="55"/>
                  </a:lnTo>
                  <a:lnTo>
                    <a:pt x="175" y="56"/>
                  </a:lnTo>
                  <a:lnTo>
                    <a:pt x="175" y="56"/>
                  </a:lnTo>
                  <a:lnTo>
                    <a:pt x="175" y="57"/>
                  </a:lnTo>
                  <a:lnTo>
                    <a:pt x="176" y="57"/>
                  </a:lnTo>
                  <a:lnTo>
                    <a:pt x="176" y="57"/>
                  </a:lnTo>
                  <a:lnTo>
                    <a:pt x="177" y="58"/>
                  </a:lnTo>
                  <a:lnTo>
                    <a:pt x="177" y="58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9" y="60"/>
                  </a:lnTo>
                  <a:lnTo>
                    <a:pt x="179" y="60"/>
                  </a:lnTo>
                  <a:lnTo>
                    <a:pt x="180" y="61"/>
                  </a:lnTo>
                  <a:lnTo>
                    <a:pt x="180" y="61"/>
                  </a:lnTo>
                  <a:lnTo>
                    <a:pt x="181" y="62"/>
                  </a:lnTo>
                  <a:lnTo>
                    <a:pt x="181" y="62"/>
                  </a:lnTo>
                  <a:lnTo>
                    <a:pt x="182" y="63"/>
                  </a:lnTo>
                  <a:lnTo>
                    <a:pt x="182" y="63"/>
                  </a:lnTo>
                  <a:lnTo>
                    <a:pt x="183" y="64"/>
                  </a:lnTo>
                  <a:lnTo>
                    <a:pt x="183" y="64"/>
                  </a:lnTo>
                  <a:lnTo>
                    <a:pt x="184" y="65"/>
                  </a:lnTo>
                  <a:lnTo>
                    <a:pt x="184" y="65"/>
                  </a:lnTo>
                  <a:lnTo>
                    <a:pt x="185" y="66"/>
                  </a:lnTo>
                  <a:lnTo>
                    <a:pt x="185" y="66"/>
                  </a:lnTo>
                  <a:lnTo>
                    <a:pt x="186" y="66"/>
                  </a:lnTo>
                  <a:lnTo>
                    <a:pt x="186" y="67"/>
                  </a:lnTo>
                  <a:lnTo>
                    <a:pt x="187" y="67"/>
                  </a:lnTo>
                  <a:lnTo>
                    <a:pt x="187" y="68"/>
                  </a:lnTo>
                  <a:lnTo>
                    <a:pt x="188" y="68"/>
                  </a:lnTo>
                  <a:lnTo>
                    <a:pt x="188" y="69"/>
                  </a:lnTo>
                  <a:lnTo>
                    <a:pt x="189" y="69"/>
                  </a:lnTo>
                  <a:lnTo>
                    <a:pt x="189" y="70"/>
                  </a:lnTo>
                  <a:lnTo>
                    <a:pt x="189" y="70"/>
                  </a:lnTo>
                  <a:lnTo>
                    <a:pt x="190" y="70"/>
                  </a:lnTo>
                  <a:lnTo>
                    <a:pt x="190" y="71"/>
                  </a:lnTo>
                  <a:lnTo>
                    <a:pt x="191" y="71"/>
                  </a:lnTo>
                  <a:lnTo>
                    <a:pt x="191" y="72"/>
                  </a:lnTo>
                  <a:lnTo>
                    <a:pt x="192" y="72"/>
                  </a:lnTo>
                  <a:lnTo>
                    <a:pt x="192" y="73"/>
                  </a:lnTo>
                  <a:lnTo>
                    <a:pt x="193" y="73"/>
                  </a:lnTo>
                  <a:lnTo>
                    <a:pt x="193" y="74"/>
                  </a:lnTo>
                  <a:lnTo>
                    <a:pt x="194" y="74"/>
                  </a:lnTo>
                  <a:lnTo>
                    <a:pt x="194" y="75"/>
                  </a:lnTo>
                  <a:lnTo>
                    <a:pt x="195" y="75"/>
                  </a:lnTo>
                  <a:lnTo>
                    <a:pt x="195" y="75"/>
                  </a:lnTo>
                  <a:lnTo>
                    <a:pt x="196" y="76"/>
                  </a:lnTo>
                  <a:lnTo>
                    <a:pt x="196" y="76"/>
                  </a:lnTo>
                  <a:lnTo>
                    <a:pt x="197" y="77"/>
                  </a:lnTo>
                  <a:lnTo>
                    <a:pt x="197" y="77"/>
                  </a:lnTo>
                  <a:lnTo>
                    <a:pt x="198" y="78"/>
                  </a:lnTo>
                  <a:lnTo>
                    <a:pt x="198" y="78"/>
                  </a:lnTo>
                  <a:lnTo>
                    <a:pt x="199" y="79"/>
                  </a:lnTo>
                  <a:lnTo>
                    <a:pt x="199" y="79"/>
                  </a:lnTo>
                  <a:lnTo>
                    <a:pt x="200" y="79"/>
                  </a:lnTo>
                  <a:lnTo>
                    <a:pt x="200" y="80"/>
                  </a:lnTo>
                  <a:lnTo>
                    <a:pt x="201" y="80"/>
                  </a:lnTo>
                  <a:lnTo>
                    <a:pt x="201" y="81"/>
                  </a:lnTo>
                  <a:lnTo>
                    <a:pt x="202" y="81"/>
                  </a:lnTo>
                  <a:lnTo>
                    <a:pt x="202" y="81"/>
                  </a:lnTo>
                  <a:lnTo>
                    <a:pt x="203" y="82"/>
                  </a:lnTo>
                  <a:lnTo>
                    <a:pt x="203" y="82"/>
                  </a:lnTo>
                  <a:lnTo>
                    <a:pt x="204" y="83"/>
                  </a:lnTo>
                  <a:lnTo>
                    <a:pt x="204" y="83"/>
                  </a:lnTo>
                  <a:lnTo>
                    <a:pt x="204" y="84"/>
                  </a:lnTo>
                  <a:lnTo>
                    <a:pt x="205" y="84"/>
                  </a:lnTo>
                  <a:lnTo>
                    <a:pt x="205" y="84"/>
                  </a:lnTo>
                  <a:lnTo>
                    <a:pt x="206" y="85"/>
                  </a:lnTo>
                  <a:lnTo>
                    <a:pt x="206" y="85"/>
                  </a:lnTo>
                  <a:lnTo>
                    <a:pt x="207" y="86"/>
                  </a:lnTo>
                  <a:lnTo>
                    <a:pt x="207" y="86"/>
                  </a:lnTo>
                  <a:lnTo>
                    <a:pt x="208" y="86"/>
                  </a:lnTo>
                  <a:lnTo>
                    <a:pt x="208" y="87"/>
                  </a:lnTo>
                  <a:lnTo>
                    <a:pt x="209" y="87"/>
                  </a:lnTo>
                  <a:lnTo>
                    <a:pt x="209" y="88"/>
                  </a:lnTo>
                  <a:lnTo>
                    <a:pt x="210" y="88"/>
                  </a:lnTo>
                  <a:lnTo>
                    <a:pt x="210" y="88"/>
                  </a:lnTo>
                  <a:lnTo>
                    <a:pt x="211" y="89"/>
                  </a:lnTo>
                  <a:lnTo>
                    <a:pt x="211" y="89"/>
                  </a:lnTo>
                  <a:lnTo>
                    <a:pt x="212" y="89"/>
                  </a:lnTo>
                  <a:lnTo>
                    <a:pt x="212" y="90"/>
                  </a:lnTo>
                  <a:lnTo>
                    <a:pt x="213" y="90"/>
                  </a:lnTo>
                  <a:lnTo>
                    <a:pt x="213" y="90"/>
                  </a:lnTo>
                  <a:lnTo>
                    <a:pt x="214" y="91"/>
                  </a:lnTo>
                  <a:lnTo>
                    <a:pt x="214" y="91"/>
                  </a:lnTo>
                  <a:lnTo>
                    <a:pt x="215" y="92"/>
                  </a:lnTo>
                  <a:lnTo>
                    <a:pt x="215" y="92"/>
                  </a:lnTo>
                  <a:lnTo>
                    <a:pt x="216" y="92"/>
                  </a:lnTo>
                  <a:lnTo>
                    <a:pt x="216" y="93"/>
                  </a:lnTo>
                  <a:lnTo>
                    <a:pt x="217" y="93"/>
                  </a:lnTo>
                  <a:lnTo>
                    <a:pt x="217" y="93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9" y="95"/>
                  </a:lnTo>
                  <a:lnTo>
                    <a:pt x="219" y="95"/>
                  </a:lnTo>
                  <a:lnTo>
                    <a:pt x="220" y="95"/>
                  </a:lnTo>
                  <a:lnTo>
                    <a:pt x="220" y="96"/>
                  </a:lnTo>
                  <a:lnTo>
                    <a:pt x="221" y="96"/>
                  </a:lnTo>
                  <a:lnTo>
                    <a:pt x="221" y="96"/>
                  </a:lnTo>
                  <a:lnTo>
                    <a:pt x="222" y="96"/>
                  </a:lnTo>
                  <a:lnTo>
                    <a:pt x="222" y="97"/>
                  </a:lnTo>
                  <a:lnTo>
                    <a:pt x="223" y="97"/>
                  </a:lnTo>
                  <a:lnTo>
                    <a:pt x="223" y="97"/>
                  </a:lnTo>
                  <a:lnTo>
                    <a:pt x="224" y="98"/>
                  </a:lnTo>
                  <a:lnTo>
                    <a:pt x="224" y="98"/>
                  </a:lnTo>
                  <a:lnTo>
                    <a:pt x="225" y="98"/>
                  </a:lnTo>
                  <a:lnTo>
                    <a:pt x="225" y="98"/>
                  </a:lnTo>
                  <a:lnTo>
                    <a:pt x="226" y="99"/>
                  </a:lnTo>
                  <a:lnTo>
                    <a:pt x="226" y="99"/>
                  </a:lnTo>
                  <a:lnTo>
                    <a:pt x="227" y="99"/>
                  </a:lnTo>
                  <a:lnTo>
                    <a:pt x="227" y="100"/>
                  </a:lnTo>
                  <a:lnTo>
                    <a:pt x="228" y="100"/>
                  </a:lnTo>
                  <a:lnTo>
                    <a:pt x="228" y="100"/>
                  </a:lnTo>
                  <a:lnTo>
                    <a:pt x="229" y="100"/>
                  </a:lnTo>
                  <a:lnTo>
                    <a:pt x="229" y="101"/>
                  </a:lnTo>
                  <a:lnTo>
                    <a:pt x="230" y="101"/>
                  </a:lnTo>
                  <a:lnTo>
                    <a:pt x="230" y="101"/>
                  </a:lnTo>
                  <a:lnTo>
                    <a:pt x="231" y="101"/>
                  </a:lnTo>
                  <a:lnTo>
                    <a:pt x="231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3" y="103"/>
                  </a:lnTo>
                  <a:lnTo>
                    <a:pt x="233" y="103"/>
                  </a:lnTo>
                  <a:lnTo>
                    <a:pt x="234" y="103"/>
                  </a:lnTo>
                  <a:lnTo>
                    <a:pt x="234" y="103"/>
                  </a:lnTo>
                  <a:lnTo>
                    <a:pt x="235" y="103"/>
                  </a:lnTo>
                  <a:lnTo>
                    <a:pt x="235" y="104"/>
                  </a:lnTo>
                  <a:lnTo>
                    <a:pt x="236" y="104"/>
                  </a:lnTo>
                  <a:lnTo>
                    <a:pt x="236" y="104"/>
                  </a:lnTo>
                  <a:lnTo>
                    <a:pt x="237" y="104"/>
                  </a:lnTo>
                  <a:lnTo>
                    <a:pt x="237" y="105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39" y="105"/>
                  </a:lnTo>
                  <a:lnTo>
                    <a:pt x="239" y="105"/>
                  </a:lnTo>
                  <a:lnTo>
                    <a:pt x="240" y="105"/>
                  </a:lnTo>
                  <a:lnTo>
                    <a:pt x="240" y="106"/>
                  </a:lnTo>
                  <a:lnTo>
                    <a:pt x="241" y="106"/>
                  </a:lnTo>
                  <a:lnTo>
                    <a:pt x="241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3" y="106"/>
                  </a:lnTo>
                  <a:lnTo>
                    <a:pt x="243" y="107"/>
                  </a:lnTo>
                  <a:lnTo>
                    <a:pt x="244" y="107"/>
                  </a:lnTo>
                  <a:lnTo>
                    <a:pt x="244" y="107"/>
                  </a:lnTo>
                  <a:lnTo>
                    <a:pt x="245" y="107"/>
                  </a:lnTo>
                  <a:lnTo>
                    <a:pt x="245" y="107"/>
                  </a:lnTo>
                  <a:lnTo>
                    <a:pt x="246" y="107"/>
                  </a:lnTo>
                  <a:lnTo>
                    <a:pt x="246" y="107"/>
                  </a:lnTo>
                  <a:lnTo>
                    <a:pt x="247" y="108"/>
                  </a:lnTo>
                  <a:lnTo>
                    <a:pt x="247" y="108"/>
                  </a:lnTo>
                  <a:lnTo>
                    <a:pt x="248" y="108"/>
                  </a:lnTo>
                  <a:lnTo>
                    <a:pt x="248" y="108"/>
                  </a:lnTo>
                  <a:lnTo>
                    <a:pt x="249" y="108"/>
                  </a:lnTo>
                  <a:lnTo>
                    <a:pt x="249" y="108"/>
                  </a:lnTo>
                  <a:lnTo>
                    <a:pt x="250" y="108"/>
                  </a:lnTo>
                  <a:lnTo>
                    <a:pt x="250" y="108"/>
                  </a:lnTo>
                  <a:lnTo>
                    <a:pt x="251" y="108"/>
                  </a:lnTo>
                  <a:lnTo>
                    <a:pt x="251" y="108"/>
                  </a:lnTo>
                  <a:lnTo>
                    <a:pt x="252" y="109"/>
                  </a:lnTo>
                  <a:lnTo>
                    <a:pt x="252" y="109"/>
                  </a:lnTo>
                  <a:lnTo>
                    <a:pt x="253" y="109"/>
                  </a:lnTo>
                  <a:lnTo>
                    <a:pt x="253" y="109"/>
                  </a:lnTo>
                  <a:lnTo>
                    <a:pt x="254" y="109"/>
                  </a:lnTo>
                  <a:lnTo>
                    <a:pt x="254" y="109"/>
                  </a:lnTo>
                  <a:lnTo>
                    <a:pt x="255" y="109"/>
                  </a:lnTo>
                  <a:lnTo>
                    <a:pt x="255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7" y="109"/>
                  </a:lnTo>
                  <a:lnTo>
                    <a:pt x="257" y="109"/>
                  </a:lnTo>
                  <a:lnTo>
                    <a:pt x="258" y="109"/>
                  </a:lnTo>
                  <a:lnTo>
                    <a:pt x="258" y="109"/>
                  </a:lnTo>
                  <a:lnTo>
                    <a:pt x="259" y="109"/>
                  </a:lnTo>
                  <a:lnTo>
                    <a:pt x="259" y="109"/>
                  </a:lnTo>
                  <a:lnTo>
                    <a:pt x="260" y="109"/>
                  </a:lnTo>
                  <a:lnTo>
                    <a:pt x="260" y="109"/>
                  </a:lnTo>
                  <a:lnTo>
                    <a:pt x="261" y="109"/>
                  </a:lnTo>
                  <a:lnTo>
                    <a:pt x="261" y="109"/>
                  </a:lnTo>
                  <a:lnTo>
                    <a:pt x="262" y="109"/>
                  </a:lnTo>
                  <a:lnTo>
                    <a:pt x="262" y="109"/>
                  </a:lnTo>
                  <a:lnTo>
                    <a:pt x="263" y="109"/>
                  </a:lnTo>
                  <a:lnTo>
                    <a:pt x="263" y="109"/>
                  </a:lnTo>
                  <a:lnTo>
                    <a:pt x="264" y="109"/>
                  </a:lnTo>
                  <a:lnTo>
                    <a:pt x="264" y="109"/>
                  </a:lnTo>
                  <a:lnTo>
                    <a:pt x="265" y="109"/>
                  </a:lnTo>
                  <a:lnTo>
                    <a:pt x="265" y="109"/>
                  </a:lnTo>
                  <a:lnTo>
                    <a:pt x="266" y="109"/>
                  </a:lnTo>
                  <a:lnTo>
                    <a:pt x="266" y="109"/>
                  </a:lnTo>
                  <a:lnTo>
                    <a:pt x="267" y="109"/>
                  </a:lnTo>
                  <a:lnTo>
                    <a:pt x="267" y="109"/>
                  </a:lnTo>
                  <a:lnTo>
                    <a:pt x="268" y="109"/>
                  </a:lnTo>
                  <a:lnTo>
                    <a:pt x="268" y="109"/>
                  </a:lnTo>
                  <a:lnTo>
                    <a:pt x="269" y="109"/>
                  </a:lnTo>
                  <a:lnTo>
                    <a:pt x="269" y="109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1" y="108"/>
                  </a:lnTo>
                  <a:lnTo>
                    <a:pt x="271" y="108"/>
                  </a:lnTo>
                  <a:lnTo>
                    <a:pt x="272" y="108"/>
                  </a:lnTo>
                  <a:lnTo>
                    <a:pt x="272" y="108"/>
                  </a:lnTo>
                  <a:lnTo>
                    <a:pt x="273" y="108"/>
                  </a:lnTo>
                  <a:lnTo>
                    <a:pt x="273" y="108"/>
                  </a:lnTo>
                  <a:lnTo>
                    <a:pt x="274" y="108"/>
                  </a:lnTo>
                  <a:lnTo>
                    <a:pt x="274" y="107"/>
                  </a:lnTo>
                  <a:lnTo>
                    <a:pt x="275" y="107"/>
                  </a:lnTo>
                  <a:lnTo>
                    <a:pt x="275" y="107"/>
                  </a:lnTo>
                  <a:lnTo>
                    <a:pt x="276" y="107"/>
                  </a:lnTo>
                  <a:lnTo>
                    <a:pt x="276" y="107"/>
                  </a:lnTo>
                  <a:lnTo>
                    <a:pt x="277" y="107"/>
                  </a:lnTo>
                  <a:lnTo>
                    <a:pt x="277" y="107"/>
                  </a:lnTo>
                  <a:lnTo>
                    <a:pt x="278" y="106"/>
                  </a:lnTo>
                  <a:lnTo>
                    <a:pt x="278" y="106"/>
                  </a:lnTo>
                  <a:lnTo>
                    <a:pt x="279" y="106"/>
                  </a:lnTo>
                  <a:lnTo>
                    <a:pt x="279" y="106"/>
                  </a:lnTo>
                  <a:lnTo>
                    <a:pt x="280" y="106"/>
                  </a:lnTo>
                  <a:lnTo>
                    <a:pt x="280" y="106"/>
                  </a:lnTo>
                  <a:lnTo>
                    <a:pt x="281" y="106"/>
                  </a:lnTo>
                  <a:lnTo>
                    <a:pt x="281" y="105"/>
                  </a:lnTo>
                  <a:lnTo>
                    <a:pt x="282" y="105"/>
                  </a:lnTo>
                  <a:lnTo>
                    <a:pt x="282" y="105"/>
                  </a:lnTo>
                  <a:lnTo>
                    <a:pt x="283" y="105"/>
                  </a:lnTo>
                  <a:lnTo>
                    <a:pt x="283" y="105"/>
                  </a:lnTo>
                  <a:lnTo>
                    <a:pt x="284" y="105"/>
                  </a:lnTo>
                  <a:lnTo>
                    <a:pt x="284" y="104"/>
                  </a:lnTo>
                  <a:lnTo>
                    <a:pt x="284" y="104"/>
                  </a:lnTo>
                  <a:lnTo>
                    <a:pt x="285" y="104"/>
                  </a:lnTo>
                  <a:lnTo>
                    <a:pt x="285" y="104"/>
                  </a:lnTo>
                  <a:lnTo>
                    <a:pt x="286" y="103"/>
                  </a:lnTo>
                  <a:lnTo>
                    <a:pt x="286" y="103"/>
                  </a:lnTo>
                  <a:lnTo>
                    <a:pt x="287" y="103"/>
                  </a:lnTo>
                  <a:lnTo>
                    <a:pt x="287" y="103"/>
                  </a:lnTo>
                  <a:lnTo>
                    <a:pt x="288" y="103"/>
                  </a:lnTo>
                  <a:lnTo>
                    <a:pt x="288" y="102"/>
                  </a:lnTo>
                  <a:lnTo>
                    <a:pt x="289" y="102"/>
                  </a:lnTo>
                  <a:lnTo>
                    <a:pt x="289" y="102"/>
                  </a:lnTo>
                  <a:lnTo>
                    <a:pt x="290" y="102"/>
                  </a:lnTo>
                  <a:lnTo>
                    <a:pt x="290" y="101"/>
                  </a:lnTo>
                  <a:lnTo>
                    <a:pt x="291" y="101"/>
                  </a:lnTo>
                  <a:lnTo>
                    <a:pt x="291" y="101"/>
                  </a:lnTo>
                  <a:lnTo>
                    <a:pt x="292" y="101"/>
                  </a:lnTo>
                  <a:lnTo>
                    <a:pt x="292" y="100"/>
                  </a:lnTo>
                  <a:lnTo>
                    <a:pt x="293" y="100"/>
                  </a:lnTo>
                  <a:lnTo>
                    <a:pt x="293" y="100"/>
                  </a:lnTo>
                  <a:lnTo>
                    <a:pt x="294" y="100"/>
                  </a:lnTo>
                  <a:lnTo>
                    <a:pt x="294" y="99"/>
                  </a:lnTo>
                  <a:lnTo>
                    <a:pt x="295" y="99"/>
                  </a:lnTo>
                  <a:lnTo>
                    <a:pt x="295" y="99"/>
                  </a:lnTo>
                  <a:lnTo>
                    <a:pt x="296" y="98"/>
                  </a:lnTo>
                  <a:lnTo>
                    <a:pt x="296" y="98"/>
                  </a:lnTo>
                  <a:lnTo>
                    <a:pt x="297" y="98"/>
                  </a:lnTo>
                  <a:lnTo>
                    <a:pt x="297" y="98"/>
                  </a:lnTo>
                  <a:lnTo>
                    <a:pt x="298" y="97"/>
                  </a:lnTo>
                  <a:lnTo>
                    <a:pt x="298" y="97"/>
                  </a:lnTo>
                  <a:lnTo>
                    <a:pt x="299" y="97"/>
                  </a:lnTo>
                  <a:lnTo>
                    <a:pt x="299" y="96"/>
                  </a:lnTo>
                  <a:lnTo>
                    <a:pt x="299" y="96"/>
                  </a:lnTo>
                  <a:lnTo>
                    <a:pt x="300" y="96"/>
                  </a:lnTo>
                  <a:lnTo>
                    <a:pt x="300" y="96"/>
                  </a:lnTo>
                  <a:lnTo>
                    <a:pt x="301" y="95"/>
                  </a:lnTo>
                  <a:lnTo>
                    <a:pt x="301" y="95"/>
                  </a:lnTo>
                  <a:lnTo>
                    <a:pt x="302" y="95"/>
                  </a:lnTo>
                  <a:lnTo>
                    <a:pt x="302" y="94"/>
                  </a:lnTo>
                  <a:lnTo>
                    <a:pt x="303" y="94"/>
                  </a:lnTo>
                  <a:lnTo>
                    <a:pt x="303" y="94"/>
                  </a:lnTo>
                  <a:lnTo>
                    <a:pt x="304" y="93"/>
                  </a:lnTo>
                  <a:lnTo>
                    <a:pt x="304" y="93"/>
                  </a:lnTo>
                  <a:lnTo>
                    <a:pt x="305" y="93"/>
                  </a:lnTo>
                  <a:lnTo>
                    <a:pt x="305" y="92"/>
                  </a:lnTo>
                  <a:lnTo>
                    <a:pt x="306" y="92"/>
                  </a:lnTo>
                  <a:lnTo>
                    <a:pt x="306" y="92"/>
                  </a:lnTo>
                  <a:lnTo>
                    <a:pt x="307" y="91"/>
                  </a:lnTo>
                  <a:lnTo>
                    <a:pt x="307" y="91"/>
                  </a:lnTo>
                  <a:lnTo>
                    <a:pt x="308" y="90"/>
                  </a:lnTo>
                  <a:lnTo>
                    <a:pt x="308" y="90"/>
                  </a:lnTo>
                  <a:lnTo>
                    <a:pt x="309" y="90"/>
                  </a:lnTo>
                  <a:lnTo>
                    <a:pt x="309" y="89"/>
                  </a:lnTo>
                  <a:lnTo>
                    <a:pt x="310" y="89"/>
                  </a:lnTo>
                  <a:lnTo>
                    <a:pt x="310" y="89"/>
                  </a:lnTo>
                  <a:lnTo>
                    <a:pt x="311" y="88"/>
                  </a:lnTo>
                  <a:lnTo>
                    <a:pt x="311" y="88"/>
                  </a:lnTo>
                  <a:lnTo>
                    <a:pt x="312" y="88"/>
                  </a:lnTo>
                  <a:lnTo>
                    <a:pt x="312" y="87"/>
                  </a:lnTo>
                  <a:lnTo>
                    <a:pt x="313" y="87"/>
                  </a:lnTo>
                  <a:lnTo>
                    <a:pt x="313" y="86"/>
                  </a:lnTo>
                  <a:lnTo>
                    <a:pt x="313" y="86"/>
                  </a:lnTo>
                  <a:lnTo>
                    <a:pt x="314" y="86"/>
                  </a:lnTo>
                  <a:lnTo>
                    <a:pt x="314" y="85"/>
                  </a:lnTo>
                  <a:lnTo>
                    <a:pt x="315" y="85"/>
                  </a:lnTo>
                  <a:lnTo>
                    <a:pt x="315" y="84"/>
                  </a:lnTo>
                  <a:lnTo>
                    <a:pt x="316" y="84"/>
                  </a:lnTo>
                  <a:lnTo>
                    <a:pt x="316" y="84"/>
                  </a:lnTo>
                  <a:lnTo>
                    <a:pt x="317" y="83"/>
                  </a:lnTo>
                  <a:lnTo>
                    <a:pt x="317" y="83"/>
                  </a:lnTo>
                  <a:lnTo>
                    <a:pt x="318" y="82"/>
                  </a:lnTo>
                  <a:lnTo>
                    <a:pt x="318" y="82"/>
                  </a:lnTo>
                  <a:lnTo>
                    <a:pt x="319" y="81"/>
                  </a:lnTo>
                  <a:lnTo>
                    <a:pt x="319" y="81"/>
                  </a:lnTo>
                  <a:lnTo>
                    <a:pt x="320" y="81"/>
                  </a:lnTo>
                  <a:lnTo>
                    <a:pt x="320" y="80"/>
                  </a:lnTo>
                  <a:lnTo>
                    <a:pt x="321" y="80"/>
                  </a:lnTo>
                  <a:lnTo>
                    <a:pt x="321" y="79"/>
                  </a:lnTo>
                  <a:lnTo>
                    <a:pt x="322" y="79"/>
                  </a:lnTo>
                  <a:lnTo>
                    <a:pt x="322" y="79"/>
                  </a:lnTo>
                  <a:lnTo>
                    <a:pt x="323" y="78"/>
                  </a:lnTo>
                  <a:lnTo>
                    <a:pt x="323" y="78"/>
                  </a:lnTo>
                  <a:lnTo>
                    <a:pt x="324" y="77"/>
                  </a:lnTo>
                  <a:lnTo>
                    <a:pt x="324" y="77"/>
                  </a:lnTo>
                  <a:lnTo>
                    <a:pt x="325" y="76"/>
                  </a:lnTo>
                  <a:lnTo>
                    <a:pt x="325" y="76"/>
                  </a:lnTo>
                  <a:lnTo>
                    <a:pt x="326" y="75"/>
                  </a:lnTo>
                  <a:lnTo>
                    <a:pt x="326" y="75"/>
                  </a:lnTo>
                  <a:lnTo>
                    <a:pt x="327" y="75"/>
                  </a:lnTo>
                  <a:lnTo>
                    <a:pt x="327" y="74"/>
                  </a:lnTo>
                  <a:lnTo>
                    <a:pt x="327" y="74"/>
                  </a:lnTo>
                  <a:lnTo>
                    <a:pt x="328" y="73"/>
                  </a:lnTo>
                  <a:lnTo>
                    <a:pt x="328" y="73"/>
                  </a:lnTo>
                  <a:lnTo>
                    <a:pt x="329" y="72"/>
                  </a:lnTo>
                  <a:lnTo>
                    <a:pt x="329" y="72"/>
                  </a:lnTo>
                  <a:lnTo>
                    <a:pt x="330" y="71"/>
                  </a:lnTo>
                  <a:lnTo>
                    <a:pt x="330" y="71"/>
                  </a:lnTo>
                  <a:lnTo>
                    <a:pt x="331" y="70"/>
                  </a:lnTo>
                  <a:lnTo>
                    <a:pt x="331" y="70"/>
                  </a:lnTo>
                  <a:lnTo>
                    <a:pt x="332" y="70"/>
                  </a:lnTo>
                  <a:lnTo>
                    <a:pt x="332" y="69"/>
                  </a:lnTo>
                  <a:lnTo>
                    <a:pt x="333" y="69"/>
                  </a:lnTo>
                  <a:lnTo>
                    <a:pt x="333" y="68"/>
                  </a:lnTo>
                  <a:lnTo>
                    <a:pt x="334" y="68"/>
                  </a:lnTo>
                  <a:lnTo>
                    <a:pt x="334" y="67"/>
                  </a:lnTo>
                  <a:lnTo>
                    <a:pt x="335" y="67"/>
                  </a:lnTo>
                  <a:lnTo>
                    <a:pt x="335" y="66"/>
                  </a:lnTo>
                  <a:lnTo>
                    <a:pt x="336" y="66"/>
                  </a:lnTo>
                  <a:lnTo>
                    <a:pt x="336" y="66"/>
                  </a:lnTo>
                  <a:lnTo>
                    <a:pt x="337" y="65"/>
                  </a:lnTo>
                  <a:lnTo>
                    <a:pt x="337" y="65"/>
                  </a:lnTo>
                  <a:lnTo>
                    <a:pt x="338" y="64"/>
                  </a:lnTo>
                  <a:lnTo>
                    <a:pt x="338" y="64"/>
                  </a:lnTo>
                  <a:lnTo>
                    <a:pt x="339" y="63"/>
                  </a:lnTo>
                  <a:lnTo>
                    <a:pt x="339" y="63"/>
                  </a:lnTo>
                  <a:lnTo>
                    <a:pt x="340" y="62"/>
                  </a:lnTo>
                  <a:lnTo>
                    <a:pt x="340" y="62"/>
                  </a:lnTo>
                  <a:lnTo>
                    <a:pt x="341" y="61"/>
                  </a:lnTo>
                  <a:lnTo>
                    <a:pt x="341" y="61"/>
                  </a:lnTo>
                  <a:lnTo>
                    <a:pt x="341" y="60"/>
                  </a:lnTo>
                  <a:lnTo>
                    <a:pt x="342" y="60"/>
                  </a:lnTo>
                  <a:lnTo>
                    <a:pt x="342" y="59"/>
                  </a:lnTo>
                  <a:lnTo>
                    <a:pt x="343" y="59"/>
                  </a:lnTo>
                  <a:lnTo>
                    <a:pt x="343" y="58"/>
                  </a:lnTo>
                  <a:lnTo>
                    <a:pt x="344" y="58"/>
                  </a:lnTo>
                  <a:lnTo>
                    <a:pt x="344" y="57"/>
                  </a:lnTo>
                  <a:lnTo>
                    <a:pt x="345" y="57"/>
                  </a:lnTo>
                  <a:lnTo>
                    <a:pt x="345" y="57"/>
                  </a:lnTo>
                  <a:lnTo>
                    <a:pt x="346" y="56"/>
                  </a:lnTo>
                  <a:lnTo>
                    <a:pt x="346" y="56"/>
                  </a:lnTo>
                  <a:lnTo>
                    <a:pt x="347" y="55"/>
                  </a:lnTo>
                  <a:lnTo>
                    <a:pt x="347" y="55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1058" name="Freeform 290"/>
            <p:cNvSpPr>
              <a:spLocks noChangeAspect="1"/>
            </p:cNvSpPr>
            <p:nvPr/>
          </p:nvSpPr>
          <p:spPr bwMode="auto">
            <a:xfrm>
              <a:off x="3360" y="1175"/>
              <a:ext cx="143" cy="652"/>
            </a:xfrm>
            <a:custGeom>
              <a:avLst/>
              <a:gdLst/>
              <a:ahLst/>
              <a:cxnLst>
                <a:cxn ang="0">
                  <a:pos x="5" y="49"/>
                </a:cxn>
                <a:cxn ang="0">
                  <a:pos x="11" y="44"/>
                </a:cxn>
                <a:cxn ang="0">
                  <a:pos x="17" y="38"/>
                </a:cxn>
                <a:cxn ang="0">
                  <a:pos x="22" y="33"/>
                </a:cxn>
                <a:cxn ang="0">
                  <a:pos x="28" y="28"/>
                </a:cxn>
                <a:cxn ang="0">
                  <a:pos x="34" y="23"/>
                </a:cxn>
                <a:cxn ang="0">
                  <a:pos x="40" y="18"/>
                </a:cxn>
                <a:cxn ang="0">
                  <a:pos x="46" y="14"/>
                </a:cxn>
                <a:cxn ang="0">
                  <a:pos x="51" y="11"/>
                </a:cxn>
                <a:cxn ang="0">
                  <a:pos x="57" y="8"/>
                </a:cxn>
                <a:cxn ang="0">
                  <a:pos x="63" y="5"/>
                </a:cxn>
                <a:cxn ang="0">
                  <a:pos x="69" y="3"/>
                </a:cxn>
                <a:cxn ang="0">
                  <a:pos x="75" y="1"/>
                </a:cxn>
                <a:cxn ang="0">
                  <a:pos x="80" y="0"/>
                </a:cxn>
                <a:cxn ang="0">
                  <a:pos x="86" y="0"/>
                </a:cxn>
                <a:cxn ang="0">
                  <a:pos x="92" y="0"/>
                </a:cxn>
                <a:cxn ang="0">
                  <a:pos x="98" y="1"/>
                </a:cxn>
                <a:cxn ang="0">
                  <a:pos x="104" y="3"/>
                </a:cxn>
                <a:cxn ang="0">
                  <a:pos x="109" y="4"/>
                </a:cxn>
                <a:cxn ang="0">
                  <a:pos x="115" y="7"/>
                </a:cxn>
                <a:cxn ang="0">
                  <a:pos x="121" y="10"/>
                </a:cxn>
                <a:cxn ang="0">
                  <a:pos x="127" y="14"/>
                </a:cxn>
                <a:cxn ang="0">
                  <a:pos x="132" y="18"/>
                </a:cxn>
                <a:cxn ang="0">
                  <a:pos x="138" y="22"/>
                </a:cxn>
                <a:cxn ang="0">
                  <a:pos x="144" y="27"/>
                </a:cxn>
                <a:cxn ang="0">
                  <a:pos x="150" y="32"/>
                </a:cxn>
                <a:cxn ang="0">
                  <a:pos x="156" y="37"/>
                </a:cxn>
                <a:cxn ang="0">
                  <a:pos x="161" y="43"/>
                </a:cxn>
                <a:cxn ang="0">
                  <a:pos x="167" y="48"/>
                </a:cxn>
                <a:cxn ang="0">
                  <a:pos x="173" y="54"/>
                </a:cxn>
                <a:cxn ang="0">
                  <a:pos x="179" y="60"/>
                </a:cxn>
                <a:cxn ang="0">
                  <a:pos x="185" y="66"/>
                </a:cxn>
                <a:cxn ang="0">
                  <a:pos x="190" y="71"/>
                </a:cxn>
                <a:cxn ang="0">
                  <a:pos x="196" y="76"/>
                </a:cxn>
                <a:cxn ang="0">
                  <a:pos x="202" y="81"/>
                </a:cxn>
                <a:cxn ang="0">
                  <a:pos x="208" y="86"/>
                </a:cxn>
                <a:cxn ang="0">
                  <a:pos x="214" y="91"/>
                </a:cxn>
                <a:cxn ang="0">
                  <a:pos x="219" y="95"/>
                </a:cxn>
                <a:cxn ang="0">
                  <a:pos x="225" y="98"/>
                </a:cxn>
                <a:cxn ang="0">
                  <a:pos x="231" y="102"/>
                </a:cxn>
                <a:cxn ang="0">
                  <a:pos x="237" y="104"/>
                </a:cxn>
                <a:cxn ang="0">
                  <a:pos x="242" y="106"/>
                </a:cxn>
                <a:cxn ang="0">
                  <a:pos x="248" y="108"/>
                </a:cxn>
                <a:cxn ang="0">
                  <a:pos x="254" y="109"/>
                </a:cxn>
                <a:cxn ang="0">
                  <a:pos x="260" y="109"/>
                </a:cxn>
                <a:cxn ang="0">
                  <a:pos x="266" y="109"/>
                </a:cxn>
                <a:cxn ang="0">
                  <a:pos x="271" y="108"/>
                </a:cxn>
                <a:cxn ang="0">
                  <a:pos x="277" y="107"/>
                </a:cxn>
                <a:cxn ang="0">
                  <a:pos x="283" y="105"/>
                </a:cxn>
                <a:cxn ang="0">
                  <a:pos x="289" y="102"/>
                </a:cxn>
                <a:cxn ang="0">
                  <a:pos x="295" y="99"/>
                </a:cxn>
                <a:cxn ang="0">
                  <a:pos x="300" y="96"/>
                </a:cxn>
                <a:cxn ang="0">
                  <a:pos x="306" y="92"/>
                </a:cxn>
                <a:cxn ang="0">
                  <a:pos x="312" y="87"/>
                </a:cxn>
                <a:cxn ang="0">
                  <a:pos x="318" y="82"/>
                </a:cxn>
                <a:cxn ang="0">
                  <a:pos x="324" y="77"/>
                </a:cxn>
                <a:cxn ang="0">
                  <a:pos x="329" y="72"/>
                </a:cxn>
                <a:cxn ang="0">
                  <a:pos x="335" y="66"/>
                </a:cxn>
                <a:cxn ang="0">
                  <a:pos x="341" y="61"/>
                </a:cxn>
                <a:cxn ang="0">
                  <a:pos x="347" y="55"/>
                </a:cxn>
              </a:cxnLst>
              <a:rect l="0" t="0" r="r" b="b"/>
              <a:pathLst>
                <a:path w="347" h="109">
                  <a:moveTo>
                    <a:pt x="0" y="55"/>
                  </a:moveTo>
                  <a:lnTo>
                    <a:pt x="0" y="54"/>
                  </a:lnTo>
                  <a:lnTo>
                    <a:pt x="1" y="54"/>
                  </a:lnTo>
                  <a:lnTo>
                    <a:pt x="1" y="53"/>
                  </a:lnTo>
                  <a:lnTo>
                    <a:pt x="2" y="53"/>
                  </a:lnTo>
                  <a:lnTo>
                    <a:pt x="2" y="52"/>
                  </a:lnTo>
                  <a:lnTo>
                    <a:pt x="3" y="52"/>
                  </a:lnTo>
                  <a:lnTo>
                    <a:pt x="3" y="51"/>
                  </a:lnTo>
                  <a:lnTo>
                    <a:pt x="4" y="51"/>
                  </a:lnTo>
                  <a:lnTo>
                    <a:pt x="4" y="50"/>
                  </a:lnTo>
                  <a:lnTo>
                    <a:pt x="5" y="50"/>
                  </a:lnTo>
                  <a:lnTo>
                    <a:pt x="5" y="49"/>
                  </a:lnTo>
                  <a:lnTo>
                    <a:pt x="6" y="49"/>
                  </a:lnTo>
                  <a:lnTo>
                    <a:pt x="6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9" y="46"/>
                  </a:lnTo>
                  <a:lnTo>
                    <a:pt x="9" y="46"/>
                  </a:lnTo>
                  <a:lnTo>
                    <a:pt x="9" y="45"/>
                  </a:lnTo>
                  <a:lnTo>
                    <a:pt x="10" y="45"/>
                  </a:lnTo>
                  <a:lnTo>
                    <a:pt x="10" y="44"/>
                  </a:lnTo>
                  <a:lnTo>
                    <a:pt x="11" y="44"/>
                  </a:lnTo>
                  <a:lnTo>
                    <a:pt x="11" y="43"/>
                  </a:lnTo>
                  <a:lnTo>
                    <a:pt x="12" y="43"/>
                  </a:lnTo>
                  <a:lnTo>
                    <a:pt x="12" y="42"/>
                  </a:lnTo>
                  <a:lnTo>
                    <a:pt x="13" y="42"/>
                  </a:lnTo>
                  <a:lnTo>
                    <a:pt x="13" y="41"/>
                  </a:lnTo>
                  <a:lnTo>
                    <a:pt x="14" y="41"/>
                  </a:lnTo>
                  <a:lnTo>
                    <a:pt x="14" y="40"/>
                  </a:lnTo>
                  <a:lnTo>
                    <a:pt x="15" y="40"/>
                  </a:lnTo>
                  <a:lnTo>
                    <a:pt x="15" y="39"/>
                  </a:lnTo>
                  <a:lnTo>
                    <a:pt x="16" y="39"/>
                  </a:lnTo>
                  <a:lnTo>
                    <a:pt x="16" y="3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18" y="37"/>
                  </a:lnTo>
                  <a:lnTo>
                    <a:pt x="18" y="37"/>
                  </a:lnTo>
                  <a:lnTo>
                    <a:pt x="18" y="36"/>
                  </a:lnTo>
                  <a:lnTo>
                    <a:pt x="19" y="36"/>
                  </a:lnTo>
                  <a:lnTo>
                    <a:pt x="19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1" y="34"/>
                  </a:lnTo>
                  <a:lnTo>
                    <a:pt x="21" y="34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5" y="31"/>
                  </a:lnTo>
                  <a:lnTo>
                    <a:pt x="25" y="30"/>
                  </a:lnTo>
                  <a:lnTo>
                    <a:pt x="26" y="30"/>
                  </a:lnTo>
                  <a:lnTo>
                    <a:pt x="26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9" y="27"/>
                  </a:lnTo>
                  <a:lnTo>
                    <a:pt x="29" y="27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1" y="26"/>
                  </a:lnTo>
                  <a:lnTo>
                    <a:pt x="31" y="25"/>
                  </a:lnTo>
                  <a:lnTo>
                    <a:pt x="32" y="25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33" y="24"/>
                  </a:lnTo>
                  <a:lnTo>
                    <a:pt x="33" y="23"/>
                  </a:lnTo>
                  <a:lnTo>
                    <a:pt x="34" y="23"/>
                  </a:lnTo>
                  <a:lnTo>
                    <a:pt x="34" y="22"/>
                  </a:lnTo>
                  <a:lnTo>
                    <a:pt x="35" y="22"/>
                  </a:lnTo>
                  <a:lnTo>
                    <a:pt x="35" y="22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7" y="21"/>
                  </a:lnTo>
                  <a:lnTo>
                    <a:pt x="37" y="20"/>
                  </a:lnTo>
                  <a:lnTo>
                    <a:pt x="38" y="20"/>
                  </a:lnTo>
                  <a:lnTo>
                    <a:pt x="38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1" y="18"/>
                  </a:lnTo>
                  <a:lnTo>
                    <a:pt x="41" y="17"/>
                  </a:lnTo>
                  <a:lnTo>
                    <a:pt x="42" y="17"/>
                  </a:lnTo>
                  <a:lnTo>
                    <a:pt x="42" y="17"/>
                  </a:lnTo>
                  <a:lnTo>
                    <a:pt x="43" y="16"/>
                  </a:lnTo>
                  <a:lnTo>
                    <a:pt x="43" y="16"/>
                  </a:lnTo>
                  <a:lnTo>
                    <a:pt x="44" y="16"/>
                  </a:lnTo>
                  <a:lnTo>
                    <a:pt x="44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6" y="14"/>
                  </a:lnTo>
                  <a:lnTo>
                    <a:pt x="46" y="14"/>
                  </a:lnTo>
                  <a:lnTo>
                    <a:pt x="47" y="14"/>
                  </a:lnTo>
                  <a:lnTo>
                    <a:pt x="47" y="13"/>
                  </a:lnTo>
                  <a:lnTo>
                    <a:pt x="47" y="13"/>
                  </a:lnTo>
                  <a:lnTo>
                    <a:pt x="48" y="13"/>
                  </a:lnTo>
                  <a:lnTo>
                    <a:pt x="48" y="12"/>
                  </a:lnTo>
                  <a:lnTo>
                    <a:pt x="49" y="12"/>
                  </a:lnTo>
                  <a:lnTo>
                    <a:pt x="49" y="12"/>
                  </a:lnTo>
                  <a:lnTo>
                    <a:pt x="50" y="12"/>
                  </a:lnTo>
                  <a:lnTo>
                    <a:pt x="50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5" y="9"/>
                  </a:lnTo>
                  <a:lnTo>
                    <a:pt x="55" y="8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9" y="7"/>
                  </a:lnTo>
                  <a:lnTo>
                    <a:pt x="59" y="7"/>
                  </a:lnTo>
                  <a:lnTo>
                    <a:pt x="60" y="6"/>
                  </a:lnTo>
                  <a:lnTo>
                    <a:pt x="60" y="6"/>
                  </a:lnTo>
                  <a:lnTo>
                    <a:pt x="61" y="6"/>
                  </a:lnTo>
                  <a:lnTo>
                    <a:pt x="61" y="6"/>
                  </a:lnTo>
                  <a:lnTo>
                    <a:pt x="61" y="5"/>
                  </a:lnTo>
                  <a:lnTo>
                    <a:pt x="62" y="5"/>
                  </a:lnTo>
                  <a:lnTo>
                    <a:pt x="62" y="5"/>
                  </a:lnTo>
                  <a:lnTo>
                    <a:pt x="63" y="5"/>
                  </a:lnTo>
                  <a:lnTo>
                    <a:pt x="63" y="5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7" y="3"/>
                  </a:lnTo>
                  <a:lnTo>
                    <a:pt x="67" y="3"/>
                  </a:lnTo>
                  <a:lnTo>
                    <a:pt x="68" y="3"/>
                  </a:lnTo>
                  <a:lnTo>
                    <a:pt x="68" y="3"/>
                  </a:lnTo>
                  <a:lnTo>
                    <a:pt x="69" y="3"/>
                  </a:lnTo>
                  <a:lnTo>
                    <a:pt x="69" y="3"/>
                  </a:lnTo>
                  <a:lnTo>
                    <a:pt x="70" y="3"/>
                  </a:lnTo>
                  <a:lnTo>
                    <a:pt x="70" y="2"/>
                  </a:lnTo>
                  <a:lnTo>
                    <a:pt x="71" y="2"/>
                  </a:lnTo>
                  <a:lnTo>
                    <a:pt x="71" y="2"/>
                  </a:lnTo>
                  <a:lnTo>
                    <a:pt x="72" y="2"/>
                  </a:lnTo>
                  <a:lnTo>
                    <a:pt x="72" y="2"/>
                  </a:lnTo>
                  <a:lnTo>
                    <a:pt x="73" y="2"/>
                  </a:lnTo>
                  <a:lnTo>
                    <a:pt x="73" y="2"/>
                  </a:lnTo>
                  <a:lnTo>
                    <a:pt x="74" y="1"/>
                  </a:lnTo>
                  <a:lnTo>
                    <a:pt x="74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6" y="1"/>
                  </a:lnTo>
                  <a:lnTo>
                    <a:pt x="76" y="1"/>
                  </a:lnTo>
                  <a:lnTo>
                    <a:pt x="77" y="1"/>
                  </a:lnTo>
                  <a:lnTo>
                    <a:pt x="77" y="1"/>
                  </a:lnTo>
                  <a:lnTo>
                    <a:pt x="78" y="1"/>
                  </a:lnTo>
                  <a:lnTo>
                    <a:pt x="78" y="1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3" y="0"/>
                  </a:lnTo>
                  <a:lnTo>
                    <a:pt x="83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5" y="0"/>
                  </a:lnTo>
                  <a:lnTo>
                    <a:pt x="85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7" y="0"/>
                  </a:lnTo>
                  <a:lnTo>
                    <a:pt x="87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91" y="0"/>
                  </a:lnTo>
                  <a:lnTo>
                    <a:pt x="91" y="0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6" y="1"/>
                  </a:lnTo>
                  <a:lnTo>
                    <a:pt x="96" y="1"/>
                  </a:lnTo>
                  <a:lnTo>
                    <a:pt x="97" y="1"/>
                  </a:lnTo>
                  <a:lnTo>
                    <a:pt x="97" y="1"/>
                  </a:lnTo>
                  <a:lnTo>
                    <a:pt x="98" y="1"/>
                  </a:lnTo>
                  <a:lnTo>
                    <a:pt x="98" y="1"/>
                  </a:lnTo>
                  <a:lnTo>
                    <a:pt x="99" y="1"/>
                  </a:lnTo>
                  <a:lnTo>
                    <a:pt x="99" y="1"/>
                  </a:lnTo>
                  <a:lnTo>
                    <a:pt x="100" y="1"/>
                  </a:lnTo>
                  <a:lnTo>
                    <a:pt x="100" y="2"/>
                  </a:lnTo>
                  <a:lnTo>
                    <a:pt x="101" y="2"/>
                  </a:lnTo>
                  <a:lnTo>
                    <a:pt x="101" y="2"/>
                  </a:lnTo>
                  <a:lnTo>
                    <a:pt x="102" y="2"/>
                  </a:lnTo>
                  <a:lnTo>
                    <a:pt x="102" y="2"/>
                  </a:lnTo>
                  <a:lnTo>
                    <a:pt x="103" y="2"/>
                  </a:lnTo>
                  <a:lnTo>
                    <a:pt x="103" y="2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5" y="3"/>
                  </a:lnTo>
                  <a:lnTo>
                    <a:pt x="105" y="3"/>
                  </a:lnTo>
                  <a:lnTo>
                    <a:pt x="106" y="3"/>
                  </a:lnTo>
                  <a:lnTo>
                    <a:pt x="106" y="3"/>
                  </a:lnTo>
                  <a:lnTo>
                    <a:pt x="107" y="4"/>
                  </a:lnTo>
                  <a:lnTo>
                    <a:pt x="107" y="4"/>
                  </a:lnTo>
                  <a:lnTo>
                    <a:pt x="108" y="4"/>
                  </a:lnTo>
                  <a:lnTo>
                    <a:pt x="108" y="4"/>
                  </a:lnTo>
                  <a:lnTo>
                    <a:pt x="109" y="4"/>
                  </a:lnTo>
                  <a:lnTo>
                    <a:pt x="109" y="4"/>
                  </a:lnTo>
                  <a:lnTo>
                    <a:pt x="110" y="5"/>
                  </a:lnTo>
                  <a:lnTo>
                    <a:pt x="110" y="5"/>
                  </a:lnTo>
                  <a:lnTo>
                    <a:pt x="111" y="5"/>
                  </a:lnTo>
                  <a:lnTo>
                    <a:pt x="111" y="5"/>
                  </a:lnTo>
                  <a:lnTo>
                    <a:pt x="112" y="5"/>
                  </a:lnTo>
                  <a:lnTo>
                    <a:pt x="112" y="6"/>
                  </a:lnTo>
                  <a:lnTo>
                    <a:pt x="113" y="6"/>
                  </a:lnTo>
                  <a:lnTo>
                    <a:pt x="113" y="6"/>
                  </a:lnTo>
                  <a:lnTo>
                    <a:pt x="114" y="6"/>
                  </a:lnTo>
                  <a:lnTo>
                    <a:pt x="114" y="7"/>
                  </a:lnTo>
                  <a:lnTo>
                    <a:pt x="115" y="7"/>
                  </a:lnTo>
                  <a:lnTo>
                    <a:pt x="115" y="7"/>
                  </a:lnTo>
                  <a:lnTo>
                    <a:pt x="116" y="7"/>
                  </a:lnTo>
                  <a:lnTo>
                    <a:pt x="116" y="8"/>
                  </a:lnTo>
                  <a:lnTo>
                    <a:pt x="117" y="8"/>
                  </a:lnTo>
                  <a:lnTo>
                    <a:pt x="117" y="8"/>
                  </a:lnTo>
                  <a:lnTo>
                    <a:pt x="118" y="8"/>
                  </a:lnTo>
                  <a:lnTo>
                    <a:pt x="118" y="8"/>
                  </a:lnTo>
                  <a:lnTo>
                    <a:pt x="118" y="9"/>
                  </a:lnTo>
                  <a:lnTo>
                    <a:pt x="119" y="9"/>
                  </a:lnTo>
                  <a:lnTo>
                    <a:pt x="119" y="9"/>
                  </a:lnTo>
                  <a:lnTo>
                    <a:pt x="120" y="10"/>
                  </a:lnTo>
                  <a:lnTo>
                    <a:pt x="120" y="10"/>
                  </a:lnTo>
                  <a:lnTo>
                    <a:pt x="121" y="10"/>
                  </a:lnTo>
                  <a:lnTo>
                    <a:pt x="121" y="10"/>
                  </a:lnTo>
                  <a:lnTo>
                    <a:pt x="122" y="11"/>
                  </a:lnTo>
                  <a:lnTo>
                    <a:pt x="122" y="11"/>
                  </a:lnTo>
                  <a:lnTo>
                    <a:pt x="123" y="11"/>
                  </a:lnTo>
                  <a:lnTo>
                    <a:pt x="123" y="12"/>
                  </a:lnTo>
                  <a:lnTo>
                    <a:pt x="124" y="12"/>
                  </a:lnTo>
                  <a:lnTo>
                    <a:pt x="124" y="12"/>
                  </a:lnTo>
                  <a:lnTo>
                    <a:pt x="125" y="12"/>
                  </a:lnTo>
                  <a:lnTo>
                    <a:pt x="125" y="13"/>
                  </a:lnTo>
                  <a:lnTo>
                    <a:pt x="126" y="13"/>
                  </a:lnTo>
                  <a:lnTo>
                    <a:pt x="126" y="13"/>
                  </a:lnTo>
                  <a:lnTo>
                    <a:pt x="127" y="14"/>
                  </a:lnTo>
                  <a:lnTo>
                    <a:pt x="127" y="14"/>
                  </a:lnTo>
                  <a:lnTo>
                    <a:pt x="128" y="14"/>
                  </a:lnTo>
                  <a:lnTo>
                    <a:pt x="128" y="15"/>
                  </a:lnTo>
                  <a:lnTo>
                    <a:pt x="129" y="15"/>
                  </a:lnTo>
                  <a:lnTo>
                    <a:pt x="129" y="15"/>
                  </a:lnTo>
                  <a:lnTo>
                    <a:pt x="130" y="16"/>
                  </a:lnTo>
                  <a:lnTo>
                    <a:pt x="130" y="16"/>
                  </a:lnTo>
                  <a:lnTo>
                    <a:pt x="131" y="16"/>
                  </a:lnTo>
                  <a:lnTo>
                    <a:pt x="131" y="17"/>
                  </a:lnTo>
                  <a:lnTo>
                    <a:pt x="132" y="17"/>
                  </a:lnTo>
                  <a:lnTo>
                    <a:pt x="132" y="17"/>
                  </a:lnTo>
                  <a:lnTo>
                    <a:pt x="132" y="18"/>
                  </a:lnTo>
                  <a:lnTo>
                    <a:pt x="133" y="18"/>
                  </a:lnTo>
                  <a:lnTo>
                    <a:pt x="133" y="18"/>
                  </a:lnTo>
                  <a:lnTo>
                    <a:pt x="134" y="19"/>
                  </a:lnTo>
                  <a:lnTo>
                    <a:pt x="134" y="19"/>
                  </a:lnTo>
                  <a:lnTo>
                    <a:pt x="135" y="19"/>
                  </a:lnTo>
                  <a:lnTo>
                    <a:pt x="135" y="20"/>
                  </a:lnTo>
                  <a:lnTo>
                    <a:pt x="136" y="20"/>
                  </a:lnTo>
                  <a:lnTo>
                    <a:pt x="136" y="21"/>
                  </a:lnTo>
                  <a:lnTo>
                    <a:pt x="137" y="21"/>
                  </a:lnTo>
                  <a:lnTo>
                    <a:pt x="137" y="21"/>
                  </a:lnTo>
                  <a:lnTo>
                    <a:pt x="138" y="22"/>
                  </a:lnTo>
                  <a:lnTo>
                    <a:pt x="138" y="22"/>
                  </a:lnTo>
                  <a:lnTo>
                    <a:pt x="139" y="22"/>
                  </a:lnTo>
                  <a:lnTo>
                    <a:pt x="139" y="23"/>
                  </a:lnTo>
                  <a:lnTo>
                    <a:pt x="140" y="23"/>
                  </a:lnTo>
                  <a:lnTo>
                    <a:pt x="140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2" y="25"/>
                  </a:lnTo>
                  <a:lnTo>
                    <a:pt x="142" y="25"/>
                  </a:lnTo>
                  <a:lnTo>
                    <a:pt x="143" y="26"/>
                  </a:lnTo>
                  <a:lnTo>
                    <a:pt x="143" y="26"/>
                  </a:lnTo>
                  <a:lnTo>
                    <a:pt x="144" y="26"/>
                  </a:lnTo>
                  <a:lnTo>
                    <a:pt x="144" y="27"/>
                  </a:lnTo>
                  <a:lnTo>
                    <a:pt x="145" y="27"/>
                  </a:lnTo>
                  <a:lnTo>
                    <a:pt x="145" y="28"/>
                  </a:lnTo>
                  <a:lnTo>
                    <a:pt x="146" y="28"/>
                  </a:lnTo>
                  <a:lnTo>
                    <a:pt x="146" y="29"/>
                  </a:lnTo>
                  <a:lnTo>
                    <a:pt x="147" y="29"/>
                  </a:lnTo>
                  <a:lnTo>
                    <a:pt x="147" y="29"/>
                  </a:lnTo>
                  <a:lnTo>
                    <a:pt x="147" y="30"/>
                  </a:lnTo>
                  <a:lnTo>
                    <a:pt x="148" y="30"/>
                  </a:lnTo>
                  <a:lnTo>
                    <a:pt x="148" y="31"/>
                  </a:lnTo>
                  <a:lnTo>
                    <a:pt x="149" y="31"/>
                  </a:lnTo>
                  <a:lnTo>
                    <a:pt x="149" y="31"/>
                  </a:lnTo>
                  <a:lnTo>
                    <a:pt x="150" y="32"/>
                  </a:lnTo>
                  <a:lnTo>
                    <a:pt x="150" y="32"/>
                  </a:lnTo>
                  <a:lnTo>
                    <a:pt x="151" y="33"/>
                  </a:lnTo>
                  <a:lnTo>
                    <a:pt x="151" y="33"/>
                  </a:lnTo>
                  <a:lnTo>
                    <a:pt x="152" y="34"/>
                  </a:lnTo>
                  <a:lnTo>
                    <a:pt x="152" y="34"/>
                  </a:lnTo>
                  <a:lnTo>
                    <a:pt x="153" y="35"/>
                  </a:lnTo>
                  <a:lnTo>
                    <a:pt x="153" y="35"/>
                  </a:lnTo>
                  <a:lnTo>
                    <a:pt x="154" y="35"/>
                  </a:lnTo>
                  <a:lnTo>
                    <a:pt x="154" y="36"/>
                  </a:lnTo>
                  <a:lnTo>
                    <a:pt x="155" y="36"/>
                  </a:lnTo>
                  <a:lnTo>
                    <a:pt x="155" y="37"/>
                  </a:lnTo>
                  <a:lnTo>
                    <a:pt x="156" y="37"/>
                  </a:lnTo>
                  <a:lnTo>
                    <a:pt x="156" y="38"/>
                  </a:lnTo>
                  <a:lnTo>
                    <a:pt x="157" y="38"/>
                  </a:lnTo>
                  <a:lnTo>
                    <a:pt x="157" y="39"/>
                  </a:lnTo>
                  <a:lnTo>
                    <a:pt x="158" y="39"/>
                  </a:lnTo>
                  <a:lnTo>
                    <a:pt x="158" y="39"/>
                  </a:lnTo>
                  <a:lnTo>
                    <a:pt x="159" y="40"/>
                  </a:lnTo>
                  <a:lnTo>
                    <a:pt x="159" y="40"/>
                  </a:lnTo>
                  <a:lnTo>
                    <a:pt x="160" y="41"/>
                  </a:lnTo>
                  <a:lnTo>
                    <a:pt x="160" y="41"/>
                  </a:lnTo>
                  <a:lnTo>
                    <a:pt x="161" y="42"/>
                  </a:lnTo>
                  <a:lnTo>
                    <a:pt x="161" y="42"/>
                  </a:lnTo>
                  <a:lnTo>
                    <a:pt x="161" y="43"/>
                  </a:lnTo>
                  <a:lnTo>
                    <a:pt x="162" y="43"/>
                  </a:lnTo>
                  <a:lnTo>
                    <a:pt x="162" y="44"/>
                  </a:lnTo>
                  <a:lnTo>
                    <a:pt x="163" y="44"/>
                  </a:lnTo>
                  <a:lnTo>
                    <a:pt x="163" y="45"/>
                  </a:lnTo>
                  <a:lnTo>
                    <a:pt x="164" y="45"/>
                  </a:lnTo>
                  <a:lnTo>
                    <a:pt x="164" y="46"/>
                  </a:lnTo>
                  <a:lnTo>
                    <a:pt x="165" y="46"/>
                  </a:lnTo>
                  <a:lnTo>
                    <a:pt x="165" y="47"/>
                  </a:lnTo>
                  <a:lnTo>
                    <a:pt x="166" y="47"/>
                  </a:lnTo>
                  <a:lnTo>
                    <a:pt x="166" y="48"/>
                  </a:lnTo>
                  <a:lnTo>
                    <a:pt x="167" y="48"/>
                  </a:lnTo>
                  <a:lnTo>
                    <a:pt x="167" y="48"/>
                  </a:lnTo>
                  <a:lnTo>
                    <a:pt x="168" y="49"/>
                  </a:lnTo>
                  <a:lnTo>
                    <a:pt x="168" y="49"/>
                  </a:lnTo>
                  <a:lnTo>
                    <a:pt x="169" y="50"/>
                  </a:lnTo>
                  <a:lnTo>
                    <a:pt x="169" y="50"/>
                  </a:lnTo>
                  <a:lnTo>
                    <a:pt x="170" y="51"/>
                  </a:lnTo>
                  <a:lnTo>
                    <a:pt x="170" y="51"/>
                  </a:lnTo>
                  <a:lnTo>
                    <a:pt x="171" y="52"/>
                  </a:lnTo>
                  <a:lnTo>
                    <a:pt x="171" y="52"/>
                  </a:lnTo>
                  <a:lnTo>
                    <a:pt x="172" y="53"/>
                  </a:lnTo>
                  <a:lnTo>
                    <a:pt x="172" y="53"/>
                  </a:lnTo>
                  <a:lnTo>
                    <a:pt x="173" y="54"/>
                  </a:lnTo>
                  <a:lnTo>
                    <a:pt x="173" y="54"/>
                  </a:lnTo>
                  <a:lnTo>
                    <a:pt x="174" y="55"/>
                  </a:lnTo>
                  <a:lnTo>
                    <a:pt x="174" y="55"/>
                  </a:lnTo>
                  <a:lnTo>
                    <a:pt x="175" y="56"/>
                  </a:lnTo>
                  <a:lnTo>
                    <a:pt x="175" y="56"/>
                  </a:lnTo>
                  <a:lnTo>
                    <a:pt x="175" y="57"/>
                  </a:lnTo>
                  <a:lnTo>
                    <a:pt x="176" y="57"/>
                  </a:lnTo>
                  <a:lnTo>
                    <a:pt x="176" y="57"/>
                  </a:lnTo>
                  <a:lnTo>
                    <a:pt x="177" y="58"/>
                  </a:lnTo>
                  <a:lnTo>
                    <a:pt x="177" y="58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9" y="60"/>
                  </a:lnTo>
                  <a:lnTo>
                    <a:pt x="179" y="60"/>
                  </a:lnTo>
                  <a:lnTo>
                    <a:pt x="180" y="61"/>
                  </a:lnTo>
                  <a:lnTo>
                    <a:pt x="180" y="61"/>
                  </a:lnTo>
                  <a:lnTo>
                    <a:pt x="181" y="62"/>
                  </a:lnTo>
                  <a:lnTo>
                    <a:pt x="181" y="62"/>
                  </a:lnTo>
                  <a:lnTo>
                    <a:pt x="182" y="63"/>
                  </a:lnTo>
                  <a:lnTo>
                    <a:pt x="182" y="63"/>
                  </a:lnTo>
                  <a:lnTo>
                    <a:pt x="183" y="64"/>
                  </a:lnTo>
                  <a:lnTo>
                    <a:pt x="183" y="64"/>
                  </a:lnTo>
                  <a:lnTo>
                    <a:pt x="184" y="65"/>
                  </a:lnTo>
                  <a:lnTo>
                    <a:pt x="184" y="65"/>
                  </a:lnTo>
                  <a:lnTo>
                    <a:pt x="185" y="66"/>
                  </a:lnTo>
                  <a:lnTo>
                    <a:pt x="185" y="66"/>
                  </a:lnTo>
                  <a:lnTo>
                    <a:pt x="186" y="66"/>
                  </a:lnTo>
                  <a:lnTo>
                    <a:pt x="186" y="67"/>
                  </a:lnTo>
                  <a:lnTo>
                    <a:pt x="187" y="67"/>
                  </a:lnTo>
                  <a:lnTo>
                    <a:pt x="187" y="68"/>
                  </a:lnTo>
                  <a:lnTo>
                    <a:pt x="188" y="68"/>
                  </a:lnTo>
                  <a:lnTo>
                    <a:pt x="188" y="69"/>
                  </a:lnTo>
                  <a:lnTo>
                    <a:pt x="189" y="69"/>
                  </a:lnTo>
                  <a:lnTo>
                    <a:pt x="189" y="70"/>
                  </a:lnTo>
                  <a:lnTo>
                    <a:pt x="189" y="70"/>
                  </a:lnTo>
                  <a:lnTo>
                    <a:pt x="190" y="70"/>
                  </a:lnTo>
                  <a:lnTo>
                    <a:pt x="190" y="71"/>
                  </a:lnTo>
                  <a:lnTo>
                    <a:pt x="191" y="71"/>
                  </a:lnTo>
                  <a:lnTo>
                    <a:pt x="191" y="72"/>
                  </a:lnTo>
                  <a:lnTo>
                    <a:pt x="192" y="72"/>
                  </a:lnTo>
                  <a:lnTo>
                    <a:pt x="192" y="73"/>
                  </a:lnTo>
                  <a:lnTo>
                    <a:pt x="193" y="73"/>
                  </a:lnTo>
                  <a:lnTo>
                    <a:pt x="193" y="74"/>
                  </a:lnTo>
                  <a:lnTo>
                    <a:pt x="194" y="74"/>
                  </a:lnTo>
                  <a:lnTo>
                    <a:pt x="194" y="75"/>
                  </a:lnTo>
                  <a:lnTo>
                    <a:pt x="195" y="75"/>
                  </a:lnTo>
                  <a:lnTo>
                    <a:pt x="195" y="75"/>
                  </a:lnTo>
                  <a:lnTo>
                    <a:pt x="196" y="76"/>
                  </a:lnTo>
                  <a:lnTo>
                    <a:pt x="196" y="76"/>
                  </a:lnTo>
                  <a:lnTo>
                    <a:pt x="197" y="77"/>
                  </a:lnTo>
                  <a:lnTo>
                    <a:pt x="197" y="77"/>
                  </a:lnTo>
                  <a:lnTo>
                    <a:pt x="198" y="78"/>
                  </a:lnTo>
                  <a:lnTo>
                    <a:pt x="198" y="78"/>
                  </a:lnTo>
                  <a:lnTo>
                    <a:pt x="199" y="79"/>
                  </a:lnTo>
                  <a:lnTo>
                    <a:pt x="199" y="79"/>
                  </a:lnTo>
                  <a:lnTo>
                    <a:pt x="200" y="79"/>
                  </a:lnTo>
                  <a:lnTo>
                    <a:pt x="200" y="80"/>
                  </a:lnTo>
                  <a:lnTo>
                    <a:pt x="201" y="80"/>
                  </a:lnTo>
                  <a:lnTo>
                    <a:pt x="201" y="81"/>
                  </a:lnTo>
                  <a:lnTo>
                    <a:pt x="202" y="81"/>
                  </a:lnTo>
                  <a:lnTo>
                    <a:pt x="202" y="81"/>
                  </a:lnTo>
                  <a:lnTo>
                    <a:pt x="203" y="82"/>
                  </a:lnTo>
                  <a:lnTo>
                    <a:pt x="203" y="82"/>
                  </a:lnTo>
                  <a:lnTo>
                    <a:pt x="204" y="83"/>
                  </a:lnTo>
                  <a:lnTo>
                    <a:pt x="204" y="83"/>
                  </a:lnTo>
                  <a:lnTo>
                    <a:pt x="204" y="84"/>
                  </a:lnTo>
                  <a:lnTo>
                    <a:pt x="205" y="84"/>
                  </a:lnTo>
                  <a:lnTo>
                    <a:pt x="205" y="84"/>
                  </a:lnTo>
                  <a:lnTo>
                    <a:pt x="206" y="85"/>
                  </a:lnTo>
                  <a:lnTo>
                    <a:pt x="206" y="85"/>
                  </a:lnTo>
                  <a:lnTo>
                    <a:pt x="207" y="86"/>
                  </a:lnTo>
                  <a:lnTo>
                    <a:pt x="207" y="86"/>
                  </a:lnTo>
                  <a:lnTo>
                    <a:pt x="208" y="86"/>
                  </a:lnTo>
                  <a:lnTo>
                    <a:pt x="208" y="87"/>
                  </a:lnTo>
                  <a:lnTo>
                    <a:pt x="209" y="87"/>
                  </a:lnTo>
                  <a:lnTo>
                    <a:pt x="209" y="88"/>
                  </a:lnTo>
                  <a:lnTo>
                    <a:pt x="210" y="88"/>
                  </a:lnTo>
                  <a:lnTo>
                    <a:pt x="210" y="88"/>
                  </a:lnTo>
                  <a:lnTo>
                    <a:pt x="211" y="89"/>
                  </a:lnTo>
                  <a:lnTo>
                    <a:pt x="211" y="89"/>
                  </a:lnTo>
                  <a:lnTo>
                    <a:pt x="212" y="89"/>
                  </a:lnTo>
                  <a:lnTo>
                    <a:pt x="212" y="90"/>
                  </a:lnTo>
                  <a:lnTo>
                    <a:pt x="213" y="90"/>
                  </a:lnTo>
                  <a:lnTo>
                    <a:pt x="213" y="90"/>
                  </a:lnTo>
                  <a:lnTo>
                    <a:pt x="214" y="91"/>
                  </a:lnTo>
                  <a:lnTo>
                    <a:pt x="214" y="91"/>
                  </a:lnTo>
                  <a:lnTo>
                    <a:pt x="215" y="92"/>
                  </a:lnTo>
                  <a:lnTo>
                    <a:pt x="215" y="92"/>
                  </a:lnTo>
                  <a:lnTo>
                    <a:pt x="216" y="92"/>
                  </a:lnTo>
                  <a:lnTo>
                    <a:pt x="216" y="93"/>
                  </a:lnTo>
                  <a:lnTo>
                    <a:pt x="217" y="93"/>
                  </a:lnTo>
                  <a:lnTo>
                    <a:pt x="217" y="93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9" y="95"/>
                  </a:lnTo>
                  <a:lnTo>
                    <a:pt x="219" y="95"/>
                  </a:lnTo>
                  <a:lnTo>
                    <a:pt x="220" y="95"/>
                  </a:lnTo>
                  <a:lnTo>
                    <a:pt x="220" y="96"/>
                  </a:lnTo>
                  <a:lnTo>
                    <a:pt x="221" y="96"/>
                  </a:lnTo>
                  <a:lnTo>
                    <a:pt x="221" y="96"/>
                  </a:lnTo>
                  <a:lnTo>
                    <a:pt x="222" y="96"/>
                  </a:lnTo>
                  <a:lnTo>
                    <a:pt x="222" y="97"/>
                  </a:lnTo>
                  <a:lnTo>
                    <a:pt x="223" y="97"/>
                  </a:lnTo>
                  <a:lnTo>
                    <a:pt x="223" y="97"/>
                  </a:lnTo>
                  <a:lnTo>
                    <a:pt x="224" y="98"/>
                  </a:lnTo>
                  <a:lnTo>
                    <a:pt x="224" y="98"/>
                  </a:lnTo>
                  <a:lnTo>
                    <a:pt x="225" y="98"/>
                  </a:lnTo>
                  <a:lnTo>
                    <a:pt x="225" y="98"/>
                  </a:lnTo>
                  <a:lnTo>
                    <a:pt x="226" y="99"/>
                  </a:lnTo>
                  <a:lnTo>
                    <a:pt x="226" y="99"/>
                  </a:lnTo>
                  <a:lnTo>
                    <a:pt x="227" y="99"/>
                  </a:lnTo>
                  <a:lnTo>
                    <a:pt x="227" y="100"/>
                  </a:lnTo>
                  <a:lnTo>
                    <a:pt x="228" y="100"/>
                  </a:lnTo>
                  <a:lnTo>
                    <a:pt x="228" y="100"/>
                  </a:lnTo>
                  <a:lnTo>
                    <a:pt x="229" y="100"/>
                  </a:lnTo>
                  <a:lnTo>
                    <a:pt x="229" y="101"/>
                  </a:lnTo>
                  <a:lnTo>
                    <a:pt x="230" y="101"/>
                  </a:lnTo>
                  <a:lnTo>
                    <a:pt x="230" y="101"/>
                  </a:lnTo>
                  <a:lnTo>
                    <a:pt x="231" y="101"/>
                  </a:lnTo>
                  <a:lnTo>
                    <a:pt x="231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3" y="103"/>
                  </a:lnTo>
                  <a:lnTo>
                    <a:pt x="233" y="103"/>
                  </a:lnTo>
                  <a:lnTo>
                    <a:pt x="234" y="103"/>
                  </a:lnTo>
                  <a:lnTo>
                    <a:pt x="234" y="103"/>
                  </a:lnTo>
                  <a:lnTo>
                    <a:pt x="235" y="103"/>
                  </a:lnTo>
                  <a:lnTo>
                    <a:pt x="235" y="104"/>
                  </a:lnTo>
                  <a:lnTo>
                    <a:pt x="236" y="104"/>
                  </a:lnTo>
                  <a:lnTo>
                    <a:pt x="236" y="104"/>
                  </a:lnTo>
                  <a:lnTo>
                    <a:pt x="237" y="104"/>
                  </a:lnTo>
                  <a:lnTo>
                    <a:pt x="237" y="105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39" y="105"/>
                  </a:lnTo>
                  <a:lnTo>
                    <a:pt x="239" y="105"/>
                  </a:lnTo>
                  <a:lnTo>
                    <a:pt x="240" y="105"/>
                  </a:lnTo>
                  <a:lnTo>
                    <a:pt x="240" y="106"/>
                  </a:lnTo>
                  <a:lnTo>
                    <a:pt x="241" y="106"/>
                  </a:lnTo>
                  <a:lnTo>
                    <a:pt x="241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3" y="106"/>
                  </a:lnTo>
                  <a:lnTo>
                    <a:pt x="243" y="107"/>
                  </a:lnTo>
                  <a:lnTo>
                    <a:pt x="244" y="107"/>
                  </a:lnTo>
                  <a:lnTo>
                    <a:pt x="244" y="107"/>
                  </a:lnTo>
                  <a:lnTo>
                    <a:pt x="245" y="107"/>
                  </a:lnTo>
                  <a:lnTo>
                    <a:pt x="245" y="107"/>
                  </a:lnTo>
                  <a:lnTo>
                    <a:pt x="246" y="107"/>
                  </a:lnTo>
                  <a:lnTo>
                    <a:pt x="246" y="107"/>
                  </a:lnTo>
                  <a:lnTo>
                    <a:pt x="247" y="108"/>
                  </a:lnTo>
                  <a:lnTo>
                    <a:pt x="247" y="108"/>
                  </a:lnTo>
                  <a:lnTo>
                    <a:pt x="248" y="108"/>
                  </a:lnTo>
                  <a:lnTo>
                    <a:pt x="248" y="108"/>
                  </a:lnTo>
                  <a:lnTo>
                    <a:pt x="249" y="108"/>
                  </a:lnTo>
                  <a:lnTo>
                    <a:pt x="249" y="108"/>
                  </a:lnTo>
                  <a:lnTo>
                    <a:pt x="250" y="108"/>
                  </a:lnTo>
                  <a:lnTo>
                    <a:pt x="250" y="108"/>
                  </a:lnTo>
                  <a:lnTo>
                    <a:pt x="251" y="108"/>
                  </a:lnTo>
                  <a:lnTo>
                    <a:pt x="251" y="108"/>
                  </a:lnTo>
                  <a:lnTo>
                    <a:pt x="252" y="109"/>
                  </a:lnTo>
                  <a:lnTo>
                    <a:pt x="252" y="109"/>
                  </a:lnTo>
                  <a:lnTo>
                    <a:pt x="253" y="109"/>
                  </a:lnTo>
                  <a:lnTo>
                    <a:pt x="253" y="109"/>
                  </a:lnTo>
                  <a:lnTo>
                    <a:pt x="254" y="109"/>
                  </a:lnTo>
                  <a:lnTo>
                    <a:pt x="254" y="109"/>
                  </a:lnTo>
                  <a:lnTo>
                    <a:pt x="255" y="109"/>
                  </a:lnTo>
                  <a:lnTo>
                    <a:pt x="255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7" y="109"/>
                  </a:lnTo>
                  <a:lnTo>
                    <a:pt x="257" y="109"/>
                  </a:lnTo>
                  <a:lnTo>
                    <a:pt x="258" y="109"/>
                  </a:lnTo>
                  <a:lnTo>
                    <a:pt x="258" y="109"/>
                  </a:lnTo>
                  <a:lnTo>
                    <a:pt x="259" y="109"/>
                  </a:lnTo>
                  <a:lnTo>
                    <a:pt x="259" y="109"/>
                  </a:lnTo>
                  <a:lnTo>
                    <a:pt x="260" y="109"/>
                  </a:lnTo>
                  <a:lnTo>
                    <a:pt x="260" y="109"/>
                  </a:lnTo>
                  <a:lnTo>
                    <a:pt x="261" y="109"/>
                  </a:lnTo>
                  <a:lnTo>
                    <a:pt x="261" y="109"/>
                  </a:lnTo>
                  <a:lnTo>
                    <a:pt x="262" y="109"/>
                  </a:lnTo>
                  <a:lnTo>
                    <a:pt x="262" y="109"/>
                  </a:lnTo>
                  <a:lnTo>
                    <a:pt x="263" y="109"/>
                  </a:lnTo>
                  <a:lnTo>
                    <a:pt x="263" y="109"/>
                  </a:lnTo>
                  <a:lnTo>
                    <a:pt x="264" y="109"/>
                  </a:lnTo>
                  <a:lnTo>
                    <a:pt x="264" y="109"/>
                  </a:lnTo>
                  <a:lnTo>
                    <a:pt x="265" y="109"/>
                  </a:lnTo>
                  <a:lnTo>
                    <a:pt x="265" y="109"/>
                  </a:lnTo>
                  <a:lnTo>
                    <a:pt x="266" y="109"/>
                  </a:lnTo>
                  <a:lnTo>
                    <a:pt x="266" y="109"/>
                  </a:lnTo>
                  <a:lnTo>
                    <a:pt x="267" y="109"/>
                  </a:lnTo>
                  <a:lnTo>
                    <a:pt x="267" y="109"/>
                  </a:lnTo>
                  <a:lnTo>
                    <a:pt x="268" y="109"/>
                  </a:lnTo>
                  <a:lnTo>
                    <a:pt x="268" y="109"/>
                  </a:lnTo>
                  <a:lnTo>
                    <a:pt x="269" y="109"/>
                  </a:lnTo>
                  <a:lnTo>
                    <a:pt x="269" y="109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1" y="108"/>
                  </a:lnTo>
                  <a:lnTo>
                    <a:pt x="271" y="108"/>
                  </a:lnTo>
                  <a:lnTo>
                    <a:pt x="272" y="108"/>
                  </a:lnTo>
                  <a:lnTo>
                    <a:pt x="272" y="108"/>
                  </a:lnTo>
                  <a:lnTo>
                    <a:pt x="273" y="108"/>
                  </a:lnTo>
                  <a:lnTo>
                    <a:pt x="273" y="108"/>
                  </a:lnTo>
                  <a:lnTo>
                    <a:pt x="274" y="108"/>
                  </a:lnTo>
                  <a:lnTo>
                    <a:pt x="274" y="107"/>
                  </a:lnTo>
                  <a:lnTo>
                    <a:pt x="275" y="107"/>
                  </a:lnTo>
                  <a:lnTo>
                    <a:pt x="275" y="107"/>
                  </a:lnTo>
                  <a:lnTo>
                    <a:pt x="276" y="107"/>
                  </a:lnTo>
                  <a:lnTo>
                    <a:pt x="276" y="107"/>
                  </a:lnTo>
                  <a:lnTo>
                    <a:pt x="277" y="107"/>
                  </a:lnTo>
                  <a:lnTo>
                    <a:pt x="277" y="107"/>
                  </a:lnTo>
                  <a:lnTo>
                    <a:pt x="278" y="106"/>
                  </a:lnTo>
                  <a:lnTo>
                    <a:pt x="278" y="106"/>
                  </a:lnTo>
                  <a:lnTo>
                    <a:pt x="279" y="106"/>
                  </a:lnTo>
                  <a:lnTo>
                    <a:pt x="279" y="106"/>
                  </a:lnTo>
                  <a:lnTo>
                    <a:pt x="280" y="106"/>
                  </a:lnTo>
                  <a:lnTo>
                    <a:pt x="280" y="106"/>
                  </a:lnTo>
                  <a:lnTo>
                    <a:pt x="281" y="106"/>
                  </a:lnTo>
                  <a:lnTo>
                    <a:pt x="281" y="105"/>
                  </a:lnTo>
                  <a:lnTo>
                    <a:pt x="282" y="105"/>
                  </a:lnTo>
                  <a:lnTo>
                    <a:pt x="282" y="105"/>
                  </a:lnTo>
                  <a:lnTo>
                    <a:pt x="283" y="105"/>
                  </a:lnTo>
                  <a:lnTo>
                    <a:pt x="283" y="105"/>
                  </a:lnTo>
                  <a:lnTo>
                    <a:pt x="284" y="105"/>
                  </a:lnTo>
                  <a:lnTo>
                    <a:pt x="284" y="104"/>
                  </a:lnTo>
                  <a:lnTo>
                    <a:pt x="284" y="104"/>
                  </a:lnTo>
                  <a:lnTo>
                    <a:pt x="285" y="104"/>
                  </a:lnTo>
                  <a:lnTo>
                    <a:pt x="285" y="104"/>
                  </a:lnTo>
                  <a:lnTo>
                    <a:pt x="286" y="103"/>
                  </a:lnTo>
                  <a:lnTo>
                    <a:pt x="286" y="103"/>
                  </a:lnTo>
                  <a:lnTo>
                    <a:pt x="287" y="103"/>
                  </a:lnTo>
                  <a:lnTo>
                    <a:pt x="287" y="103"/>
                  </a:lnTo>
                  <a:lnTo>
                    <a:pt x="288" y="103"/>
                  </a:lnTo>
                  <a:lnTo>
                    <a:pt x="288" y="102"/>
                  </a:lnTo>
                  <a:lnTo>
                    <a:pt x="289" y="102"/>
                  </a:lnTo>
                  <a:lnTo>
                    <a:pt x="289" y="102"/>
                  </a:lnTo>
                  <a:lnTo>
                    <a:pt x="290" y="102"/>
                  </a:lnTo>
                  <a:lnTo>
                    <a:pt x="290" y="101"/>
                  </a:lnTo>
                  <a:lnTo>
                    <a:pt x="291" y="101"/>
                  </a:lnTo>
                  <a:lnTo>
                    <a:pt x="291" y="101"/>
                  </a:lnTo>
                  <a:lnTo>
                    <a:pt x="292" y="101"/>
                  </a:lnTo>
                  <a:lnTo>
                    <a:pt x="292" y="100"/>
                  </a:lnTo>
                  <a:lnTo>
                    <a:pt x="293" y="100"/>
                  </a:lnTo>
                  <a:lnTo>
                    <a:pt x="293" y="100"/>
                  </a:lnTo>
                  <a:lnTo>
                    <a:pt x="294" y="100"/>
                  </a:lnTo>
                  <a:lnTo>
                    <a:pt x="294" y="99"/>
                  </a:lnTo>
                  <a:lnTo>
                    <a:pt x="295" y="99"/>
                  </a:lnTo>
                  <a:lnTo>
                    <a:pt x="295" y="99"/>
                  </a:lnTo>
                  <a:lnTo>
                    <a:pt x="296" y="98"/>
                  </a:lnTo>
                  <a:lnTo>
                    <a:pt x="296" y="98"/>
                  </a:lnTo>
                  <a:lnTo>
                    <a:pt x="297" y="98"/>
                  </a:lnTo>
                  <a:lnTo>
                    <a:pt x="297" y="98"/>
                  </a:lnTo>
                  <a:lnTo>
                    <a:pt x="298" y="97"/>
                  </a:lnTo>
                  <a:lnTo>
                    <a:pt x="298" y="97"/>
                  </a:lnTo>
                  <a:lnTo>
                    <a:pt x="299" y="97"/>
                  </a:lnTo>
                  <a:lnTo>
                    <a:pt x="299" y="96"/>
                  </a:lnTo>
                  <a:lnTo>
                    <a:pt x="299" y="96"/>
                  </a:lnTo>
                  <a:lnTo>
                    <a:pt x="300" y="96"/>
                  </a:lnTo>
                  <a:lnTo>
                    <a:pt x="300" y="96"/>
                  </a:lnTo>
                  <a:lnTo>
                    <a:pt x="301" y="95"/>
                  </a:lnTo>
                  <a:lnTo>
                    <a:pt x="301" y="95"/>
                  </a:lnTo>
                  <a:lnTo>
                    <a:pt x="302" y="95"/>
                  </a:lnTo>
                  <a:lnTo>
                    <a:pt x="302" y="94"/>
                  </a:lnTo>
                  <a:lnTo>
                    <a:pt x="303" y="94"/>
                  </a:lnTo>
                  <a:lnTo>
                    <a:pt x="303" y="94"/>
                  </a:lnTo>
                  <a:lnTo>
                    <a:pt x="304" y="93"/>
                  </a:lnTo>
                  <a:lnTo>
                    <a:pt x="304" y="93"/>
                  </a:lnTo>
                  <a:lnTo>
                    <a:pt x="305" y="93"/>
                  </a:lnTo>
                  <a:lnTo>
                    <a:pt x="305" y="92"/>
                  </a:lnTo>
                  <a:lnTo>
                    <a:pt x="306" y="92"/>
                  </a:lnTo>
                  <a:lnTo>
                    <a:pt x="306" y="92"/>
                  </a:lnTo>
                  <a:lnTo>
                    <a:pt x="307" y="91"/>
                  </a:lnTo>
                  <a:lnTo>
                    <a:pt x="307" y="91"/>
                  </a:lnTo>
                  <a:lnTo>
                    <a:pt x="308" y="90"/>
                  </a:lnTo>
                  <a:lnTo>
                    <a:pt x="308" y="90"/>
                  </a:lnTo>
                  <a:lnTo>
                    <a:pt x="309" y="90"/>
                  </a:lnTo>
                  <a:lnTo>
                    <a:pt x="309" y="89"/>
                  </a:lnTo>
                  <a:lnTo>
                    <a:pt x="310" y="89"/>
                  </a:lnTo>
                  <a:lnTo>
                    <a:pt x="310" y="89"/>
                  </a:lnTo>
                  <a:lnTo>
                    <a:pt x="311" y="88"/>
                  </a:lnTo>
                  <a:lnTo>
                    <a:pt x="311" y="88"/>
                  </a:lnTo>
                  <a:lnTo>
                    <a:pt x="312" y="88"/>
                  </a:lnTo>
                  <a:lnTo>
                    <a:pt x="312" y="87"/>
                  </a:lnTo>
                  <a:lnTo>
                    <a:pt x="313" y="87"/>
                  </a:lnTo>
                  <a:lnTo>
                    <a:pt x="313" y="86"/>
                  </a:lnTo>
                  <a:lnTo>
                    <a:pt x="313" y="86"/>
                  </a:lnTo>
                  <a:lnTo>
                    <a:pt x="314" y="86"/>
                  </a:lnTo>
                  <a:lnTo>
                    <a:pt x="314" y="85"/>
                  </a:lnTo>
                  <a:lnTo>
                    <a:pt x="315" y="85"/>
                  </a:lnTo>
                  <a:lnTo>
                    <a:pt x="315" y="84"/>
                  </a:lnTo>
                  <a:lnTo>
                    <a:pt x="316" y="84"/>
                  </a:lnTo>
                  <a:lnTo>
                    <a:pt x="316" y="84"/>
                  </a:lnTo>
                  <a:lnTo>
                    <a:pt x="317" y="83"/>
                  </a:lnTo>
                  <a:lnTo>
                    <a:pt x="317" y="83"/>
                  </a:lnTo>
                  <a:lnTo>
                    <a:pt x="318" y="82"/>
                  </a:lnTo>
                  <a:lnTo>
                    <a:pt x="318" y="82"/>
                  </a:lnTo>
                  <a:lnTo>
                    <a:pt x="319" y="81"/>
                  </a:lnTo>
                  <a:lnTo>
                    <a:pt x="319" y="81"/>
                  </a:lnTo>
                  <a:lnTo>
                    <a:pt x="320" y="81"/>
                  </a:lnTo>
                  <a:lnTo>
                    <a:pt x="320" y="80"/>
                  </a:lnTo>
                  <a:lnTo>
                    <a:pt x="321" y="80"/>
                  </a:lnTo>
                  <a:lnTo>
                    <a:pt x="321" y="79"/>
                  </a:lnTo>
                  <a:lnTo>
                    <a:pt x="322" y="79"/>
                  </a:lnTo>
                  <a:lnTo>
                    <a:pt x="322" y="79"/>
                  </a:lnTo>
                  <a:lnTo>
                    <a:pt x="323" y="78"/>
                  </a:lnTo>
                  <a:lnTo>
                    <a:pt x="323" y="78"/>
                  </a:lnTo>
                  <a:lnTo>
                    <a:pt x="324" y="77"/>
                  </a:lnTo>
                  <a:lnTo>
                    <a:pt x="324" y="77"/>
                  </a:lnTo>
                  <a:lnTo>
                    <a:pt x="325" y="76"/>
                  </a:lnTo>
                  <a:lnTo>
                    <a:pt x="325" y="76"/>
                  </a:lnTo>
                  <a:lnTo>
                    <a:pt x="326" y="75"/>
                  </a:lnTo>
                  <a:lnTo>
                    <a:pt x="326" y="75"/>
                  </a:lnTo>
                  <a:lnTo>
                    <a:pt x="327" y="75"/>
                  </a:lnTo>
                  <a:lnTo>
                    <a:pt x="327" y="74"/>
                  </a:lnTo>
                  <a:lnTo>
                    <a:pt x="327" y="74"/>
                  </a:lnTo>
                  <a:lnTo>
                    <a:pt x="328" y="73"/>
                  </a:lnTo>
                  <a:lnTo>
                    <a:pt x="328" y="73"/>
                  </a:lnTo>
                  <a:lnTo>
                    <a:pt x="329" y="72"/>
                  </a:lnTo>
                  <a:lnTo>
                    <a:pt x="329" y="72"/>
                  </a:lnTo>
                  <a:lnTo>
                    <a:pt x="330" y="71"/>
                  </a:lnTo>
                  <a:lnTo>
                    <a:pt x="330" y="71"/>
                  </a:lnTo>
                  <a:lnTo>
                    <a:pt x="331" y="70"/>
                  </a:lnTo>
                  <a:lnTo>
                    <a:pt x="331" y="70"/>
                  </a:lnTo>
                  <a:lnTo>
                    <a:pt x="332" y="70"/>
                  </a:lnTo>
                  <a:lnTo>
                    <a:pt x="332" y="69"/>
                  </a:lnTo>
                  <a:lnTo>
                    <a:pt x="333" y="69"/>
                  </a:lnTo>
                  <a:lnTo>
                    <a:pt x="333" y="68"/>
                  </a:lnTo>
                  <a:lnTo>
                    <a:pt x="334" y="68"/>
                  </a:lnTo>
                  <a:lnTo>
                    <a:pt x="334" y="67"/>
                  </a:lnTo>
                  <a:lnTo>
                    <a:pt x="335" y="67"/>
                  </a:lnTo>
                  <a:lnTo>
                    <a:pt x="335" y="66"/>
                  </a:lnTo>
                  <a:lnTo>
                    <a:pt x="336" y="66"/>
                  </a:lnTo>
                  <a:lnTo>
                    <a:pt x="336" y="66"/>
                  </a:lnTo>
                  <a:lnTo>
                    <a:pt x="337" y="65"/>
                  </a:lnTo>
                  <a:lnTo>
                    <a:pt x="337" y="65"/>
                  </a:lnTo>
                  <a:lnTo>
                    <a:pt x="338" y="64"/>
                  </a:lnTo>
                  <a:lnTo>
                    <a:pt x="338" y="64"/>
                  </a:lnTo>
                  <a:lnTo>
                    <a:pt x="339" y="63"/>
                  </a:lnTo>
                  <a:lnTo>
                    <a:pt x="339" y="63"/>
                  </a:lnTo>
                  <a:lnTo>
                    <a:pt x="340" y="62"/>
                  </a:lnTo>
                  <a:lnTo>
                    <a:pt x="340" y="62"/>
                  </a:lnTo>
                  <a:lnTo>
                    <a:pt x="341" y="61"/>
                  </a:lnTo>
                  <a:lnTo>
                    <a:pt x="341" y="61"/>
                  </a:lnTo>
                  <a:lnTo>
                    <a:pt x="341" y="60"/>
                  </a:lnTo>
                  <a:lnTo>
                    <a:pt x="342" y="60"/>
                  </a:lnTo>
                  <a:lnTo>
                    <a:pt x="342" y="59"/>
                  </a:lnTo>
                  <a:lnTo>
                    <a:pt x="343" y="59"/>
                  </a:lnTo>
                  <a:lnTo>
                    <a:pt x="343" y="58"/>
                  </a:lnTo>
                  <a:lnTo>
                    <a:pt x="344" y="58"/>
                  </a:lnTo>
                  <a:lnTo>
                    <a:pt x="344" y="57"/>
                  </a:lnTo>
                  <a:lnTo>
                    <a:pt x="345" y="57"/>
                  </a:lnTo>
                  <a:lnTo>
                    <a:pt x="345" y="57"/>
                  </a:lnTo>
                  <a:lnTo>
                    <a:pt x="346" y="56"/>
                  </a:lnTo>
                  <a:lnTo>
                    <a:pt x="346" y="56"/>
                  </a:lnTo>
                  <a:lnTo>
                    <a:pt x="347" y="55"/>
                  </a:lnTo>
                  <a:lnTo>
                    <a:pt x="347" y="55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1059" name="Freeform 291"/>
            <p:cNvSpPr>
              <a:spLocks noChangeAspect="1"/>
            </p:cNvSpPr>
            <p:nvPr/>
          </p:nvSpPr>
          <p:spPr bwMode="auto">
            <a:xfrm>
              <a:off x="3505" y="1175"/>
              <a:ext cx="143" cy="652"/>
            </a:xfrm>
            <a:custGeom>
              <a:avLst/>
              <a:gdLst/>
              <a:ahLst/>
              <a:cxnLst>
                <a:cxn ang="0">
                  <a:pos x="5" y="49"/>
                </a:cxn>
                <a:cxn ang="0">
                  <a:pos x="11" y="44"/>
                </a:cxn>
                <a:cxn ang="0">
                  <a:pos x="17" y="38"/>
                </a:cxn>
                <a:cxn ang="0">
                  <a:pos x="22" y="33"/>
                </a:cxn>
                <a:cxn ang="0">
                  <a:pos x="28" y="28"/>
                </a:cxn>
                <a:cxn ang="0">
                  <a:pos x="34" y="23"/>
                </a:cxn>
                <a:cxn ang="0">
                  <a:pos x="40" y="18"/>
                </a:cxn>
                <a:cxn ang="0">
                  <a:pos x="46" y="14"/>
                </a:cxn>
                <a:cxn ang="0">
                  <a:pos x="51" y="11"/>
                </a:cxn>
                <a:cxn ang="0">
                  <a:pos x="57" y="8"/>
                </a:cxn>
                <a:cxn ang="0">
                  <a:pos x="63" y="5"/>
                </a:cxn>
                <a:cxn ang="0">
                  <a:pos x="69" y="3"/>
                </a:cxn>
                <a:cxn ang="0">
                  <a:pos x="75" y="1"/>
                </a:cxn>
                <a:cxn ang="0">
                  <a:pos x="80" y="0"/>
                </a:cxn>
                <a:cxn ang="0">
                  <a:pos x="86" y="0"/>
                </a:cxn>
                <a:cxn ang="0">
                  <a:pos x="92" y="0"/>
                </a:cxn>
                <a:cxn ang="0">
                  <a:pos x="98" y="1"/>
                </a:cxn>
                <a:cxn ang="0">
                  <a:pos x="104" y="3"/>
                </a:cxn>
                <a:cxn ang="0">
                  <a:pos x="109" y="4"/>
                </a:cxn>
                <a:cxn ang="0">
                  <a:pos x="115" y="7"/>
                </a:cxn>
                <a:cxn ang="0">
                  <a:pos x="121" y="10"/>
                </a:cxn>
                <a:cxn ang="0">
                  <a:pos x="127" y="14"/>
                </a:cxn>
                <a:cxn ang="0">
                  <a:pos x="132" y="18"/>
                </a:cxn>
                <a:cxn ang="0">
                  <a:pos x="138" y="22"/>
                </a:cxn>
                <a:cxn ang="0">
                  <a:pos x="144" y="27"/>
                </a:cxn>
                <a:cxn ang="0">
                  <a:pos x="150" y="32"/>
                </a:cxn>
                <a:cxn ang="0">
                  <a:pos x="156" y="37"/>
                </a:cxn>
                <a:cxn ang="0">
                  <a:pos x="161" y="43"/>
                </a:cxn>
                <a:cxn ang="0">
                  <a:pos x="167" y="48"/>
                </a:cxn>
                <a:cxn ang="0">
                  <a:pos x="173" y="54"/>
                </a:cxn>
                <a:cxn ang="0">
                  <a:pos x="179" y="60"/>
                </a:cxn>
                <a:cxn ang="0">
                  <a:pos x="185" y="66"/>
                </a:cxn>
                <a:cxn ang="0">
                  <a:pos x="190" y="71"/>
                </a:cxn>
                <a:cxn ang="0">
                  <a:pos x="196" y="76"/>
                </a:cxn>
                <a:cxn ang="0">
                  <a:pos x="202" y="81"/>
                </a:cxn>
                <a:cxn ang="0">
                  <a:pos x="208" y="86"/>
                </a:cxn>
                <a:cxn ang="0">
                  <a:pos x="214" y="91"/>
                </a:cxn>
                <a:cxn ang="0">
                  <a:pos x="219" y="95"/>
                </a:cxn>
                <a:cxn ang="0">
                  <a:pos x="225" y="98"/>
                </a:cxn>
                <a:cxn ang="0">
                  <a:pos x="231" y="102"/>
                </a:cxn>
                <a:cxn ang="0">
                  <a:pos x="237" y="104"/>
                </a:cxn>
                <a:cxn ang="0">
                  <a:pos x="242" y="106"/>
                </a:cxn>
                <a:cxn ang="0">
                  <a:pos x="248" y="108"/>
                </a:cxn>
                <a:cxn ang="0">
                  <a:pos x="254" y="109"/>
                </a:cxn>
                <a:cxn ang="0">
                  <a:pos x="260" y="109"/>
                </a:cxn>
                <a:cxn ang="0">
                  <a:pos x="266" y="109"/>
                </a:cxn>
                <a:cxn ang="0">
                  <a:pos x="271" y="108"/>
                </a:cxn>
                <a:cxn ang="0">
                  <a:pos x="277" y="107"/>
                </a:cxn>
                <a:cxn ang="0">
                  <a:pos x="283" y="105"/>
                </a:cxn>
                <a:cxn ang="0">
                  <a:pos x="289" y="102"/>
                </a:cxn>
                <a:cxn ang="0">
                  <a:pos x="295" y="99"/>
                </a:cxn>
                <a:cxn ang="0">
                  <a:pos x="300" y="96"/>
                </a:cxn>
                <a:cxn ang="0">
                  <a:pos x="306" y="92"/>
                </a:cxn>
                <a:cxn ang="0">
                  <a:pos x="312" y="87"/>
                </a:cxn>
                <a:cxn ang="0">
                  <a:pos x="318" y="82"/>
                </a:cxn>
                <a:cxn ang="0">
                  <a:pos x="324" y="77"/>
                </a:cxn>
                <a:cxn ang="0">
                  <a:pos x="329" y="72"/>
                </a:cxn>
                <a:cxn ang="0">
                  <a:pos x="335" y="66"/>
                </a:cxn>
                <a:cxn ang="0">
                  <a:pos x="341" y="61"/>
                </a:cxn>
                <a:cxn ang="0">
                  <a:pos x="347" y="55"/>
                </a:cxn>
              </a:cxnLst>
              <a:rect l="0" t="0" r="r" b="b"/>
              <a:pathLst>
                <a:path w="347" h="109">
                  <a:moveTo>
                    <a:pt x="0" y="55"/>
                  </a:moveTo>
                  <a:lnTo>
                    <a:pt x="0" y="54"/>
                  </a:lnTo>
                  <a:lnTo>
                    <a:pt x="1" y="54"/>
                  </a:lnTo>
                  <a:lnTo>
                    <a:pt x="1" y="53"/>
                  </a:lnTo>
                  <a:lnTo>
                    <a:pt x="2" y="53"/>
                  </a:lnTo>
                  <a:lnTo>
                    <a:pt x="2" y="52"/>
                  </a:lnTo>
                  <a:lnTo>
                    <a:pt x="3" y="52"/>
                  </a:lnTo>
                  <a:lnTo>
                    <a:pt x="3" y="51"/>
                  </a:lnTo>
                  <a:lnTo>
                    <a:pt x="4" y="51"/>
                  </a:lnTo>
                  <a:lnTo>
                    <a:pt x="4" y="50"/>
                  </a:lnTo>
                  <a:lnTo>
                    <a:pt x="5" y="50"/>
                  </a:lnTo>
                  <a:lnTo>
                    <a:pt x="5" y="49"/>
                  </a:lnTo>
                  <a:lnTo>
                    <a:pt x="6" y="49"/>
                  </a:lnTo>
                  <a:lnTo>
                    <a:pt x="6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9" y="46"/>
                  </a:lnTo>
                  <a:lnTo>
                    <a:pt x="9" y="46"/>
                  </a:lnTo>
                  <a:lnTo>
                    <a:pt x="9" y="45"/>
                  </a:lnTo>
                  <a:lnTo>
                    <a:pt x="10" y="45"/>
                  </a:lnTo>
                  <a:lnTo>
                    <a:pt x="10" y="44"/>
                  </a:lnTo>
                  <a:lnTo>
                    <a:pt x="11" y="44"/>
                  </a:lnTo>
                  <a:lnTo>
                    <a:pt x="11" y="43"/>
                  </a:lnTo>
                  <a:lnTo>
                    <a:pt x="12" y="43"/>
                  </a:lnTo>
                  <a:lnTo>
                    <a:pt x="12" y="42"/>
                  </a:lnTo>
                  <a:lnTo>
                    <a:pt x="13" y="42"/>
                  </a:lnTo>
                  <a:lnTo>
                    <a:pt x="13" y="41"/>
                  </a:lnTo>
                  <a:lnTo>
                    <a:pt x="14" y="41"/>
                  </a:lnTo>
                  <a:lnTo>
                    <a:pt x="14" y="40"/>
                  </a:lnTo>
                  <a:lnTo>
                    <a:pt x="15" y="40"/>
                  </a:lnTo>
                  <a:lnTo>
                    <a:pt x="15" y="39"/>
                  </a:lnTo>
                  <a:lnTo>
                    <a:pt x="16" y="39"/>
                  </a:lnTo>
                  <a:lnTo>
                    <a:pt x="16" y="3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18" y="37"/>
                  </a:lnTo>
                  <a:lnTo>
                    <a:pt x="18" y="37"/>
                  </a:lnTo>
                  <a:lnTo>
                    <a:pt x="18" y="36"/>
                  </a:lnTo>
                  <a:lnTo>
                    <a:pt x="19" y="36"/>
                  </a:lnTo>
                  <a:lnTo>
                    <a:pt x="19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1" y="34"/>
                  </a:lnTo>
                  <a:lnTo>
                    <a:pt x="21" y="34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5" y="31"/>
                  </a:lnTo>
                  <a:lnTo>
                    <a:pt x="25" y="30"/>
                  </a:lnTo>
                  <a:lnTo>
                    <a:pt x="26" y="30"/>
                  </a:lnTo>
                  <a:lnTo>
                    <a:pt x="26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9" y="27"/>
                  </a:lnTo>
                  <a:lnTo>
                    <a:pt x="29" y="27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1" y="26"/>
                  </a:lnTo>
                  <a:lnTo>
                    <a:pt x="31" y="25"/>
                  </a:lnTo>
                  <a:lnTo>
                    <a:pt x="32" y="25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33" y="24"/>
                  </a:lnTo>
                  <a:lnTo>
                    <a:pt x="33" y="23"/>
                  </a:lnTo>
                  <a:lnTo>
                    <a:pt x="34" y="23"/>
                  </a:lnTo>
                  <a:lnTo>
                    <a:pt x="34" y="22"/>
                  </a:lnTo>
                  <a:lnTo>
                    <a:pt x="35" y="22"/>
                  </a:lnTo>
                  <a:lnTo>
                    <a:pt x="35" y="22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7" y="21"/>
                  </a:lnTo>
                  <a:lnTo>
                    <a:pt x="37" y="20"/>
                  </a:lnTo>
                  <a:lnTo>
                    <a:pt x="38" y="20"/>
                  </a:lnTo>
                  <a:lnTo>
                    <a:pt x="38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1" y="18"/>
                  </a:lnTo>
                  <a:lnTo>
                    <a:pt x="41" y="17"/>
                  </a:lnTo>
                  <a:lnTo>
                    <a:pt x="42" y="17"/>
                  </a:lnTo>
                  <a:lnTo>
                    <a:pt x="42" y="17"/>
                  </a:lnTo>
                  <a:lnTo>
                    <a:pt x="43" y="16"/>
                  </a:lnTo>
                  <a:lnTo>
                    <a:pt x="43" y="16"/>
                  </a:lnTo>
                  <a:lnTo>
                    <a:pt x="44" y="16"/>
                  </a:lnTo>
                  <a:lnTo>
                    <a:pt x="44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6" y="14"/>
                  </a:lnTo>
                  <a:lnTo>
                    <a:pt x="46" y="14"/>
                  </a:lnTo>
                  <a:lnTo>
                    <a:pt x="47" y="14"/>
                  </a:lnTo>
                  <a:lnTo>
                    <a:pt x="47" y="13"/>
                  </a:lnTo>
                  <a:lnTo>
                    <a:pt x="47" y="13"/>
                  </a:lnTo>
                  <a:lnTo>
                    <a:pt x="48" y="13"/>
                  </a:lnTo>
                  <a:lnTo>
                    <a:pt x="48" y="12"/>
                  </a:lnTo>
                  <a:lnTo>
                    <a:pt x="49" y="12"/>
                  </a:lnTo>
                  <a:lnTo>
                    <a:pt x="49" y="12"/>
                  </a:lnTo>
                  <a:lnTo>
                    <a:pt x="50" y="12"/>
                  </a:lnTo>
                  <a:lnTo>
                    <a:pt x="50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5" y="9"/>
                  </a:lnTo>
                  <a:lnTo>
                    <a:pt x="55" y="8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9" y="7"/>
                  </a:lnTo>
                  <a:lnTo>
                    <a:pt x="59" y="7"/>
                  </a:lnTo>
                  <a:lnTo>
                    <a:pt x="60" y="6"/>
                  </a:lnTo>
                  <a:lnTo>
                    <a:pt x="60" y="6"/>
                  </a:lnTo>
                  <a:lnTo>
                    <a:pt x="61" y="6"/>
                  </a:lnTo>
                  <a:lnTo>
                    <a:pt x="61" y="6"/>
                  </a:lnTo>
                  <a:lnTo>
                    <a:pt x="61" y="5"/>
                  </a:lnTo>
                  <a:lnTo>
                    <a:pt x="62" y="5"/>
                  </a:lnTo>
                  <a:lnTo>
                    <a:pt x="62" y="5"/>
                  </a:lnTo>
                  <a:lnTo>
                    <a:pt x="63" y="5"/>
                  </a:lnTo>
                  <a:lnTo>
                    <a:pt x="63" y="5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7" y="3"/>
                  </a:lnTo>
                  <a:lnTo>
                    <a:pt x="67" y="3"/>
                  </a:lnTo>
                  <a:lnTo>
                    <a:pt x="68" y="3"/>
                  </a:lnTo>
                  <a:lnTo>
                    <a:pt x="68" y="3"/>
                  </a:lnTo>
                  <a:lnTo>
                    <a:pt x="69" y="3"/>
                  </a:lnTo>
                  <a:lnTo>
                    <a:pt x="69" y="3"/>
                  </a:lnTo>
                  <a:lnTo>
                    <a:pt x="70" y="3"/>
                  </a:lnTo>
                  <a:lnTo>
                    <a:pt x="70" y="2"/>
                  </a:lnTo>
                  <a:lnTo>
                    <a:pt x="71" y="2"/>
                  </a:lnTo>
                  <a:lnTo>
                    <a:pt x="71" y="2"/>
                  </a:lnTo>
                  <a:lnTo>
                    <a:pt x="72" y="2"/>
                  </a:lnTo>
                  <a:lnTo>
                    <a:pt x="72" y="2"/>
                  </a:lnTo>
                  <a:lnTo>
                    <a:pt x="73" y="2"/>
                  </a:lnTo>
                  <a:lnTo>
                    <a:pt x="73" y="2"/>
                  </a:lnTo>
                  <a:lnTo>
                    <a:pt x="74" y="1"/>
                  </a:lnTo>
                  <a:lnTo>
                    <a:pt x="74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6" y="1"/>
                  </a:lnTo>
                  <a:lnTo>
                    <a:pt x="76" y="1"/>
                  </a:lnTo>
                  <a:lnTo>
                    <a:pt x="77" y="1"/>
                  </a:lnTo>
                  <a:lnTo>
                    <a:pt x="77" y="1"/>
                  </a:lnTo>
                  <a:lnTo>
                    <a:pt x="78" y="1"/>
                  </a:lnTo>
                  <a:lnTo>
                    <a:pt x="78" y="1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3" y="0"/>
                  </a:lnTo>
                  <a:lnTo>
                    <a:pt x="83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5" y="0"/>
                  </a:lnTo>
                  <a:lnTo>
                    <a:pt x="85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7" y="0"/>
                  </a:lnTo>
                  <a:lnTo>
                    <a:pt x="87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91" y="0"/>
                  </a:lnTo>
                  <a:lnTo>
                    <a:pt x="91" y="0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6" y="1"/>
                  </a:lnTo>
                  <a:lnTo>
                    <a:pt x="96" y="1"/>
                  </a:lnTo>
                  <a:lnTo>
                    <a:pt x="97" y="1"/>
                  </a:lnTo>
                  <a:lnTo>
                    <a:pt x="97" y="1"/>
                  </a:lnTo>
                  <a:lnTo>
                    <a:pt x="98" y="1"/>
                  </a:lnTo>
                  <a:lnTo>
                    <a:pt x="98" y="1"/>
                  </a:lnTo>
                  <a:lnTo>
                    <a:pt x="99" y="1"/>
                  </a:lnTo>
                  <a:lnTo>
                    <a:pt x="99" y="1"/>
                  </a:lnTo>
                  <a:lnTo>
                    <a:pt x="100" y="1"/>
                  </a:lnTo>
                  <a:lnTo>
                    <a:pt x="100" y="2"/>
                  </a:lnTo>
                  <a:lnTo>
                    <a:pt x="101" y="2"/>
                  </a:lnTo>
                  <a:lnTo>
                    <a:pt x="101" y="2"/>
                  </a:lnTo>
                  <a:lnTo>
                    <a:pt x="102" y="2"/>
                  </a:lnTo>
                  <a:lnTo>
                    <a:pt x="102" y="2"/>
                  </a:lnTo>
                  <a:lnTo>
                    <a:pt x="103" y="2"/>
                  </a:lnTo>
                  <a:lnTo>
                    <a:pt x="103" y="2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5" y="3"/>
                  </a:lnTo>
                  <a:lnTo>
                    <a:pt x="105" y="3"/>
                  </a:lnTo>
                  <a:lnTo>
                    <a:pt x="106" y="3"/>
                  </a:lnTo>
                  <a:lnTo>
                    <a:pt x="106" y="3"/>
                  </a:lnTo>
                  <a:lnTo>
                    <a:pt x="107" y="4"/>
                  </a:lnTo>
                  <a:lnTo>
                    <a:pt x="107" y="4"/>
                  </a:lnTo>
                  <a:lnTo>
                    <a:pt x="108" y="4"/>
                  </a:lnTo>
                  <a:lnTo>
                    <a:pt x="108" y="4"/>
                  </a:lnTo>
                  <a:lnTo>
                    <a:pt x="109" y="4"/>
                  </a:lnTo>
                  <a:lnTo>
                    <a:pt x="109" y="4"/>
                  </a:lnTo>
                  <a:lnTo>
                    <a:pt x="110" y="5"/>
                  </a:lnTo>
                  <a:lnTo>
                    <a:pt x="110" y="5"/>
                  </a:lnTo>
                  <a:lnTo>
                    <a:pt x="111" y="5"/>
                  </a:lnTo>
                  <a:lnTo>
                    <a:pt x="111" y="5"/>
                  </a:lnTo>
                  <a:lnTo>
                    <a:pt x="112" y="5"/>
                  </a:lnTo>
                  <a:lnTo>
                    <a:pt x="112" y="6"/>
                  </a:lnTo>
                  <a:lnTo>
                    <a:pt x="113" y="6"/>
                  </a:lnTo>
                  <a:lnTo>
                    <a:pt x="113" y="6"/>
                  </a:lnTo>
                  <a:lnTo>
                    <a:pt x="114" y="6"/>
                  </a:lnTo>
                  <a:lnTo>
                    <a:pt x="114" y="7"/>
                  </a:lnTo>
                  <a:lnTo>
                    <a:pt x="115" y="7"/>
                  </a:lnTo>
                  <a:lnTo>
                    <a:pt x="115" y="7"/>
                  </a:lnTo>
                  <a:lnTo>
                    <a:pt x="116" y="7"/>
                  </a:lnTo>
                  <a:lnTo>
                    <a:pt x="116" y="8"/>
                  </a:lnTo>
                  <a:lnTo>
                    <a:pt x="117" y="8"/>
                  </a:lnTo>
                  <a:lnTo>
                    <a:pt x="117" y="8"/>
                  </a:lnTo>
                  <a:lnTo>
                    <a:pt x="118" y="8"/>
                  </a:lnTo>
                  <a:lnTo>
                    <a:pt x="118" y="8"/>
                  </a:lnTo>
                  <a:lnTo>
                    <a:pt x="118" y="9"/>
                  </a:lnTo>
                  <a:lnTo>
                    <a:pt x="119" y="9"/>
                  </a:lnTo>
                  <a:lnTo>
                    <a:pt x="119" y="9"/>
                  </a:lnTo>
                  <a:lnTo>
                    <a:pt x="120" y="10"/>
                  </a:lnTo>
                  <a:lnTo>
                    <a:pt x="120" y="10"/>
                  </a:lnTo>
                  <a:lnTo>
                    <a:pt x="121" y="10"/>
                  </a:lnTo>
                  <a:lnTo>
                    <a:pt x="121" y="10"/>
                  </a:lnTo>
                  <a:lnTo>
                    <a:pt x="122" y="11"/>
                  </a:lnTo>
                  <a:lnTo>
                    <a:pt x="122" y="11"/>
                  </a:lnTo>
                  <a:lnTo>
                    <a:pt x="123" y="11"/>
                  </a:lnTo>
                  <a:lnTo>
                    <a:pt x="123" y="12"/>
                  </a:lnTo>
                  <a:lnTo>
                    <a:pt x="124" y="12"/>
                  </a:lnTo>
                  <a:lnTo>
                    <a:pt x="124" y="12"/>
                  </a:lnTo>
                  <a:lnTo>
                    <a:pt x="125" y="12"/>
                  </a:lnTo>
                  <a:lnTo>
                    <a:pt x="125" y="13"/>
                  </a:lnTo>
                  <a:lnTo>
                    <a:pt x="126" y="13"/>
                  </a:lnTo>
                  <a:lnTo>
                    <a:pt x="126" y="13"/>
                  </a:lnTo>
                  <a:lnTo>
                    <a:pt x="127" y="14"/>
                  </a:lnTo>
                  <a:lnTo>
                    <a:pt x="127" y="14"/>
                  </a:lnTo>
                  <a:lnTo>
                    <a:pt x="128" y="14"/>
                  </a:lnTo>
                  <a:lnTo>
                    <a:pt x="128" y="15"/>
                  </a:lnTo>
                  <a:lnTo>
                    <a:pt x="129" y="15"/>
                  </a:lnTo>
                  <a:lnTo>
                    <a:pt x="129" y="15"/>
                  </a:lnTo>
                  <a:lnTo>
                    <a:pt x="130" y="16"/>
                  </a:lnTo>
                  <a:lnTo>
                    <a:pt x="130" y="16"/>
                  </a:lnTo>
                  <a:lnTo>
                    <a:pt x="131" y="16"/>
                  </a:lnTo>
                  <a:lnTo>
                    <a:pt x="131" y="17"/>
                  </a:lnTo>
                  <a:lnTo>
                    <a:pt x="132" y="17"/>
                  </a:lnTo>
                  <a:lnTo>
                    <a:pt x="132" y="17"/>
                  </a:lnTo>
                  <a:lnTo>
                    <a:pt x="132" y="18"/>
                  </a:lnTo>
                  <a:lnTo>
                    <a:pt x="133" y="18"/>
                  </a:lnTo>
                  <a:lnTo>
                    <a:pt x="133" y="18"/>
                  </a:lnTo>
                  <a:lnTo>
                    <a:pt x="134" y="19"/>
                  </a:lnTo>
                  <a:lnTo>
                    <a:pt x="134" y="19"/>
                  </a:lnTo>
                  <a:lnTo>
                    <a:pt x="135" y="19"/>
                  </a:lnTo>
                  <a:lnTo>
                    <a:pt x="135" y="20"/>
                  </a:lnTo>
                  <a:lnTo>
                    <a:pt x="136" y="20"/>
                  </a:lnTo>
                  <a:lnTo>
                    <a:pt x="136" y="21"/>
                  </a:lnTo>
                  <a:lnTo>
                    <a:pt x="137" y="21"/>
                  </a:lnTo>
                  <a:lnTo>
                    <a:pt x="137" y="21"/>
                  </a:lnTo>
                  <a:lnTo>
                    <a:pt x="138" y="22"/>
                  </a:lnTo>
                  <a:lnTo>
                    <a:pt x="138" y="22"/>
                  </a:lnTo>
                  <a:lnTo>
                    <a:pt x="139" y="22"/>
                  </a:lnTo>
                  <a:lnTo>
                    <a:pt x="139" y="23"/>
                  </a:lnTo>
                  <a:lnTo>
                    <a:pt x="140" y="23"/>
                  </a:lnTo>
                  <a:lnTo>
                    <a:pt x="140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2" y="25"/>
                  </a:lnTo>
                  <a:lnTo>
                    <a:pt x="142" y="25"/>
                  </a:lnTo>
                  <a:lnTo>
                    <a:pt x="143" y="26"/>
                  </a:lnTo>
                  <a:lnTo>
                    <a:pt x="143" y="26"/>
                  </a:lnTo>
                  <a:lnTo>
                    <a:pt x="144" y="26"/>
                  </a:lnTo>
                  <a:lnTo>
                    <a:pt x="144" y="27"/>
                  </a:lnTo>
                  <a:lnTo>
                    <a:pt x="145" y="27"/>
                  </a:lnTo>
                  <a:lnTo>
                    <a:pt x="145" y="28"/>
                  </a:lnTo>
                  <a:lnTo>
                    <a:pt x="146" y="28"/>
                  </a:lnTo>
                  <a:lnTo>
                    <a:pt x="146" y="29"/>
                  </a:lnTo>
                  <a:lnTo>
                    <a:pt x="147" y="29"/>
                  </a:lnTo>
                  <a:lnTo>
                    <a:pt x="147" y="29"/>
                  </a:lnTo>
                  <a:lnTo>
                    <a:pt x="147" y="30"/>
                  </a:lnTo>
                  <a:lnTo>
                    <a:pt x="148" y="30"/>
                  </a:lnTo>
                  <a:lnTo>
                    <a:pt x="148" y="31"/>
                  </a:lnTo>
                  <a:lnTo>
                    <a:pt x="149" y="31"/>
                  </a:lnTo>
                  <a:lnTo>
                    <a:pt x="149" y="31"/>
                  </a:lnTo>
                  <a:lnTo>
                    <a:pt x="150" y="32"/>
                  </a:lnTo>
                  <a:lnTo>
                    <a:pt x="150" y="32"/>
                  </a:lnTo>
                  <a:lnTo>
                    <a:pt x="151" y="33"/>
                  </a:lnTo>
                  <a:lnTo>
                    <a:pt x="151" y="33"/>
                  </a:lnTo>
                  <a:lnTo>
                    <a:pt x="152" y="34"/>
                  </a:lnTo>
                  <a:lnTo>
                    <a:pt x="152" y="34"/>
                  </a:lnTo>
                  <a:lnTo>
                    <a:pt x="153" y="35"/>
                  </a:lnTo>
                  <a:lnTo>
                    <a:pt x="153" y="35"/>
                  </a:lnTo>
                  <a:lnTo>
                    <a:pt x="154" y="35"/>
                  </a:lnTo>
                  <a:lnTo>
                    <a:pt x="154" y="36"/>
                  </a:lnTo>
                  <a:lnTo>
                    <a:pt x="155" y="36"/>
                  </a:lnTo>
                  <a:lnTo>
                    <a:pt x="155" y="37"/>
                  </a:lnTo>
                  <a:lnTo>
                    <a:pt x="156" y="37"/>
                  </a:lnTo>
                  <a:lnTo>
                    <a:pt x="156" y="38"/>
                  </a:lnTo>
                  <a:lnTo>
                    <a:pt x="157" y="38"/>
                  </a:lnTo>
                  <a:lnTo>
                    <a:pt x="157" y="39"/>
                  </a:lnTo>
                  <a:lnTo>
                    <a:pt x="158" y="39"/>
                  </a:lnTo>
                  <a:lnTo>
                    <a:pt x="158" y="39"/>
                  </a:lnTo>
                  <a:lnTo>
                    <a:pt x="159" y="40"/>
                  </a:lnTo>
                  <a:lnTo>
                    <a:pt x="159" y="40"/>
                  </a:lnTo>
                  <a:lnTo>
                    <a:pt x="160" y="41"/>
                  </a:lnTo>
                  <a:lnTo>
                    <a:pt x="160" y="41"/>
                  </a:lnTo>
                  <a:lnTo>
                    <a:pt x="161" y="42"/>
                  </a:lnTo>
                  <a:lnTo>
                    <a:pt x="161" y="42"/>
                  </a:lnTo>
                  <a:lnTo>
                    <a:pt x="161" y="43"/>
                  </a:lnTo>
                  <a:lnTo>
                    <a:pt x="162" y="43"/>
                  </a:lnTo>
                  <a:lnTo>
                    <a:pt x="162" y="44"/>
                  </a:lnTo>
                  <a:lnTo>
                    <a:pt x="163" y="44"/>
                  </a:lnTo>
                  <a:lnTo>
                    <a:pt x="163" y="45"/>
                  </a:lnTo>
                  <a:lnTo>
                    <a:pt x="164" y="45"/>
                  </a:lnTo>
                  <a:lnTo>
                    <a:pt x="164" y="46"/>
                  </a:lnTo>
                  <a:lnTo>
                    <a:pt x="165" y="46"/>
                  </a:lnTo>
                  <a:lnTo>
                    <a:pt x="165" y="47"/>
                  </a:lnTo>
                  <a:lnTo>
                    <a:pt x="166" y="47"/>
                  </a:lnTo>
                  <a:lnTo>
                    <a:pt x="166" y="48"/>
                  </a:lnTo>
                  <a:lnTo>
                    <a:pt x="167" y="48"/>
                  </a:lnTo>
                  <a:lnTo>
                    <a:pt x="167" y="48"/>
                  </a:lnTo>
                  <a:lnTo>
                    <a:pt x="168" y="49"/>
                  </a:lnTo>
                  <a:lnTo>
                    <a:pt x="168" y="49"/>
                  </a:lnTo>
                  <a:lnTo>
                    <a:pt x="169" y="50"/>
                  </a:lnTo>
                  <a:lnTo>
                    <a:pt x="169" y="50"/>
                  </a:lnTo>
                  <a:lnTo>
                    <a:pt x="170" y="51"/>
                  </a:lnTo>
                  <a:lnTo>
                    <a:pt x="170" y="51"/>
                  </a:lnTo>
                  <a:lnTo>
                    <a:pt x="171" y="52"/>
                  </a:lnTo>
                  <a:lnTo>
                    <a:pt x="171" y="52"/>
                  </a:lnTo>
                  <a:lnTo>
                    <a:pt x="172" y="53"/>
                  </a:lnTo>
                  <a:lnTo>
                    <a:pt x="172" y="53"/>
                  </a:lnTo>
                  <a:lnTo>
                    <a:pt x="173" y="54"/>
                  </a:lnTo>
                  <a:lnTo>
                    <a:pt x="173" y="54"/>
                  </a:lnTo>
                  <a:lnTo>
                    <a:pt x="174" y="55"/>
                  </a:lnTo>
                  <a:lnTo>
                    <a:pt x="174" y="55"/>
                  </a:lnTo>
                  <a:lnTo>
                    <a:pt x="175" y="56"/>
                  </a:lnTo>
                  <a:lnTo>
                    <a:pt x="175" y="56"/>
                  </a:lnTo>
                  <a:lnTo>
                    <a:pt x="175" y="57"/>
                  </a:lnTo>
                  <a:lnTo>
                    <a:pt x="176" y="57"/>
                  </a:lnTo>
                  <a:lnTo>
                    <a:pt x="176" y="57"/>
                  </a:lnTo>
                  <a:lnTo>
                    <a:pt x="177" y="58"/>
                  </a:lnTo>
                  <a:lnTo>
                    <a:pt x="177" y="58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9" y="60"/>
                  </a:lnTo>
                  <a:lnTo>
                    <a:pt x="179" y="60"/>
                  </a:lnTo>
                  <a:lnTo>
                    <a:pt x="180" y="61"/>
                  </a:lnTo>
                  <a:lnTo>
                    <a:pt x="180" y="61"/>
                  </a:lnTo>
                  <a:lnTo>
                    <a:pt x="181" y="62"/>
                  </a:lnTo>
                  <a:lnTo>
                    <a:pt x="181" y="62"/>
                  </a:lnTo>
                  <a:lnTo>
                    <a:pt x="182" y="63"/>
                  </a:lnTo>
                  <a:lnTo>
                    <a:pt x="182" y="63"/>
                  </a:lnTo>
                  <a:lnTo>
                    <a:pt x="183" y="64"/>
                  </a:lnTo>
                  <a:lnTo>
                    <a:pt x="183" y="64"/>
                  </a:lnTo>
                  <a:lnTo>
                    <a:pt x="184" y="65"/>
                  </a:lnTo>
                  <a:lnTo>
                    <a:pt x="184" y="65"/>
                  </a:lnTo>
                  <a:lnTo>
                    <a:pt x="185" y="66"/>
                  </a:lnTo>
                  <a:lnTo>
                    <a:pt x="185" y="66"/>
                  </a:lnTo>
                  <a:lnTo>
                    <a:pt x="186" y="66"/>
                  </a:lnTo>
                  <a:lnTo>
                    <a:pt x="186" y="67"/>
                  </a:lnTo>
                  <a:lnTo>
                    <a:pt x="187" y="67"/>
                  </a:lnTo>
                  <a:lnTo>
                    <a:pt x="187" y="68"/>
                  </a:lnTo>
                  <a:lnTo>
                    <a:pt x="188" y="68"/>
                  </a:lnTo>
                  <a:lnTo>
                    <a:pt x="188" y="69"/>
                  </a:lnTo>
                  <a:lnTo>
                    <a:pt x="189" y="69"/>
                  </a:lnTo>
                  <a:lnTo>
                    <a:pt x="189" y="70"/>
                  </a:lnTo>
                  <a:lnTo>
                    <a:pt x="189" y="70"/>
                  </a:lnTo>
                  <a:lnTo>
                    <a:pt x="190" y="70"/>
                  </a:lnTo>
                  <a:lnTo>
                    <a:pt x="190" y="71"/>
                  </a:lnTo>
                  <a:lnTo>
                    <a:pt x="191" y="71"/>
                  </a:lnTo>
                  <a:lnTo>
                    <a:pt x="191" y="72"/>
                  </a:lnTo>
                  <a:lnTo>
                    <a:pt x="192" y="72"/>
                  </a:lnTo>
                  <a:lnTo>
                    <a:pt x="192" y="73"/>
                  </a:lnTo>
                  <a:lnTo>
                    <a:pt x="193" y="73"/>
                  </a:lnTo>
                  <a:lnTo>
                    <a:pt x="193" y="74"/>
                  </a:lnTo>
                  <a:lnTo>
                    <a:pt x="194" y="74"/>
                  </a:lnTo>
                  <a:lnTo>
                    <a:pt x="194" y="75"/>
                  </a:lnTo>
                  <a:lnTo>
                    <a:pt x="195" y="75"/>
                  </a:lnTo>
                  <a:lnTo>
                    <a:pt x="195" y="75"/>
                  </a:lnTo>
                  <a:lnTo>
                    <a:pt x="196" y="76"/>
                  </a:lnTo>
                  <a:lnTo>
                    <a:pt x="196" y="76"/>
                  </a:lnTo>
                  <a:lnTo>
                    <a:pt x="197" y="77"/>
                  </a:lnTo>
                  <a:lnTo>
                    <a:pt x="197" y="77"/>
                  </a:lnTo>
                  <a:lnTo>
                    <a:pt x="198" y="78"/>
                  </a:lnTo>
                  <a:lnTo>
                    <a:pt x="198" y="78"/>
                  </a:lnTo>
                  <a:lnTo>
                    <a:pt x="199" y="79"/>
                  </a:lnTo>
                  <a:lnTo>
                    <a:pt x="199" y="79"/>
                  </a:lnTo>
                  <a:lnTo>
                    <a:pt x="200" y="79"/>
                  </a:lnTo>
                  <a:lnTo>
                    <a:pt x="200" y="80"/>
                  </a:lnTo>
                  <a:lnTo>
                    <a:pt x="201" y="80"/>
                  </a:lnTo>
                  <a:lnTo>
                    <a:pt x="201" y="81"/>
                  </a:lnTo>
                  <a:lnTo>
                    <a:pt x="202" y="81"/>
                  </a:lnTo>
                  <a:lnTo>
                    <a:pt x="202" y="81"/>
                  </a:lnTo>
                  <a:lnTo>
                    <a:pt x="203" y="82"/>
                  </a:lnTo>
                  <a:lnTo>
                    <a:pt x="203" y="82"/>
                  </a:lnTo>
                  <a:lnTo>
                    <a:pt x="204" y="83"/>
                  </a:lnTo>
                  <a:lnTo>
                    <a:pt x="204" y="83"/>
                  </a:lnTo>
                  <a:lnTo>
                    <a:pt x="204" y="84"/>
                  </a:lnTo>
                  <a:lnTo>
                    <a:pt x="205" y="84"/>
                  </a:lnTo>
                  <a:lnTo>
                    <a:pt x="205" y="84"/>
                  </a:lnTo>
                  <a:lnTo>
                    <a:pt x="206" y="85"/>
                  </a:lnTo>
                  <a:lnTo>
                    <a:pt x="206" y="85"/>
                  </a:lnTo>
                  <a:lnTo>
                    <a:pt x="207" y="86"/>
                  </a:lnTo>
                  <a:lnTo>
                    <a:pt x="207" y="86"/>
                  </a:lnTo>
                  <a:lnTo>
                    <a:pt x="208" y="86"/>
                  </a:lnTo>
                  <a:lnTo>
                    <a:pt x="208" y="87"/>
                  </a:lnTo>
                  <a:lnTo>
                    <a:pt x="209" y="87"/>
                  </a:lnTo>
                  <a:lnTo>
                    <a:pt x="209" y="88"/>
                  </a:lnTo>
                  <a:lnTo>
                    <a:pt x="210" y="88"/>
                  </a:lnTo>
                  <a:lnTo>
                    <a:pt x="210" y="88"/>
                  </a:lnTo>
                  <a:lnTo>
                    <a:pt x="211" y="89"/>
                  </a:lnTo>
                  <a:lnTo>
                    <a:pt x="211" y="89"/>
                  </a:lnTo>
                  <a:lnTo>
                    <a:pt x="212" y="89"/>
                  </a:lnTo>
                  <a:lnTo>
                    <a:pt x="212" y="90"/>
                  </a:lnTo>
                  <a:lnTo>
                    <a:pt x="213" y="90"/>
                  </a:lnTo>
                  <a:lnTo>
                    <a:pt x="213" y="90"/>
                  </a:lnTo>
                  <a:lnTo>
                    <a:pt x="214" y="91"/>
                  </a:lnTo>
                  <a:lnTo>
                    <a:pt x="214" y="91"/>
                  </a:lnTo>
                  <a:lnTo>
                    <a:pt x="215" y="92"/>
                  </a:lnTo>
                  <a:lnTo>
                    <a:pt x="215" y="92"/>
                  </a:lnTo>
                  <a:lnTo>
                    <a:pt x="216" y="92"/>
                  </a:lnTo>
                  <a:lnTo>
                    <a:pt x="216" y="93"/>
                  </a:lnTo>
                  <a:lnTo>
                    <a:pt x="217" y="93"/>
                  </a:lnTo>
                  <a:lnTo>
                    <a:pt x="217" y="93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9" y="95"/>
                  </a:lnTo>
                  <a:lnTo>
                    <a:pt x="219" y="95"/>
                  </a:lnTo>
                  <a:lnTo>
                    <a:pt x="220" y="95"/>
                  </a:lnTo>
                  <a:lnTo>
                    <a:pt x="220" y="96"/>
                  </a:lnTo>
                  <a:lnTo>
                    <a:pt x="221" y="96"/>
                  </a:lnTo>
                  <a:lnTo>
                    <a:pt x="221" y="96"/>
                  </a:lnTo>
                  <a:lnTo>
                    <a:pt x="222" y="96"/>
                  </a:lnTo>
                  <a:lnTo>
                    <a:pt x="222" y="97"/>
                  </a:lnTo>
                  <a:lnTo>
                    <a:pt x="223" y="97"/>
                  </a:lnTo>
                  <a:lnTo>
                    <a:pt x="223" y="97"/>
                  </a:lnTo>
                  <a:lnTo>
                    <a:pt x="224" y="98"/>
                  </a:lnTo>
                  <a:lnTo>
                    <a:pt x="224" y="98"/>
                  </a:lnTo>
                  <a:lnTo>
                    <a:pt x="225" y="98"/>
                  </a:lnTo>
                  <a:lnTo>
                    <a:pt x="225" y="98"/>
                  </a:lnTo>
                  <a:lnTo>
                    <a:pt x="226" y="99"/>
                  </a:lnTo>
                  <a:lnTo>
                    <a:pt x="226" y="99"/>
                  </a:lnTo>
                  <a:lnTo>
                    <a:pt x="227" y="99"/>
                  </a:lnTo>
                  <a:lnTo>
                    <a:pt x="227" y="100"/>
                  </a:lnTo>
                  <a:lnTo>
                    <a:pt x="228" y="100"/>
                  </a:lnTo>
                  <a:lnTo>
                    <a:pt x="228" y="100"/>
                  </a:lnTo>
                  <a:lnTo>
                    <a:pt x="229" y="100"/>
                  </a:lnTo>
                  <a:lnTo>
                    <a:pt x="229" y="101"/>
                  </a:lnTo>
                  <a:lnTo>
                    <a:pt x="230" y="101"/>
                  </a:lnTo>
                  <a:lnTo>
                    <a:pt x="230" y="101"/>
                  </a:lnTo>
                  <a:lnTo>
                    <a:pt x="231" y="101"/>
                  </a:lnTo>
                  <a:lnTo>
                    <a:pt x="231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3" y="103"/>
                  </a:lnTo>
                  <a:lnTo>
                    <a:pt x="233" y="103"/>
                  </a:lnTo>
                  <a:lnTo>
                    <a:pt x="234" y="103"/>
                  </a:lnTo>
                  <a:lnTo>
                    <a:pt x="234" y="103"/>
                  </a:lnTo>
                  <a:lnTo>
                    <a:pt x="235" y="103"/>
                  </a:lnTo>
                  <a:lnTo>
                    <a:pt x="235" y="104"/>
                  </a:lnTo>
                  <a:lnTo>
                    <a:pt x="236" y="104"/>
                  </a:lnTo>
                  <a:lnTo>
                    <a:pt x="236" y="104"/>
                  </a:lnTo>
                  <a:lnTo>
                    <a:pt x="237" y="104"/>
                  </a:lnTo>
                  <a:lnTo>
                    <a:pt x="237" y="105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39" y="105"/>
                  </a:lnTo>
                  <a:lnTo>
                    <a:pt x="239" y="105"/>
                  </a:lnTo>
                  <a:lnTo>
                    <a:pt x="240" y="105"/>
                  </a:lnTo>
                  <a:lnTo>
                    <a:pt x="240" y="106"/>
                  </a:lnTo>
                  <a:lnTo>
                    <a:pt x="241" y="106"/>
                  </a:lnTo>
                  <a:lnTo>
                    <a:pt x="241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3" y="106"/>
                  </a:lnTo>
                  <a:lnTo>
                    <a:pt x="243" y="107"/>
                  </a:lnTo>
                  <a:lnTo>
                    <a:pt x="244" y="107"/>
                  </a:lnTo>
                  <a:lnTo>
                    <a:pt x="244" y="107"/>
                  </a:lnTo>
                  <a:lnTo>
                    <a:pt x="245" y="107"/>
                  </a:lnTo>
                  <a:lnTo>
                    <a:pt x="245" y="107"/>
                  </a:lnTo>
                  <a:lnTo>
                    <a:pt x="246" y="107"/>
                  </a:lnTo>
                  <a:lnTo>
                    <a:pt x="246" y="107"/>
                  </a:lnTo>
                  <a:lnTo>
                    <a:pt x="247" y="108"/>
                  </a:lnTo>
                  <a:lnTo>
                    <a:pt x="247" y="108"/>
                  </a:lnTo>
                  <a:lnTo>
                    <a:pt x="248" y="108"/>
                  </a:lnTo>
                  <a:lnTo>
                    <a:pt x="248" y="108"/>
                  </a:lnTo>
                  <a:lnTo>
                    <a:pt x="249" y="108"/>
                  </a:lnTo>
                  <a:lnTo>
                    <a:pt x="249" y="108"/>
                  </a:lnTo>
                  <a:lnTo>
                    <a:pt x="250" y="108"/>
                  </a:lnTo>
                  <a:lnTo>
                    <a:pt x="250" y="108"/>
                  </a:lnTo>
                  <a:lnTo>
                    <a:pt x="251" y="108"/>
                  </a:lnTo>
                  <a:lnTo>
                    <a:pt x="251" y="108"/>
                  </a:lnTo>
                  <a:lnTo>
                    <a:pt x="252" y="109"/>
                  </a:lnTo>
                  <a:lnTo>
                    <a:pt x="252" y="109"/>
                  </a:lnTo>
                  <a:lnTo>
                    <a:pt x="253" y="109"/>
                  </a:lnTo>
                  <a:lnTo>
                    <a:pt x="253" y="109"/>
                  </a:lnTo>
                  <a:lnTo>
                    <a:pt x="254" y="109"/>
                  </a:lnTo>
                  <a:lnTo>
                    <a:pt x="254" y="109"/>
                  </a:lnTo>
                  <a:lnTo>
                    <a:pt x="255" y="109"/>
                  </a:lnTo>
                  <a:lnTo>
                    <a:pt x="255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7" y="109"/>
                  </a:lnTo>
                  <a:lnTo>
                    <a:pt x="257" y="109"/>
                  </a:lnTo>
                  <a:lnTo>
                    <a:pt x="258" y="109"/>
                  </a:lnTo>
                  <a:lnTo>
                    <a:pt x="258" y="109"/>
                  </a:lnTo>
                  <a:lnTo>
                    <a:pt x="259" y="109"/>
                  </a:lnTo>
                  <a:lnTo>
                    <a:pt x="259" y="109"/>
                  </a:lnTo>
                  <a:lnTo>
                    <a:pt x="260" y="109"/>
                  </a:lnTo>
                  <a:lnTo>
                    <a:pt x="260" y="109"/>
                  </a:lnTo>
                  <a:lnTo>
                    <a:pt x="261" y="109"/>
                  </a:lnTo>
                  <a:lnTo>
                    <a:pt x="261" y="109"/>
                  </a:lnTo>
                  <a:lnTo>
                    <a:pt x="262" y="109"/>
                  </a:lnTo>
                  <a:lnTo>
                    <a:pt x="262" y="109"/>
                  </a:lnTo>
                  <a:lnTo>
                    <a:pt x="263" y="109"/>
                  </a:lnTo>
                  <a:lnTo>
                    <a:pt x="263" y="109"/>
                  </a:lnTo>
                  <a:lnTo>
                    <a:pt x="264" y="109"/>
                  </a:lnTo>
                  <a:lnTo>
                    <a:pt x="264" y="109"/>
                  </a:lnTo>
                  <a:lnTo>
                    <a:pt x="265" y="109"/>
                  </a:lnTo>
                  <a:lnTo>
                    <a:pt x="265" y="109"/>
                  </a:lnTo>
                  <a:lnTo>
                    <a:pt x="266" y="109"/>
                  </a:lnTo>
                  <a:lnTo>
                    <a:pt x="266" y="109"/>
                  </a:lnTo>
                  <a:lnTo>
                    <a:pt x="267" y="109"/>
                  </a:lnTo>
                  <a:lnTo>
                    <a:pt x="267" y="109"/>
                  </a:lnTo>
                  <a:lnTo>
                    <a:pt x="268" y="109"/>
                  </a:lnTo>
                  <a:lnTo>
                    <a:pt x="268" y="109"/>
                  </a:lnTo>
                  <a:lnTo>
                    <a:pt x="269" y="109"/>
                  </a:lnTo>
                  <a:lnTo>
                    <a:pt x="269" y="109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1" y="108"/>
                  </a:lnTo>
                  <a:lnTo>
                    <a:pt x="271" y="108"/>
                  </a:lnTo>
                  <a:lnTo>
                    <a:pt x="272" y="108"/>
                  </a:lnTo>
                  <a:lnTo>
                    <a:pt x="272" y="108"/>
                  </a:lnTo>
                  <a:lnTo>
                    <a:pt x="273" y="108"/>
                  </a:lnTo>
                  <a:lnTo>
                    <a:pt x="273" y="108"/>
                  </a:lnTo>
                  <a:lnTo>
                    <a:pt x="274" y="108"/>
                  </a:lnTo>
                  <a:lnTo>
                    <a:pt x="274" y="107"/>
                  </a:lnTo>
                  <a:lnTo>
                    <a:pt x="275" y="107"/>
                  </a:lnTo>
                  <a:lnTo>
                    <a:pt x="275" y="107"/>
                  </a:lnTo>
                  <a:lnTo>
                    <a:pt x="276" y="107"/>
                  </a:lnTo>
                  <a:lnTo>
                    <a:pt x="276" y="107"/>
                  </a:lnTo>
                  <a:lnTo>
                    <a:pt x="277" y="107"/>
                  </a:lnTo>
                  <a:lnTo>
                    <a:pt x="277" y="107"/>
                  </a:lnTo>
                  <a:lnTo>
                    <a:pt x="278" y="106"/>
                  </a:lnTo>
                  <a:lnTo>
                    <a:pt x="278" y="106"/>
                  </a:lnTo>
                  <a:lnTo>
                    <a:pt x="279" y="106"/>
                  </a:lnTo>
                  <a:lnTo>
                    <a:pt x="279" y="106"/>
                  </a:lnTo>
                  <a:lnTo>
                    <a:pt x="280" y="106"/>
                  </a:lnTo>
                  <a:lnTo>
                    <a:pt x="280" y="106"/>
                  </a:lnTo>
                  <a:lnTo>
                    <a:pt x="281" y="106"/>
                  </a:lnTo>
                  <a:lnTo>
                    <a:pt x="281" y="105"/>
                  </a:lnTo>
                  <a:lnTo>
                    <a:pt x="282" y="105"/>
                  </a:lnTo>
                  <a:lnTo>
                    <a:pt x="282" y="105"/>
                  </a:lnTo>
                  <a:lnTo>
                    <a:pt x="283" y="105"/>
                  </a:lnTo>
                  <a:lnTo>
                    <a:pt x="283" y="105"/>
                  </a:lnTo>
                  <a:lnTo>
                    <a:pt x="284" y="105"/>
                  </a:lnTo>
                  <a:lnTo>
                    <a:pt x="284" y="104"/>
                  </a:lnTo>
                  <a:lnTo>
                    <a:pt x="284" y="104"/>
                  </a:lnTo>
                  <a:lnTo>
                    <a:pt x="285" y="104"/>
                  </a:lnTo>
                  <a:lnTo>
                    <a:pt x="285" y="104"/>
                  </a:lnTo>
                  <a:lnTo>
                    <a:pt x="286" y="103"/>
                  </a:lnTo>
                  <a:lnTo>
                    <a:pt x="286" y="103"/>
                  </a:lnTo>
                  <a:lnTo>
                    <a:pt x="287" y="103"/>
                  </a:lnTo>
                  <a:lnTo>
                    <a:pt x="287" y="103"/>
                  </a:lnTo>
                  <a:lnTo>
                    <a:pt x="288" y="103"/>
                  </a:lnTo>
                  <a:lnTo>
                    <a:pt x="288" y="102"/>
                  </a:lnTo>
                  <a:lnTo>
                    <a:pt x="289" y="102"/>
                  </a:lnTo>
                  <a:lnTo>
                    <a:pt x="289" y="102"/>
                  </a:lnTo>
                  <a:lnTo>
                    <a:pt x="290" y="102"/>
                  </a:lnTo>
                  <a:lnTo>
                    <a:pt x="290" y="101"/>
                  </a:lnTo>
                  <a:lnTo>
                    <a:pt x="291" y="101"/>
                  </a:lnTo>
                  <a:lnTo>
                    <a:pt x="291" y="101"/>
                  </a:lnTo>
                  <a:lnTo>
                    <a:pt x="292" y="101"/>
                  </a:lnTo>
                  <a:lnTo>
                    <a:pt x="292" y="100"/>
                  </a:lnTo>
                  <a:lnTo>
                    <a:pt x="293" y="100"/>
                  </a:lnTo>
                  <a:lnTo>
                    <a:pt x="293" y="100"/>
                  </a:lnTo>
                  <a:lnTo>
                    <a:pt x="294" y="100"/>
                  </a:lnTo>
                  <a:lnTo>
                    <a:pt x="294" y="99"/>
                  </a:lnTo>
                  <a:lnTo>
                    <a:pt x="295" y="99"/>
                  </a:lnTo>
                  <a:lnTo>
                    <a:pt x="295" y="99"/>
                  </a:lnTo>
                  <a:lnTo>
                    <a:pt x="296" y="98"/>
                  </a:lnTo>
                  <a:lnTo>
                    <a:pt x="296" y="98"/>
                  </a:lnTo>
                  <a:lnTo>
                    <a:pt x="297" y="98"/>
                  </a:lnTo>
                  <a:lnTo>
                    <a:pt x="297" y="98"/>
                  </a:lnTo>
                  <a:lnTo>
                    <a:pt x="298" y="97"/>
                  </a:lnTo>
                  <a:lnTo>
                    <a:pt x="298" y="97"/>
                  </a:lnTo>
                  <a:lnTo>
                    <a:pt x="299" y="97"/>
                  </a:lnTo>
                  <a:lnTo>
                    <a:pt x="299" y="96"/>
                  </a:lnTo>
                  <a:lnTo>
                    <a:pt x="299" y="96"/>
                  </a:lnTo>
                  <a:lnTo>
                    <a:pt x="300" y="96"/>
                  </a:lnTo>
                  <a:lnTo>
                    <a:pt x="300" y="96"/>
                  </a:lnTo>
                  <a:lnTo>
                    <a:pt x="301" y="95"/>
                  </a:lnTo>
                  <a:lnTo>
                    <a:pt x="301" y="95"/>
                  </a:lnTo>
                  <a:lnTo>
                    <a:pt x="302" y="95"/>
                  </a:lnTo>
                  <a:lnTo>
                    <a:pt x="302" y="94"/>
                  </a:lnTo>
                  <a:lnTo>
                    <a:pt x="303" y="94"/>
                  </a:lnTo>
                  <a:lnTo>
                    <a:pt x="303" y="94"/>
                  </a:lnTo>
                  <a:lnTo>
                    <a:pt x="304" y="93"/>
                  </a:lnTo>
                  <a:lnTo>
                    <a:pt x="304" y="93"/>
                  </a:lnTo>
                  <a:lnTo>
                    <a:pt x="305" y="93"/>
                  </a:lnTo>
                  <a:lnTo>
                    <a:pt x="305" y="92"/>
                  </a:lnTo>
                  <a:lnTo>
                    <a:pt x="306" y="92"/>
                  </a:lnTo>
                  <a:lnTo>
                    <a:pt x="306" y="92"/>
                  </a:lnTo>
                  <a:lnTo>
                    <a:pt x="307" y="91"/>
                  </a:lnTo>
                  <a:lnTo>
                    <a:pt x="307" y="91"/>
                  </a:lnTo>
                  <a:lnTo>
                    <a:pt x="308" y="90"/>
                  </a:lnTo>
                  <a:lnTo>
                    <a:pt x="308" y="90"/>
                  </a:lnTo>
                  <a:lnTo>
                    <a:pt x="309" y="90"/>
                  </a:lnTo>
                  <a:lnTo>
                    <a:pt x="309" y="89"/>
                  </a:lnTo>
                  <a:lnTo>
                    <a:pt x="310" y="89"/>
                  </a:lnTo>
                  <a:lnTo>
                    <a:pt x="310" y="89"/>
                  </a:lnTo>
                  <a:lnTo>
                    <a:pt x="311" y="88"/>
                  </a:lnTo>
                  <a:lnTo>
                    <a:pt x="311" y="88"/>
                  </a:lnTo>
                  <a:lnTo>
                    <a:pt x="312" y="88"/>
                  </a:lnTo>
                  <a:lnTo>
                    <a:pt x="312" y="87"/>
                  </a:lnTo>
                  <a:lnTo>
                    <a:pt x="313" y="87"/>
                  </a:lnTo>
                  <a:lnTo>
                    <a:pt x="313" y="86"/>
                  </a:lnTo>
                  <a:lnTo>
                    <a:pt x="313" y="86"/>
                  </a:lnTo>
                  <a:lnTo>
                    <a:pt x="314" y="86"/>
                  </a:lnTo>
                  <a:lnTo>
                    <a:pt x="314" y="85"/>
                  </a:lnTo>
                  <a:lnTo>
                    <a:pt x="315" y="85"/>
                  </a:lnTo>
                  <a:lnTo>
                    <a:pt x="315" y="84"/>
                  </a:lnTo>
                  <a:lnTo>
                    <a:pt x="316" y="84"/>
                  </a:lnTo>
                  <a:lnTo>
                    <a:pt x="316" y="84"/>
                  </a:lnTo>
                  <a:lnTo>
                    <a:pt x="317" y="83"/>
                  </a:lnTo>
                  <a:lnTo>
                    <a:pt x="317" y="83"/>
                  </a:lnTo>
                  <a:lnTo>
                    <a:pt x="318" y="82"/>
                  </a:lnTo>
                  <a:lnTo>
                    <a:pt x="318" y="82"/>
                  </a:lnTo>
                  <a:lnTo>
                    <a:pt x="319" y="81"/>
                  </a:lnTo>
                  <a:lnTo>
                    <a:pt x="319" y="81"/>
                  </a:lnTo>
                  <a:lnTo>
                    <a:pt x="320" y="81"/>
                  </a:lnTo>
                  <a:lnTo>
                    <a:pt x="320" y="80"/>
                  </a:lnTo>
                  <a:lnTo>
                    <a:pt x="321" y="80"/>
                  </a:lnTo>
                  <a:lnTo>
                    <a:pt x="321" y="79"/>
                  </a:lnTo>
                  <a:lnTo>
                    <a:pt x="322" y="79"/>
                  </a:lnTo>
                  <a:lnTo>
                    <a:pt x="322" y="79"/>
                  </a:lnTo>
                  <a:lnTo>
                    <a:pt x="323" y="78"/>
                  </a:lnTo>
                  <a:lnTo>
                    <a:pt x="323" y="78"/>
                  </a:lnTo>
                  <a:lnTo>
                    <a:pt x="324" y="77"/>
                  </a:lnTo>
                  <a:lnTo>
                    <a:pt x="324" y="77"/>
                  </a:lnTo>
                  <a:lnTo>
                    <a:pt x="325" y="76"/>
                  </a:lnTo>
                  <a:lnTo>
                    <a:pt x="325" y="76"/>
                  </a:lnTo>
                  <a:lnTo>
                    <a:pt x="326" y="75"/>
                  </a:lnTo>
                  <a:lnTo>
                    <a:pt x="326" y="75"/>
                  </a:lnTo>
                  <a:lnTo>
                    <a:pt x="327" y="75"/>
                  </a:lnTo>
                  <a:lnTo>
                    <a:pt x="327" y="74"/>
                  </a:lnTo>
                  <a:lnTo>
                    <a:pt x="327" y="74"/>
                  </a:lnTo>
                  <a:lnTo>
                    <a:pt x="328" y="73"/>
                  </a:lnTo>
                  <a:lnTo>
                    <a:pt x="328" y="73"/>
                  </a:lnTo>
                  <a:lnTo>
                    <a:pt x="329" y="72"/>
                  </a:lnTo>
                  <a:lnTo>
                    <a:pt x="329" y="72"/>
                  </a:lnTo>
                  <a:lnTo>
                    <a:pt x="330" y="71"/>
                  </a:lnTo>
                  <a:lnTo>
                    <a:pt x="330" y="71"/>
                  </a:lnTo>
                  <a:lnTo>
                    <a:pt x="331" y="70"/>
                  </a:lnTo>
                  <a:lnTo>
                    <a:pt x="331" y="70"/>
                  </a:lnTo>
                  <a:lnTo>
                    <a:pt x="332" y="70"/>
                  </a:lnTo>
                  <a:lnTo>
                    <a:pt x="332" y="69"/>
                  </a:lnTo>
                  <a:lnTo>
                    <a:pt x="333" y="69"/>
                  </a:lnTo>
                  <a:lnTo>
                    <a:pt x="333" y="68"/>
                  </a:lnTo>
                  <a:lnTo>
                    <a:pt x="334" y="68"/>
                  </a:lnTo>
                  <a:lnTo>
                    <a:pt x="334" y="67"/>
                  </a:lnTo>
                  <a:lnTo>
                    <a:pt x="335" y="67"/>
                  </a:lnTo>
                  <a:lnTo>
                    <a:pt x="335" y="66"/>
                  </a:lnTo>
                  <a:lnTo>
                    <a:pt x="336" y="66"/>
                  </a:lnTo>
                  <a:lnTo>
                    <a:pt x="336" y="66"/>
                  </a:lnTo>
                  <a:lnTo>
                    <a:pt x="337" y="65"/>
                  </a:lnTo>
                  <a:lnTo>
                    <a:pt x="337" y="65"/>
                  </a:lnTo>
                  <a:lnTo>
                    <a:pt x="338" y="64"/>
                  </a:lnTo>
                  <a:lnTo>
                    <a:pt x="338" y="64"/>
                  </a:lnTo>
                  <a:lnTo>
                    <a:pt x="339" y="63"/>
                  </a:lnTo>
                  <a:lnTo>
                    <a:pt x="339" y="63"/>
                  </a:lnTo>
                  <a:lnTo>
                    <a:pt x="340" y="62"/>
                  </a:lnTo>
                  <a:lnTo>
                    <a:pt x="340" y="62"/>
                  </a:lnTo>
                  <a:lnTo>
                    <a:pt x="341" y="61"/>
                  </a:lnTo>
                  <a:lnTo>
                    <a:pt x="341" y="61"/>
                  </a:lnTo>
                  <a:lnTo>
                    <a:pt x="341" y="60"/>
                  </a:lnTo>
                  <a:lnTo>
                    <a:pt x="342" y="60"/>
                  </a:lnTo>
                  <a:lnTo>
                    <a:pt x="342" y="59"/>
                  </a:lnTo>
                  <a:lnTo>
                    <a:pt x="343" y="59"/>
                  </a:lnTo>
                  <a:lnTo>
                    <a:pt x="343" y="58"/>
                  </a:lnTo>
                  <a:lnTo>
                    <a:pt x="344" y="58"/>
                  </a:lnTo>
                  <a:lnTo>
                    <a:pt x="344" y="57"/>
                  </a:lnTo>
                  <a:lnTo>
                    <a:pt x="345" y="57"/>
                  </a:lnTo>
                  <a:lnTo>
                    <a:pt x="345" y="57"/>
                  </a:lnTo>
                  <a:lnTo>
                    <a:pt x="346" y="56"/>
                  </a:lnTo>
                  <a:lnTo>
                    <a:pt x="346" y="56"/>
                  </a:lnTo>
                  <a:lnTo>
                    <a:pt x="347" y="55"/>
                  </a:lnTo>
                  <a:lnTo>
                    <a:pt x="347" y="55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1060" name="Freeform 292"/>
            <p:cNvSpPr>
              <a:spLocks noChangeAspect="1"/>
            </p:cNvSpPr>
            <p:nvPr/>
          </p:nvSpPr>
          <p:spPr bwMode="auto">
            <a:xfrm>
              <a:off x="3648" y="1175"/>
              <a:ext cx="143" cy="652"/>
            </a:xfrm>
            <a:custGeom>
              <a:avLst/>
              <a:gdLst/>
              <a:ahLst/>
              <a:cxnLst>
                <a:cxn ang="0">
                  <a:pos x="5" y="49"/>
                </a:cxn>
                <a:cxn ang="0">
                  <a:pos x="11" y="44"/>
                </a:cxn>
                <a:cxn ang="0">
                  <a:pos x="17" y="38"/>
                </a:cxn>
                <a:cxn ang="0">
                  <a:pos x="22" y="33"/>
                </a:cxn>
                <a:cxn ang="0">
                  <a:pos x="28" y="28"/>
                </a:cxn>
                <a:cxn ang="0">
                  <a:pos x="34" y="23"/>
                </a:cxn>
                <a:cxn ang="0">
                  <a:pos x="40" y="18"/>
                </a:cxn>
                <a:cxn ang="0">
                  <a:pos x="46" y="14"/>
                </a:cxn>
                <a:cxn ang="0">
                  <a:pos x="51" y="11"/>
                </a:cxn>
                <a:cxn ang="0">
                  <a:pos x="57" y="8"/>
                </a:cxn>
                <a:cxn ang="0">
                  <a:pos x="63" y="5"/>
                </a:cxn>
                <a:cxn ang="0">
                  <a:pos x="69" y="3"/>
                </a:cxn>
                <a:cxn ang="0">
                  <a:pos x="75" y="1"/>
                </a:cxn>
                <a:cxn ang="0">
                  <a:pos x="80" y="0"/>
                </a:cxn>
                <a:cxn ang="0">
                  <a:pos x="86" y="0"/>
                </a:cxn>
                <a:cxn ang="0">
                  <a:pos x="92" y="0"/>
                </a:cxn>
                <a:cxn ang="0">
                  <a:pos x="98" y="1"/>
                </a:cxn>
                <a:cxn ang="0">
                  <a:pos x="104" y="3"/>
                </a:cxn>
                <a:cxn ang="0">
                  <a:pos x="109" y="4"/>
                </a:cxn>
                <a:cxn ang="0">
                  <a:pos x="115" y="7"/>
                </a:cxn>
                <a:cxn ang="0">
                  <a:pos x="121" y="10"/>
                </a:cxn>
                <a:cxn ang="0">
                  <a:pos x="127" y="14"/>
                </a:cxn>
                <a:cxn ang="0">
                  <a:pos x="132" y="18"/>
                </a:cxn>
                <a:cxn ang="0">
                  <a:pos x="138" y="22"/>
                </a:cxn>
                <a:cxn ang="0">
                  <a:pos x="144" y="27"/>
                </a:cxn>
                <a:cxn ang="0">
                  <a:pos x="150" y="32"/>
                </a:cxn>
                <a:cxn ang="0">
                  <a:pos x="156" y="37"/>
                </a:cxn>
                <a:cxn ang="0">
                  <a:pos x="161" y="43"/>
                </a:cxn>
                <a:cxn ang="0">
                  <a:pos x="167" y="48"/>
                </a:cxn>
                <a:cxn ang="0">
                  <a:pos x="173" y="54"/>
                </a:cxn>
                <a:cxn ang="0">
                  <a:pos x="179" y="60"/>
                </a:cxn>
                <a:cxn ang="0">
                  <a:pos x="185" y="66"/>
                </a:cxn>
                <a:cxn ang="0">
                  <a:pos x="190" y="71"/>
                </a:cxn>
                <a:cxn ang="0">
                  <a:pos x="196" y="76"/>
                </a:cxn>
                <a:cxn ang="0">
                  <a:pos x="202" y="81"/>
                </a:cxn>
                <a:cxn ang="0">
                  <a:pos x="208" y="86"/>
                </a:cxn>
                <a:cxn ang="0">
                  <a:pos x="214" y="91"/>
                </a:cxn>
                <a:cxn ang="0">
                  <a:pos x="219" y="95"/>
                </a:cxn>
                <a:cxn ang="0">
                  <a:pos x="225" y="98"/>
                </a:cxn>
                <a:cxn ang="0">
                  <a:pos x="231" y="102"/>
                </a:cxn>
                <a:cxn ang="0">
                  <a:pos x="237" y="104"/>
                </a:cxn>
                <a:cxn ang="0">
                  <a:pos x="242" y="106"/>
                </a:cxn>
                <a:cxn ang="0">
                  <a:pos x="248" y="108"/>
                </a:cxn>
                <a:cxn ang="0">
                  <a:pos x="254" y="109"/>
                </a:cxn>
                <a:cxn ang="0">
                  <a:pos x="260" y="109"/>
                </a:cxn>
                <a:cxn ang="0">
                  <a:pos x="266" y="109"/>
                </a:cxn>
                <a:cxn ang="0">
                  <a:pos x="271" y="108"/>
                </a:cxn>
                <a:cxn ang="0">
                  <a:pos x="277" y="107"/>
                </a:cxn>
                <a:cxn ang="0">
                  <a:pos x="283" y="105"/>
                </a:cxn>
                <a:cxn ang="0">
                  <a:pos x="289" y="102"/>
                </a:cxn>
                <a:cxn ang="0">
                  <a:pos x="295" y="99"/>
                </a:cxn>
                <a:cxn ang="0">
                  <a:pos x="300" y="96"/>
                </a:cxn>
                <a:cxn ang="0">
                  <a:pos x="306" y="92"/>
                </a:cxn>
                <a:cxn ang="0">
                  <a:pos x="312" y="87"/>
                </a:cxn>
                <a:cxn ang="0">
                  <a:pos x="318" y="82"/>
                </a:cxn>
                <a:cxn ang="0">
                  <a:pos x="324" y="77"/>
                </a:cxn>
                <a:cxn ang="0">
                  <a:pos x="329" y="72"/>
                </a:cxn>
                <a:cxn ang="0">
                  <a:pos x="335" y="66"/>
                </a:cxn>
                <a:cxn ang="0">
                  <a:pos x="341" y="61"/>
                </a:cxn>
                <a:cxn ang="0">
                  <a:pos x="347" y="55"/>
                </a:cxn>
              </a:cxnLst>
              <a:rect l="0" t="0" r="r" b="b"/>
              <a:pathLst>
                <a:path w="347" h="109">
                  <a:moveTo>
                    <a:pt x="0" y="55"/>
                  </a:moveTo>
                  <a:lnTo>
                    <a:pt x="0" y="54"/>
                  </a:lnTo>
                  <a:lnTo>
                    <a:pt x="1" y="54"/>
                  </a:lnTo>
                  <a:lnTo>
                    <a:pt x="1" y="53"/>
                  </a:lnTo>
                  <a:lnTo>
                    <a:pt x="2" y="53"/>
                  </a:lnTo>
                  <a:lnTo>
                    <a:pt x="2" y="52"/>
                  </a:lnTo>
                  <a:lnTo>
                    <a:pt x="3" y="52"/>
                  </a:lnTo>
                  <a:lnTo>
                    <a:pt x="3" y="51"/>
                  </a:lnTo>
                  <a:lnTo>
                    <a:pt x="4" y="51"/>
                  </a:lnTo>
                  <a:lnTo>
                    <a:pt x="4" y="50"/>
                  </a:lnTo>
                  <a:lnTo>
                    <a:pt x="5" y="50"/>
                  </a:lnTo>
                  <a:lnTo>
                    <a:pt x="5" y="49"/>
                  </a:lnTo>
                  <a:lnTo>
                    <a:pt x="6" y="49"/>
                  </a:lnTo>
                  <a:lnTo>
                    <a:pt x="6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9" y="46"/>
                  </a:lnTo>
                  <a:lnTo>
                    <a:pt x="9" y="46"/>
                  </a:lnTo>
                  <a:lnTo>
                    <a:pt x="9" y="45"/>
                  </a:lnTo>
                  <a:lnTo>
                    <a:pt x="10" y="45"/>
                  </a:lnTo>
                  <a:lnTo>
                    <a:pt x="10" y="44"/>
                  </a:lnTo>
                  <a:lnTo>
                    <a:pt x="11" y="44"/>
                  </a:lnTo>
                  <a:lnTo>
                    <a:pt x="11" y="43"/>
                  </a:lnTo>
                  <a:lnTo>
                    <a:pt x="12" y="43"/>
                  </a:lnTo>
                  <a:lnTo>
                    <a:pt x="12" y="42"/>
                  </a:lnTo>
                  <a:lnTo>
                    <a:pt x="13" y="42"/>
                  </a:lnTo>
                  <a:lnTo>
                    <a:pt x="13" y="41"/>
                  </a:lnTo>
                  <a:lnTo>
                    <a:pt x="14" y="41"/>
                  </a:lnTo>
                  <a:lnTo>
                    <a:pt x="14" y="40"/>
                  </a:lnTo>
                  <a:lnTo>
                    <a:pt x="15" y="40"/>
                  </a:lnTo>
                  <a:lnTo>
                    <a:pt x="15" y="39"/>
                  </a:lnTo>
                  <a:lnTo>
                    <a:pt x="16" y="39"/>
                  </a:lnTo>
                  <a:lnTo>
                    <a:pt x="16" y="3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18" y="37"/>
                  </a:lnTo>
                  <a:lnTo>
                    <a:pt x="18" y="37"/>
                  </a:lnTo>
                  <a:lnTo>
                    <a:pt x="18" y="36"/>
                  </a:lnTo>
                  <a:lnTo>
                    <a:pt x="19" y="36"/>
                  </a:lnTo>
                  <a:lnTo>
                    <a:pt x="19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1" y="34"/>
                  </a:lnTo>
                  <a:lnTo>
                    <a:pt x="21" y="34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5" y="31"/>
                  </a:lnTo>
                  <a:lnTo>
                    <a:pt x="25" y="30"/>
                  </a:lnTo>
                  <a:lnTo>
                    <a:pt x="26" y="30"/>
                  </a:lnTo>
                  <a:lnTo>
                    <a:pt x="26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9" y="27"/>
                  </a:lnTo>
                  <a:lnTo>
                    <a:pt x="29" y="27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1" y="26"/>
                  </a:lnTo>
                  <a:lnTo>
                    <a:pt x="31" y="25"/>
                  </a:lnTo>
                  <a:lnTo>
                    <a:pt x="32" y="25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33" y="24"/>
                  </a:lnTo>
                  <a:lnTo>
                    <a:pt x="33" y="23"/>
                  </a:lnTo>
                  <a:lnTo>
                    <a:pt x="34" y="23"/>
                  </a:lnTo>
                  <a:lnTo>
                    <a:pt x="34" y="22"/>
                  </a:lnTo>
                  <a:lnTo>
                    <a:pt x="35" y="22"/>
                  </a:lnTo>
                  <a:lnTo>
                    <a:pt x="35" y="22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7" y="21"/>
                  </a:lnTo>
                  <a:lnTo>
                    <a:pt x="37" y="20"/>
                  </a:lnTo>
                  <a:lnTo>
                    <a:pt x="38" y="20"/>
                  </a:lnTo>
                  <a:lnTo>
                    <a:pt x="38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1" y="18"/>
                  </a:lnTo>
                  <a:lnTo>
                    <a:pt x="41" y="17"/>
                  </a:lnTo>
                  <a:lnTo>
                    <a:pt x="42" y="17"/>
                  </a:lnTo>
                  <a:lnTo>
                    <a:pt x="42" y="17"/>
                  </a:lnTo>
                  <a:lnTo>
                    <a:pt x="43" y="16"/>
                  </a:lnTo>
                  <a:lnTo>
                    <a:pt x="43" y="16"/>
                  </a:lnTo>
                  <a:lnTo>
                    <a:pt x="44" y="16"/>
                  </a:lnTo>
                  <a:lnTo>
                    <a:pt x="44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6" y="14"/>
                  </a:lnTo>
                  <a:lnTo>
                    <a:pt x="46" y="14"/>
                  </a:lnTo>
                  <a:lnTo>
                    <a:pt x="47" y="14"/>
                  </a:lnTo>
                  <a:lnTo>
                    <a:pt x="47" y="13"/>
                  </a:lnTo>
                  <a:lnTo>
                    <a:pt x="47" y="13"/>
                  </a:lnTo>
                  <a:lnTo>
                    <a:pt x="48" y="13"/>
                  </a:lnTo>
                  <a:lnTo>
                    <a:pt x="48" y="12"/>
                  </a:lnTo>
                  <a:lnTo>
                    <a:pt x="49" y="12"/>
                  </a:lnTo>
                  <a:lnTo>
                    <a:pt x="49" y="12"/>
                  </a:lnTo>
                  <a:lnTo>
                    <a:pt x="50" y="12"/>
                  </a:lnTo>
                  <a:lnTo>
                    <a:pt x="50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5" y="9"/>
                  </a:lnTo>
                  <a:lnTo>
                    <a:pt x="55" y="8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9" y="7"/>
                  </a:lnTo>
                  <a:lnTo>
                    <a:pt x="59" y="7"/>
                  </a:lnTo>
                  <a:lnTo>
                    <a:pt x="60" y="6"/>
                  </a:lnTo>
                  <a:lnTo>
                    <a:pt x="60" y="6"/>
                  </a:lnTo>
                  <a:lnTo>
                    <a:pt x="61" y="6"/>
                  </a:lnTo>
                  <a:lnTo>
                    <a:pt x="61" y="6"/>
                  </a:lnTo>
                  <a:lnTo>
                    <a:pt x="61" y="5"/>
                  </a:lnTo>
                  <a:lnTo>
                    <a:pt x="62" y="5"/>
                  </a:lnTo>
                  <a:lnTo>
                    <a:pt x="62" y="5"/>
                  </a:lnTo>
                  <a:lnTo>
                    <a:pt x="63" y="5"/>
                  </a:lnTo>
                  <a:lnTo>
                    <a:pt x="63" y="5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7" y="3"/>
                  </a:lnTo>
                  <a:lnTo>
                    <a:pt x="67" y="3"/>
                  </a:lnTo>
                  <a:lnTo>
                    <a:pt x="68" y="3"/>
                  </a:lnTo>
                  <a:lnTo>
                    <a:pt x="68" y="3"/>
                  </a:lnTo>
                  <a:lnTo>
                    <a:pt x="69" y="3"/>
                  </a:lnTo>
                  <a:lnTo>
                    <a:pt x="69" y="3"/>
                  </a:lnTo>
                  <a:lnTo>
                    <a:pt x="70" y="3"/>
                  </a:lnTo>
                  <a:lnTo>
                    <a:pt x="70" y="2"/>
                  </a:lnTo>
                  <a:lnTo>
                    <a:pt x="71" y="2"/>
                  </a:lnTo>
                  <a:lnTo>
                    <a:pt x="71" y="2"/>
                  </a:lnTo>
                  <a:lnTo>
                    <a:pt x="72" y="2"/>
                  </a:lnTo>
                  <a:lnTo>
                    <a:pt x="72" y="2"/>
                  </a:lnTo>
                  <a:lnTo>
                    <a:pt x="73" y="2"/>
                  </a:lnTo>
                  <a:lnTo>
                    <a:pt x="73" y="2"/>
                  </a:lnTo>
                  <a:lnTo>
                    <a:pt x="74" y="1"/>
                  </a:lnTo>
                  <a:lnTo>
                    <a:pt x="74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6" y="1"/>
                  </a:lnTo>
                  <a:lnTo>
                    <a:pt x="76" y="1"/>
                  </a:lnTo>
                  <a:lnTo>
                    <a:pt x="77" y="1"/>
                  </a:lnTo>
                  <a:lnTo>
                    <a:pt x="77" y="1"/>
                  </a:lnTo>
                  <a:lnTo>
                    <a:pt x="78" y="1"/>
                  </a:lnTo>
                  <a:lnTo>
                    <a:pt x="78" y="1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3" y="0"/>
                  </a:lnTo>
                  <a:lnTo>
                    <a:pt x="83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5" y="0"/>
                  </a:lnTo>
                  <a:lnTo>
                    <a:pt x="85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7" y="0"/>
                  </a:lnTo>
                  <a:lnTo>
                    <a:pt x="87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91" y="0"/>
                  </a:lnTo>
                  <a:lnTo>
                    <a:pt x="91" y="0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6" y="1"/>
                  </a:lnTo>
                  <a:lnTo>
                    <a:pt x="96" y="1"/>
                  </a:lnTo>
                  <a:lnTo>
                    <a:pt x="97" y="1"/>
                  </a:lnTo>
                  <a:lnTo>
                    <a:pt x="97" y="1"/>
                  </a:lnTo>
                  <a:lnTo>
                    <a:pt x="98" y="1"/>
                  </a:lnTo>
                  <a:lnTo>
                    <a:pt x="98" y="1"/>
                  </a:lnTo>
                  <a:lnTo>
                    <a:pt x="99" y="1"/>
                  </a:lnTo>
                  <a:lnTo>
                    <a:pt x="99" y="1"/>
                  </a:lnTo>
                  <a:lnTo>
                    <a:pt x="100" y="1"/>
                  </a:lnTo>
                  <a:lnTo>
                    <a:pt x="100" y="2"/>
                  </a:lnTo>
                  <a:lnTo>
                    <a:pt x="101" y="2"/>
                  </a:lnTo>
                  <a:lnTo>
                    <a:pt x="101" y="2"/>
                  </a:lnTo>
                  <a:lnTo>
                    <a:pt x="102" y="2"/>
                  </a:lnTo>
                  <a:lnTo>
                    <a:pt x="102" y="2"/>
                  </a:lnTo>
                  <a:lnTo>
                    <a:pt x="103" y="2"/>
                  </a:lnTo>
                  <a:lnTo>
                    <a:pt x="103" y="2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5" y="3"/>
                  </a:lnTo>
                  <a:lnTo>
                    <a:pt x="105" y="3"/>
                  </a:lnTo>
                  <a:lnTo>
                    <a:pt x="106" y="3"/>
                  </a:lnTo>
                  <a:lnTo>
                    <a:pt x="106" y="3"/>
                  </a:lnTo>
                  <a:lnTo>
                    <a:pt x="107" y="4"/>
                  </a:lnTo>
                  <a:lnTo>
                    <a:pt x="107" y="4"/>
                  </a:lnTo>
                  <a:lnTo>
                    <a:pt x="108" y="4"/>
                  </a:lnTo>
                  <a:lnTo>
                    <a:pt x="108" y="4"/>
                  </a:lnTo>
                  <a:lnTo>
                    <a:pt x="109" y="4"/>
                  </a:lnTo>
                  <a:lnTo>
                    <a:pt x="109" y="4"/>
                  </a:lnTo>
                  <a:lnTo>
                    <a:pt x="110" y="5"/>
                  </a:lnTo>
                  <a:lnTo>
                    <a:pt x="110" y="5"/>
                  </a:lnTo>
                  <a:lnTo>
                    <a:pt x="111" y="5"/>
                  </a:lnTo>
                  <a:lnTo>
                    <a:pt x="111" y="5"/>
                  </a:lnTo>
                  <a:lnTo>
                    <a:pt x="112" y="5"/>
                  </a:lnTo>
                  <a:lnTo>
                    <a:pt x="112" y="6"/>
                  </a:lnTo>
                  <a:lnTo>
                    <a:pt x="113" y="6"/>
                  </a:lnTo>
                  <a:lnTo>
                    <a:pt x="113" y="6"/>
                  </a:lnTo>
                  <a:lnTo>
                    <a:pt x="114" y="6"/>
                  </a:lnTo>
                  <a:lnTo>
                    <a:pt x="114" y="7"/>
                  </a:lnTo>
                  <a:lnTo>
                    <a:pt x="115" y="7"/>
                  </a:lnTo>
                  <a:lnTo>
                    <a:pt x="115" y="7"/>
                  </a:lnTo>
                  <a:lnTo>
                    <a:pt x="116" y="7"/>
                  </a:lnTo>
                  <a:lnTo>
                    <a:pt x="116" y="8"/>
                  </a:lnTo>
                  <a:lnTo>
                    <a:pt x="117" y="8"/>
                  </a:lnTo>
                  <a:lnTo>
                    <a:pt x="117" y="8"/>
                  </a:lnTo>
                  <a:lnTo>
                    <a:pt x="118" y="8"/>
                  </a:lnTo>
                  <a:lnTo>
                    <a:pt x="118" y="8"/>
                  </a:lnTo>
                  <a:lnTo>
                    <a:pt x="118" y="9"/>
                  </a:lnTo>
                  <a:lnTo>
                    <a:pt x="119" y="9"/>
                  </a:lnTo>
                  <a:lnTo>
                    <a:pt x="119" y="9"/>
                  </a:lnTo>
                  <a:lnTo>
                    <a:pt x="120" y="10"/>
                  </a:lnTo>
                  <a:lnTo>
                    <a:pt x="120" y="10"/>
                  </a:lnTo>
                  <a:lnTo>
                    <a:pt x="121" y="10"/>
                  </a:lnTo>
                  <a:lnTo>
                    <a:pt x="121" y="10"/>
                  </a:lnTo>
                  <a:lnTo>
                    <a:pt x="122" y="11"/>
                  </a:lnTo>
                  <a:lnTo>
                    <a:pt x="122" y="11"/>
                  </a:lnTo>
                  <a:lnTo>
                    <a:pt x="123" y="11"/>
                  </a:lnTo>
                  <a:lnTo>
                    <a:pt x="123" y="12"/>
                  </a:lnTo>
                  <a:lnTo>
                    <a:pt x="124" y="12"/>
                  </a:lnTo>
                  <a:lnTo>
                    <a:pt x="124" y="12"/>
                  </a:lnTo>
                  <a:lnTo>
                    <a:pt x="125" y="12"/>
                  </a:lnTo>
                  <a:lnTo>
                    <a:pt x="125" y="13"/>
                  </a:lnTo>
                  <a:lnTo>
                    <a:pt x="126" y="13"/>
                  </a:lnTo>
                  <a:lnTo>
                    <a:pt x="126" y="13"/>
                  </a:lnTo>
                  <a:lnTo>
                    <a:pt x="127" y="14"/>
                  </a:lnTo>
                  <a:lnTo>
                    <a:pt x="127" y="14"/>
                  </a:lnTo>
                  <a:lnTo>
                    <a:pt x="128" y="14"/>
                  </a:lnTo>
                  <a:lnTo>
                    <a:pt x="128" y="15"/>
                  </a:lnTo>
                  <a:lnTo>
                    <a:pt x="129" y="15"/>
                  </a:lnTo>
                  <a:lnTo>
                    <a:pt x="129" y="15"/>
                  </a:lnTo>
                  <a:lnTo>
                    <a:pt x="130" y="16"/>
                  </a:lnTo>
                  <a:lnTo>
                    <a:pt x="130" y="16"/>
                  </a:lnTo>
                  <a:lnTo>
                    <a:pt x="131" y="16"/>
                  </a:lnTo>
                  <a:lnTo>
                    <a:pt x="131" y="17"/>
                  </a:lnTo>
                  <a:lnTo>
                    <a:pt x="132" y="17"/>
                  </a:lnTo>
                  <a:lnTo>
                    <a:pt x="132" y="17"/>
                  </a:lnTo>
                  <a:lnTo>
                    <a:pt x="132" y="18"/>
                  </a:lnTo>
                  <a:lnTo>
                    <a:pt x="133" y="18"/>
                  </a:lnTo>
                  <a:lnTo>
                    <a:pt x="133" y="18"/>
                  </a:lnTo>
                  <a:lnTo>
                    <a:pt x="134" y="19"/>
                  </a:lnTo>
                  <a:lnTo>
                    <a:pt x="134" y="19"/>
                  </a:lnTo>
                  <a:lnTo>
                    <a:pt x="135" y="19"/>
                  </a:lnTo>
                  <a:lnTo>
                    <a:pt x="135" y="20"/>
                  </a:lnTo>
                  <a:lnTo>
                    <a:pt x="136" y="20"/>
                  </a:lnTo>
                  <a:lnTo>
                    <a:pt x="136" y="21"/>
                  </a:lnTo>
                  <a:lnTo>
                    <a:pt x="137" y="21"/>
                  </a:lnTo>
                  <a:lnTo>
                    <a:pt x="137" y="21"/>
                  </a:lnTo>
                  <a:lnTo>
                    <a:pt x="138" y="22"/>
                  </a:lnTo>
                  <a:lnTo>
                    <a:pt x="138" y="22"/>
                  </a:lnTo>
                  <a:lnTo>
                    <a:pt x="139" y="22"/>
                  </a:lnTo>
                  <a:lnTo>
                    <a:pt x="139" y="23"/>
                  </a:lnTo>
                  <a:lnTo>
                    <a:pt x="140" y="23"/>
                  </a:lnTo>
                  <a:lnTo>
                    <a:pt x="140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2" y="25"/>
                  </a:lnTo>
                  <a:lnTo>
                    <a:pt x="142" y="25"/>
                  </a:lnTo>
                  <a:lnTo>
                    <a:pt x="143" y="26"/>
                  </a:lnTo>
                  <a:lnTo>
                    <a:pt x="143" y="26"/>
                  </a:lnTo>
                  <a:lnTo>
                    <a:pt x="144" y="26"/>
                  </a:lnTo>
                  <a:lnTo>
                    <a:pt x="144" y="27"/>
                  </a:lnTo>
                  <a:lnTo>
                    <a:pt x="145" y="27"/>
                  </a:lnTo>
                  <a:lnTo>
                    <a:pt x="145" y="28"/>
                  </a:lnTo>
                  <a:lnTo>
                    <a:pt x="146" y="28"/>
                  </a:lnTo>
                  <a:lnTo>
                    <a:pt x="146" y="29"/>
                  </a:lnTo>
                  <a:lnTo>
                    <a:pt x="147" y="29"/>
                  </a:lnTo>
                  <a:lnTo>
                    <a:pt x="147" y="29"/>
                  </a:lnTo>
                  <a:lnTo>
                    <a:pt x="147" y="30"/>
                  </a:lnTo>
                  <a:lnTo>
                    <a:pt x="148" y="30"/>
                  </a:lnTo>
                  <a:lnTo>
                    <a:pt x="148" y="31"/>
                  </a:lnTo>
                  <a:lnTo>
                    <a:pt x="149" y="31"/>
                  </a:lnTo>
                  <a:lnTo>
                    <a:pt x="149" y="31"/>
                  </a:lnTo>
                  <a:lnTo>
                    <a:pt x="150" y="32"/>
                  </a:lnTo>
                  <a:lnTo>
                    <a:pt x="150" y="32"/>
                  </a:lnTo>
                  <a:lnTo>
                    <a:pt x="151" y="33"/>
                  </a:lnTo>
                  <a:lnTo>
                    <a:pt x="151" y="33"/>
                  </a:lnTo>
                  <a:lnTo>
                    <a:pt x="152" y="34"/>
                  </a:lnTo>
                  <a:lnTo>
                    <a:pt x="152" y="34"/>
                  </a:lnTo>
                  <a:lnTo>
                    <a:pt x="153" y="35"/>
                  </a:lnTo>
                  <a:lnTo>
                    <a:pt x="153" y="35"/>
                  </a:lnTo>
                  <a:lnTo>
                    <a:pt x="154" y="35"/>
                  </a:lnTo>
                  <a:lnTo>
                    <a:pt x="154" y="36"/>
                  </a:lnTo>
                  <a:lnTo>
                    <a:pt x="155" y="36"/>
                  </a:lnTo>
                  <a:lnTo>
                    <a:pt x="155" y="37"/>
                  </a:lnTo>
                  <a:lnTo>
                    <a:pt x="156" y="37"/>
                  </a:lnTo>
                  <a:lnTo>
                    <a:pt x="156" y="38"/>
                  </a:lnTo>
                  <a:lnTo>
                    <a:pt x="157" y="38"/>
                  </a:lnTo>
                  <a:lnTo>
                    <a:pt x="157" y="39"/>
                  </a:lnTo>
                  <a:lnTo>
                    <a:pt x="158" y="39"/>
                  </a:lnTo>
                  <a:lnTo>
                    <a:pt x="158" y="39"/>
                  </a:lnTo>
                  <a:lnTo>
                    <a:pt x="159" y="40"/>
                  </a:lnTo>
                  <a:lnTo>
                    <a:pt x="159" y="40"/>
                  </a:lnTo>
                  <a:lnTo>
                    <a:pt x="160" y="41"/>
                  </a:lnTo>
                  <a:lnTo>
                    <a:pt x="160" y="41"/>
                  </a:lnTo>
                  <a:lnTo>
                    <a:pt x="161" y="42"/>
                  </a:lnTo>
                  <a:lnTo>
                    <a:pt x="161" y="42"/>
                  </a:lnTo>
                  <a:lnTo>
                    <a:pt x="161" y="43"/>
                  </a:lnTo>
                  <a:lnTo>
                    <a:pt x="162" y="43"/>
                  </a:lnTo>
                  <a:lnTo>
                    <a:pt x="162" y="44"/>
                  </a:lnTo>
                  <a:lnTo>
                    <a:pt x="163" y="44"/>
                  </a:lnTo>
                  <a:lnTo>
                    <a:pt x="163" y="45"/>
                  </a:lnTo>
                  <a:lnTo>
                    <a:pt x="164" y="45"/>
                  </a:lnTo>
                  <a:lnTo>
                    <a:pt x="164" y="46"/>
                  </a:lnTo>
                  <a:lnTo>
                    <a:pt x="165" y="46"/>
                  </a:lnTo>
                  <a:lnTo>
                    <a:pt x="165" y="47"/>
                  </a:lnTo>
                  <a:lnTo>
                    <a:pt x="166" y="47"/>
                  </a:lnTo>
                  <a:lnTo>
                    <a:pt x="166" y="48"/>
                  </a:lnTo>
                  <a:lnTo>
                    <a:pt x="167" y="48"/>
                  </a:lnTo>
                  <a:lnTo>
                    <a:pt x="167" y="48"/>
                  </a:lnTo>
                  <a:lnTo>
                    <a:pt x="168" y="49"/>
                  </a:lnTo>
                  <a:lnTo>
                    <a:pt x="168" y="49"/>
                  </a:lnTo>
                  <a:lnTo>
                    <a:pt x="169" y="50"/>
                  </a:lnTo>
                  <a:lnTo>
                    <a:pt x="169" y="50"/>
                  </a:lnTo>
                  <a:lnTo>
                    <a:pt x="170" y="51"/>
                  </a:lnTo>
                  <a:lnTo>
                    <a:pt x="170" y="51"/>
                  </a:lnTo>
                  <a:lnTo>
                    <a:pt x="171" y="52"/>
                  </a:lnTo>
                  <a:lnTo>
                    <a:pt x="171" y="52"/>
                  </a:lnTo>
                  <a:lnTo>
                    <a:pt x="172" y="53"/>
                  </a:lnTo>
                  <a:lnTo>
                    <a:pt x="172" y="53"/>
                  </a:lnTo>
                  <a:lnTo>
                    <a:pt x="173" y="54"/>
                  </a:lnTo>
                  <a:lnTo>
                    <a:pt x="173" y="54"/>
                  </a:lnTo>
                  <a:lnTo>
                    <a:pt x="174" y="55"/>
                  </a:lnTo>
                  <a:lnTo>
                    <a:pt x="174" y="55"/>
                  </a:lnTo>
                  <a:lnTo>
                    <a:pt x="175" y="56"/>
                  </a:lnTo>
                  <a:lnTo>
                    <a:pt x="175" y="56"/>
                  </a:lnTo>
                  <a:lnTo>
                    <a:pt x="175" y="57"/>
                  </a:lnTo>
                  <a:lnTo>
                    <a:pt x="176" y="57"/>
                  </a:lnTo>
                  <a:lnTo>
                    <a:pt x="176" y="57"/>
                  </a:lnTo>
                  <a:lnTo>
                    <a:pt x="177" y="58"/>
                  </a:lnTo>
                  <a:lnTo>
                    <a:pt x="177" y="58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9" y="60"/>
                  </a:lnTo>
                  <a:lnTo>
                    <a:pt x="179" y="60"/>
                  </a:lnTo>
                  <a:lnTo>
                    <a:pt x="180" y="61"/>
                  </a:lnTo>
                  <a:lnTo>
                    <a:pt x="180" y="61"/>
                  </a:lnTo>
                  <a:lnTo>
                    <a:pt x="181" y="62"/>
                  </a:lnTo>
                  <a:lnTo>
                    <a:pt x="181" y="62"/>
                  </a:lnTo>
                  <a:lnTo>
                    <a:pt x="182" y="63"/>
                  </a:lnTo>
                  <a:lnTo>
                    <a:pt x="182" y="63"/>
                  </a:lnTo>
                  <a:lnTo>
                    <a:pt x="183" y="64"/>
                  </a:lnTo>
                  <a:lnTo>
                    <a:pt x="183" y="64"/>
                  </a:lnTo>
                  <a:lnTo>
                    <a:pt x="184" y="65"/>
                  </a:lnTo>
                  <a:lnTo>
                    <a:pt x="184" y="65"/>
                  </a:lnTo>
                  <a:lnTo>
                    <a:pt x="185" y="66"/>
                  </a:lnTo>
                  <a:lnTo>
                    <a:pt x="185" y="66"/>
                  </a:lnTo>
                  <a:lnTo>
                    <a:pt x="186" y="66"/>
                  </a:lnTo>
                  <a:lnTo>
                    <a:pt x="186" y="67"/>
                  </a:lnTo>
                  <a:lnTo>
                    <a:pt x="187" y="67"/>
                  </a:lnTo>
                  <a:lnTo>
                    <a:pt x="187" y="68"/>
                  </a:lnTo>
                  <a:lnTo>
                    <a:pt x="188" y="68"/>
                  </a:lnTo>
                  <a:lnTo>
                    <a:pt x="188" y="69"/>
                  </a:lnTo>
                  <a:lnTo>
                    <a:pt x="189" y="69"/>
                  </a:lnTo>
                  <a:lnTo>
                    <a:pt x="189" y="70"/>
                  </a:lnTo>
                  <a:lnTo>
                    <a:pt x="189" y="70"/>
                  </a:lnTo>
                  <a:lnTo>
                    <a:pt x="190" y="70"/>
                  </a:lnTo>
                  <a:lnTo>
                    <a:pt x="190" y="71"/>
                  </a:lnTo>
                  <a:lnTo>
                    <a:pt x="191" y="71"/>
                  </a:lnTo>
                  <a:lnTo>
                    <a:pt x="191" y="72"/>
                  </a:lnTo>
                  <a:lnTo>
                    <a:pt x="192" y="72"/>
                  </a:lnTo>
                  <a:lnTo>
                    <a:pt x="192" y="73"/>
                  </a:lnTo>
                  <a:lnTo>
                    <a:pt x="193" y="73"/>
                  </a:lnTo>
                  <a:lnTo>
                    <a:pt x="193" y="74"/>
                  </a:lnTo>
                  <a:lnTo>
                    <a:pt x="194" y="74"/>
                  </a:lnTo>
                  <a:lnTo>
                    <a:pt x="194" y="75"/>
                  </a:lnTo>
                  <a:lnTo>
                    <a:pt x="195" y="75"/>
                  </a:lnTo>
                  <a:lnTo>
                    <a:pt x="195" y="75"/>
                  </a:lnTo>
                  <a:lnTo>
                    <a:pt x="196" y="76"/>
                  </a:lnTo>
                  <a:lnTo>
                    <a:pt x="196" y="76"/>
                  </a:lnTo>
                  <a:lnTo>
                    <a:pt x="197" y="77"/>
                  </a:lnTo>
                  <a:lnTo>
                    <a:pt x="197" y="77"/>
                  </a:lnTo>
                  <a:lnTo>
                    <a:pt x="198" y="78"/>
                  </a:lnTo>
                  <a:lnTo>
                    <a:pt x="198" y="78"/>
                  </a:lnTo>
                  <a:lnTo>
                    <a:pt x="199" y="79"/>
                  </a:lnTo>
                  <a:lnTo>
                    <a:pt x="199" y="79"/>
                  </a:lnTo>
                  <a:lnTo>
                    <a:pt x="200" y="79"/>
                  </a:lnTo>
                  <a:lnTo>
                    <a:pt x="200" y="80"/>
                  </a:lnTo>
                  <a:lnTo>
                    <a:pt x="201" y="80"/>
                  </a:lnTo>
                  <a:lnTo>
                    <a:pt x="201" y="81"/>
                  </a:lnTo>
                  <a:lnTo>
                    <a:pt x="202" y="81"/>
                  </a:lnTo>
                  <a:lnTo>
                    <a:pt x="202" y="81"/>
                  </a:lnTo>
                  <a:lnTo>
                    <a:pt x="203" y="82"/>
                  </a:lnTo>
                  <a:lnTo>
                    <a:pt x="203" y="82"/>
                  </a:lnTo>
                  <a:lnTo>
                    <a:pt x="204" y="83"/>
                  </a:lnTo>
                  <a:lnTo>
                    <a:pt x="204" y="83"/>
                  </a:lnTo>
                  <a:lnTo>
                    <a:pt x="204" y="84"/>
                  </a:lnTo>
                  <a:lnTo>
                    <a:pt x="205" y="84"/>
                  </a:lnTo>
                  <a:lnTo>
                    <a:pt x="205" y="84"/>
                  </a:lnTo>
                  <a:lnTo>
                    <a:pt x="206" y="85"/>
                  </a:lnTo>
                  <a:lnTo>
                    <a:pt x="206" y="85"/>
                  </a:lnTo>
                  <a:lnTo>
                    <a:pt x="207" y="86"/>
                  </a:lnTo>
                  <a:lnTo>
                    <a:pt x="207" y="86"/>
                  </a:lnTo>
                  <a:lnTo>
                    <a:pt x="208" y="86"/>
                  </a:lnTo>
                  <a:lnTo>
                    <a:pt x="208" y="87"/>
                  </a:lnTo>
                  <a:lnTo>
                    <a:pt x="209" y="87"/>
                  </a:lnTo>
                  <a:lnTo>
                    <a:pt x="209" y="88"/>
                  </a:lnTo>
                  <a:lnTo>
                    <a:pt x="210" y="88"/>
                  </a:lnTo>
                  <a:lnTo>
                    <a:pt x="210" y="88"/>
                  </a:lnTo>
                  <a:lnTo>
                    <a:pt x="211" y="89"/>
                  </a:lnTo>
                  <a:lnTo>
                    <a:pt x="211" y="89"/>
                  </a:lnTo>
                  <a:lnTo>
                    <a:pt x="212" y="89"/>
                  </a:lnTo>
                  <a:lnTo>
                    <a:pt x="212" y="90"/>
                  </a:lnTo>
                  <a:lnTo>
                    <a:pt x="213" y="90"/>
                  </a:lnTo>
                  <a:lnTo>
                    <a:pt x="213" y="90"/>
                  </a:lnTo>
                  <a:lnTo>
                    <a:pt x="214" y="91"/>
                  </a:lnTo>
                  <a:lnTo>
                    <a:pt x="214" y="91"/>
                  </a:lnTo>
                  <a:lnTo>
                    <a:pt x="215" y="92"/>
                  </a:lnTo>
                  <a:lnTo>
                    <a:pt x="215" y="92"/>
                  </a:lnTo>
                  <a:lnTo>
                    <a:pt x="216" y="92"/>
                  </a:lnTo>
                  <a:lnTo>
                    <a:pt x="216" y="93"/>
                  </a:lnTo>
                  <a:lnTo>
                    <a:pt x="217" y="93"/>
                  </a:lnTo>
                  <a:lnTo>
                    <a:pt x="217" y="93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9" y="95"/>
                  </a:lnTo>
                  <a:lnTo>
                    <a:pt x="219" y="95"/>
                  </a:lnTo>
                  <a:lnTo>
                    <a:pt x="220" y="95"/>
                  </a:lnTo>
                  <a:lnTo>
                    <a:pt x="220" y="96"/>
                  </a:lnTo>
                  <a:lnTo>
                    <a:pt x="221" y="96"/>
                  </a:lnTo>
                  <a:lnTo>
                    <a:pt x="221" y="96"/>
                  </a:lnTo>
                  <a:lnTo>
                    <a:pt x="222" y="96"/>
                  </a:lnTo>
                  <a:lnTo>
                    <a:pt x="222" y="97"/>
                  </a:lnTo>
                  <a:lnTo>
                    <a:pt x="223" y="97"/>
                  </a:lnTo>
                  <a:lnTo>
                    <a:pt x="223" y="97"/>
                  </a:lnTo>
                  <a:lnTo>
                    <a:pt x="224" y="98"/>
                  </a:lnTo>
                  <a:lnTo>
                    <a:pt x="224" y="98"/>
                  </a:lnTo>
                  <a:lnTo>
                    <a:pt x="225" y="98"/>
                  </a:lnTo>
                  <a:lnTo>
                    <a:pt x="225" y="98"/>
                  </a:lnTo>
                  <a:lnTo>
                    <a:pt x="226" y="99"/>
                  </a:lnTo>
                  <a:lnTo>
                    <a:pt x="226" y="99"/>
                  </a:lnTo>
                  <a:lnTo>
                    <a:pt x="227" y="99"/>
                  </a:lnTo>
                  <a:lnTo>
                    <a:pt x="227" y="100"/>
                  </a:lnTo>
                  <a:lnTo>
                    <a:pt x="228" y="100"/>
                  </a:lnTo>
                  <a:lnTo>
                    <a:pt x="228" y="100"/>
                  </a:lnTo>
                  <a:lnTo>
                    <a:pt x="229" y="100"/>
                  </a:lnTo>
                  <a:lnTo>
                    <a:pt x="229" y="101"/>
                  </a:lnTo>
                  <a:lnTo>
                    <a:pt x="230" y="101"/>
                  </a:lnTo>
                  <a:lnTo>
                    <a:pt x="230" y="101"/>
                  </a:lnTo>
                  <a:lnTo>
                    <a:pt x="231" y="101"/>
                  </a:lnTo>
                  <a:lnTo>
                    <a:pt x="231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3" y="103"/>
                  </a:lnTo>
                  <a:lnTo>
                    <a:pt x="233" y="103"/>
                  </a:lnTo>
                  <a:lnTo>
                    <a:pt x="234" y="103"/>
                  </a:lnTo>
                  <a:lnTo>
                    <a:pt x="234" y="103"/>
                  </a:lnTo>
                  <a:lnTo>
                    <a:pt x="235" y="103"/>
                  </a:lnTo>
                  <a:lnTo>
                    <a:pt x="235" y="104"/>
                  </a:lnTo>
                  <a:lnTo>
                    <a:pt x="236" y="104"/>
                  </a:lnTo>
                  <a:lnTo>
                    <a:pt x="236" y="104"/>
                  </a:lnTo>
                  <a:lnTo>
                    <a:pt x="237" y="104"/>
                  </a:lnTo>
                  <a:lnTo>
                    <a:pt x="237" y="105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39" y="105"/>
                  </a:lnTo>
                  <a:lnTo>
                    <a:pt x="239" y="105"/>
                  </a:lnTo>
                  <a:lnTo>
                    <a:pt x="240" y="105"/>
                  </a:lnTo>
                  <a:lnTo>
                    <a:pt x="240" y="106"/>
                  </a:lnTo>
                  <a:lnTo>
                    <a:pt x="241" y="106"/>
                  </a:lnTo>
                  <a:lnTo>
                    <a:pt x="241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3" y="106"/>
                  </a:lnTo>
                  <a:lnTo>
                    <a:pt x="243" y="107"/>
                  </a:lnTo>
                  <a:lnTo>
                    <a:pt x="244" y="107"/>
                  </a:lnTo>
                  <a:lnTo>
                    <a:pt x="244" y="107"/>
                  </a:lnTo>
                  <a:lnTo>
                    <a:pt x="245" y="107"/>
                  </a:lnTo>
                  <a:lnTo>
                    <a:pt x="245" y="107"/>
                  </a:lnTo>
                  <a:lnTo>
                    <a:pt x="246" y="107"/>
                  </a:lnTo>
                  <a:lnTo>
                    <a:pt x="246" y="107"/>
                  </a:lnTo>
                  <a:lnTo>
                    <a:pt x="247" y="108"/>
                  </a:lnTo>
                  <a:lnTo>
                    <a:pt x="247" y="108"/>
                  </a:lnTo>
                  <a:lnTo>
                    <a:pt x="248" y="108"/>
                  </a:lnTo>
                  <a:lnTo>
                    <a:pt x="248" y="108"/>
                  </a:lnTo>
                  <a:lnTo>
                    <a:pt x="249" y="108"/>
                  </a:lnTo>
                  <a:lnTo>
                    <a:pt x="249" y="108"/>
                  </a:lnTo>
                  <a:lnTo>
                    <a:pt x="250" y="108"/>
                  </a:lnTo>
                  <a:lnTo>
                    <a:pt x="250" y="108"/>
                  </a:lnTo>
                  <a:lnTo>
                    <a:pt x="251" y="108"/>
                  </a:lnTo>
                  <a:lnTo>
                    <a:pt x="251" y="108"/>
                  </a:lnTo>
                  <a:lnTo>
                    <a:pt x="252" y="109"/>
                  </a:lnTo>
                  <a:lnTo>
                    <a:pt x="252" y="109"/>
                  </a:lnTo>
                  <a:lnTo>
                    <a:pt x="253" y="109"/>
                  </a:lnTo>
                  <a:lnTo>
                    <a:pt x="253" y="109"/>
                  </a:lnTo>
                  <a:lnTo>
                    <a:pt x="254" y="109"/>
                  </a:lnTo>
                  <a:lnTo>
                    <a:pt x="254" y="109"/>
                  </a:lnTo>
                  <a:lnTo>
                    <a:pt x="255" y="109"/>
                  </a:lnTo>
                  <a:lnTo>
                    <a:pt x="255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7" y="109"/>
                  </a:lnTo>
                  <a:lnTo>
                    <a:pt x="257" y="109"/>
                  </a:lnTo>
                  <a:lnTo>
                    <a:pt x="258" y="109"/>
                  </a:lnTo>
                  <a:lnTo>
                    <a:pt x="258" y="109"/>
                  </a:lnTo>
                  <a:lnTo>
                    <a:pt x="259" y="109"/>
                  </a:lnTo>
                  <a:lnTo>
                    <a:pt x="259" y="109"/>
                  </a:lnTo>
                  <a:lnTo>
                    <a:pt x="260" y="109"/>
                  </a:lnTo>
                  <a:lnTo>
                    <a:pt x="260" y="109"/>
                  </a:lnTo>
                  <a:lnTo>
                    <a:pt x="261" y="109"/>
                  </a:lnTo>
                  <a:lnTo>
                    <a:pt x="261" y="109"/>
                  </a:lnTo>
                  <a:lnTo>
                    <a:pt x="262" y="109"/>
                  </a:lnTo>
                  <a:lnTo>
                    <a:pt x="262" y="109"/>
                  </a:lnTo>
                  <a:lnTo>
                    <a:pt x="263" y="109"/>
                  </a:lnTo>
                  <a:lnTo>
                    <a:pt x="263" y="109"/>
                  </a:lnTo>
                  <a:lnTo>
                    <a:pt x="264" y="109"/>
                  </a:lnTo>
                  <a:lnTo>
                    <a:pt x="264" y="109"/>
                  </a:lnTo>
                  <a:lnTo>
                    <a:pt x="265" y="109"/>
                  </a:lnTo>
                  <a:lnTo>
                    <a:pt x="265" y="109"/>
                  </a:lnTo>
                  <a:lnTo>
                    <a:pt x="266" y="109"/>
                  </a:lnTo>
                  <a:lnTo>
                    <a:pt x="266" y="109"/>
                  </a:lnTo>
                  <a:lnTo>
                    <a:pt x="267" y="109"/>
                  </a:lnTo>
                  <a:lnTo>
                    <a:pt x="267" y="109"/>
                  </a:lnTo>
                  <a:lnTo>
                    <a:pt x="268" y="109"/>
                  </a:lnTo>
                  <a:lnTo>
                    <a:pt x="268" y="109"/>
                  </a:lnTo>
                  <a:lnTo>
                    <a:pt x="269" y="109"/>
                  </a:lnTo>
                  <a:lnTo>
                    <a:pt x="269" y="109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1" y="108"/>
                  </a:lnTo>
                  <a:lnTo>
                    <a:pt x="271" y="108"/>
                  </a:lnTo>
                  <a:lnTo>
                    <a:pt x="272" y="108"/>
                  </a:lnTo>
                  <a:lnTo>
                    <a:pt x="272" y="108"/>
                  </a:lnTo>
                  <a:lnTo>
                    <a:pt x="273" y="108"/>
                  </a:lnTo>
                  <a:lnTo>
                    <a:pt x="273" y="108"/>
                  </a:lnTo>
                  <a:lnTo>
                    <a:pt x="274" y="108"/>
                  </a:lnTo>
                  <a:lnTo>
                    <a:pt x="274" y="107"/>
                  </a:lnTo>
                  <a:lnTo>
                    <a:pt x="275" y="107"/>
                  </a:lnTo>
                  <a:lnTo>
                    <a:pt x="275" y="107"/>
                  </a:lnTo>
                  <a:lnTo>
                    <a:pt x="276" y="107"/>
                  </a:lnTo>
                  <a:lnTo>
                    <a:pt x="276" y="107"/>
                  </a:lnTo>
                  <a:lnTo>
                    <a:pt x="277" y="107"/>
                  </a:lnTo>
                  <a:lnTo>
                    <a:pt x="277" y="107"/>
                  </a:lnTo>
                  <a:lnTo>
                    <a:pt x="278" y="106"/>
                  </a:lnTo>
                  <a:lnTo>
                    <a:pt x="278" y="106"/>
                  </a:lnTo>
                  <a:lnTo>
                    <a:pt x="279" y="106"/>
                  </a:lnTo>
                  <a:lnTo>
                    <a:pt x="279" y="106"/>
                  </a:lnTo>
                  <a:lnTo>
                    <a:pt x="280" y="106"/>
                  </a:lnTo>
                  <a:lnTo>
                    <a:pt x="280" y="106"/>
                  </a:lnTo>
                  <a:lnTo>
                    <a:pt x="281" y="106"/>
                  </a:lnTo>
                  <a:lnTo>
                    <a:pt x="281" y="105"/>
                  </a:lnTo>
                  <a:lnTo>
                    <a:pt x="282" y="105"/>
                  </a:lnTo>
                  <a:lnTo>
                    <a:pt x="282" y="105"/>
                  </a:lnTo>
                  <a:lnTo>
                    <a:pt x="283" y="105"/>
                  </a:lnTo>
                  <a:lnTo>
                    <a:pt x="283" y="105"/>
                  </a:lnTo>
                  <a:lnTo>
                    <a:pt x="284" y="105"/>
                  </a:lnTo>
                  <a:lnTo>
                    <a:pt x="284" y="104"/>
                  </a:lnTo>
                  <a:lnTo>
                    <a:pt x="284" y="104"/>
                  </a:lnTo>
                  <a:lnTo>
                    <a:pt x="285" y="104"/>
                  </a:lnTo>
                  <a:lnTo>
                    <a:pt x="285" y="104"/>
                  </a:lnTo>
                  <a:lnTo>
                    <a:pt x="286" y="103"/>
                  </a:lnTo>
                  <a:lnTo>
                    <a:pt x="286" y="103"/>
                  </a:lnTo>
                  <a:lnTo>
                    <a:pt x="287" y="103"/>
                  </a:lnTo>
                  <a:lnTo>
                    <a:pt x="287" y="103"/>
                  </a:lnTo>
                  <a:lnTo>
                    <a:pt x="288" y="103"/>
                  </a:lnTo>
                  <a:lnTo>
                    <a:pt x="288" y="102"/>
                  </a:lnTo>
                  <a:lnTo>
                    <a:pt x="289" y="102"/>
                  </a:lnTo>
                  <a:lnTo>
                    <a:pt x="289" y="102"/>
                  </a:lnTo>
                  <a:lnTo>
                    <a:pt x="290" y="102"/>
                  </a:lnTo>
                  <a:lnTo>
                    <a:pt x="290" y="101"/>
                  </a:lnTo>
                  <a:lnTo>
                    <a:pt x="291" y="101"/>
                  </a:lnTo>
                  <a:lnTo>
                    <a:pt x="291" y="101"/>
                  </a:lnTo>
                  <a:lnTo>
                    <a:pt x="292" y="101"/>
                  </a:lnTo>
                  <a:lnTo>
                    <a:pt x="292" y="100"/>
                  </a:lnTo>
                  <a:lnTo>
                    <a:pt x="293" y="100"/>
                  </a:lnTo>
                  <a:lnTo>
                    <a:pt x="293" y="100"/>
                  </a:lnTo>
                  <a:lnTo>
                    <a:pt x="294" y="100"/>
                  </a:lnTo>
                  <a:lnTo>
                    <a:pt x="294" y="99"/>
                  </a:lnTo>
                  <a:lnTo>
                    <a:pt x="295" y="99"/>
                  </a:lnTo>
                  <a:lnTo>
                    <a:pt x="295" y="99"/>
                  </a:lnTo>
                  <a:lnTo>
                    <a:pt x="296" y="98"/>
                  </a:lnTo>
                  <a:lnTo>
                    <a:pt x="296" y="98"/>
                  </a:lnTo>
                  <a:lnTo>
                    <a:pt x="297" y="98"/>
                  </a:lnTo>
                  <a:lnTo>
                    <a:pt x="297" y="98"/>
                  </a:lnTo>
                  <a:lnTo>
                    <a:pt x="298" y="97"/>
                  </a:lnTo>
                  <a:lnTo>
                    <a:pt x="298" y="97"/>
                  </a:lnTo>
                  <a:lnTo>
                    <a:pt x="299" y="97"/>
                  </a:lnTo>
                  <a:lnTo>
                    <a:pt x="299" y="96"/>
                  </a:lnTo>
                  <a:lnTo>
                    <a:pt x="299" y="96"/>
                  </a:lnTo>
                  <a:lnTo>
                    <a:pt x="300" y="96"/>
                  </a:lnTo>
                  <a:lnTo>
                    <a:pt x="300" y="96"/>
                  </a:lnTo>
                  <a:lnTo>
                    <a:pt x="301" y="95"/>
                  </a:lnTo>
                  <a:lnTo>
                    <a:pt x="301" y="95"/>
                  </a:lnTo>
                  <a:lnTo>
                    <a:pt x="302" y="95"/>
                  </a:lnTo>
                  <a:lnTo>
                    <a:pt x="302" y="94"/>
                  </a:lnTo>
                  <a:lnTo>
                    <a:pt x="303" y="94"/>
                  </a:lnTo>
                  <a:lnTo>
                    <a:pt x="303" y="94"/>
                  </a:lnTo>
                  <a:lnTo>
                    <a:pt x="304" y="93"/>
                  </a:lnTo>
                  <a:lnTo>
                    <a:pt x="304" y="93"/>
                  </a:lnTo>
                  <a:lnTo>
                    <a:pt x="305" y="93"/>
                  </a:lnTo>
                  <a:lnTo>
                    <a:pt x="305" y="92"/>
                  </a:lnTo>
                  <a:lnTo>
                    <a:pt x="306" y="92"/>
                  </a:lnTo>
                  <a:lnTo>
                    <a:pt x="306" y="92"/>
                  </a:lnTo>
                  <a:lnTo>
                    <a:pt x="307" y="91"/>
                  </a:lnTo>
                  <a:lnTo>
                    <a:pt x="307" y="91"/>
                  </a:lnTo>
                  <a:lnTo>
                    <a:pt x="308" y="90"/>
                  </a:lnTo>
                  <a:lnTo>
                    <a:pt x="308" y="90"/>
                  </a:lnTo>
                  <a:lnTo>
                    <a:pt x="309" y="90"/>
                  </a:lnTo>
                  <a:lnTo>
                    <a:pt x="309" y="89"/>
                  </a:lnTo>
                  <a:lnTo>
                    <a:pt x="310" y="89"/>
                  </a:lnTo>
                  <a:lnTo>
                    <a:pt x="310" y="89"/>
                  </a:lnTo>
                  <a:lnTo>
                    <a:pt x="311" y="88"/>
                  </a:lnTo>
                  <a:lnTo>
                    <a:pt x="311" y="88"/>
                  </a:lnTo>
                  <a:lnTo>
                    <a:pt x="312" y="88"/>
                  </a:lnTo>
                  <a:lnTo>
                    <a:pt x="312" y="87"/>
                  </a:lnTo>
                  <a:lnTo>
                    <a:pt x="313" y="87"/>
                  </a:lnTo>
                  <a:lnTo>
                    <a:pt x="313" y="86"/>
                  </a:lnTo>
                  <a:lnTo>
                    <a:pt x="313" y="86"/>
                  </a:lnTo>
                  <a:lnTo>
                    <a:pt x="314" y="86"/>
                  </a:lnTo>
                  <a:lnTo>
                    <a:pt x="314" y="85"/>
                  </a:lnTo>
                  <a:lnTo>
                    <a:pt x="315" y="85"/>
                  </a:lnTo>
                  <a:lnTo>
                    <a:pt x="315" y="84"/>
                  </a:lnTo>
                  <a:lnTo>
                    <a:pt x="316" y="84"/>
                  </a:lnTo>
                  <a:lnTo>
                    <a:pt x="316" y="84"/>
                  </a:lnTo>
                  <a:lnTo>
                    <a:pt x="317" y="83"/>
                  </a:lnTo>
                  <a:lnTo>
                    <a:pt x="317" y="83"/>
                  </a:lnTo>
                  <a:lnTo>
                    <a:pt x="318" y="82"/>
                  </a:lnTo>
                  <a:lnTo>
                    <a:pt x="318" y="82"/>
                  </a:lnTo>
                  <a:lnTo>
                    <a:pt x="319" y="81"/>
                  </a:lnTo>
                  <a:lnTo>
                    <a:pt x="319" y="81"/>
                  </a:lnTo>
                  <a:lnTo>
                    <a:pt x="320" y="81"/>
                  </a:lnTo>
                  <a:lnTo>
                    <a:pt x="320" y="80"/>
                  </a:lnTo>
                  <a:lnTo>
                    <a:pt x="321" y="80"/>
                  </a:lnTo>
                  <a:lnTo>
                    <a:pt x="321" y="79"/>
                  </a:lnTo>
                  <a:lnTo>
                    <a:pt x="322" y="79"/>
                  </a:lnTo>
                  <a:lnTo>
                    <a:pt x="322" y="79"/>
                  </a:lnTo>
                  <a:lnTo>
                    <a:pt x="323" y="78"/>
                  </a:lnTo>
                  <a:lnTo>
                    <a:pt x="323" y="78"/>
                  </a:lnTo>
                  <a:lnTo>
                    <a:pt x="324" y="77"/>
                  </a:lnTo>
                  <a:lnTo>
                    <a:pt x="324" y="77"/>
                  </a:lnTo>
                  <a:lnTo>
                    <a:pt x="325" y="76"/>
                  </a:lnTo>
                  <a:lnTo>
                    <a:pt x="325" y="76"/>
                  </a:lnTo>
                  <a:lnTo>
                    <a:pt x="326" y="75"/>
                  </a:lnTo>
                  <a:lnTo>
                    <a:pt x="326" y="75"/>
                  </a:lnTo>
                  <a:lnTo>
                    <a:pt x="327" y="75"/>
                  </a:lnTo>
                  <a:lnTo>
                    <a:pt x="327" y="74"/>
                  </a:lnTo>
                  <a:lnTo>
                    <a:pt x="327" y="74"/>
                  </a:lnTo>
                  <a:lnTo>
                    <a:pt x="328" y="73"/>
                  </a:lnTo>
                  <a:lnTo>
                    <a:pt x="328" y="73"/>
                  </a:lnTo>
                  <a:lnTo>
                    <a:pt x="329" y="72"/>
                  </a:lnTo>
                  <a:lnTo>
                    <a:pt x="329" y="72"/>
                  </a:lnTo>
                  <a:lnTo>
                    <a:pt x="330" y="71"/>
                  </a:lnTo>
                  <a:lnTo>
                    <a:pt x="330" y="71"/>
                  </a:lnTo>
                  <a:lnTo>
                    <a:pt x="331" y="70"/>
                  </a:lnTo>
                  <a:lnTo>
                    <a:pt x="331" y="70"/>
                  </a:lnTo>
                  <a:lnTo>
                    <a:pt x="332" y="70"/>
                  </a:lnTo>
                  <a:lnTo>
                    <a:pt x="332" y="69"/>
                  </a:lnTo>
                  <a:lnTo>
                    <a:pt x="333" y="69"/>
                  </a:lnTo>
                  <a:lnTo>
                    <a:pt x="333" y="68"/>
                  </a:lnTo>
                  <a:lnTo>
                    <a:pt x="334" y="68"/>
                  </a:lnTo>
                  <a:lnTo>
                    <a:pt x="334" y="67"/>
                  </a:lnTo>
                  <a:lnTo>
                    <a:pt x="335" y="67"/>
                  </a:lnTo>
                  <a:lnTo>
                    <a:pt x="335" y="66"/>
                  </a:lnTo>
                  <a:lnTo>
                    <a:pt x="336" y="66"/>
                  </a:lnTo>
                  <a:lnTo>
                    <a:pt x="336" y="66"/>
                  </a:lnTo>
                  <a:lnTo>
                    <a:pt x="337" y="65"/>
                  </a:lnTo>
                  <a:lnTo>
                    <a:pt x="337" y="65"/>
                  </a:lnTo>
                  <a:lnTo>
                    <a:pt x="338" y="64"/>
                  </a:lnTo>
                  <a:lnTo>
                    <a:pt x="338" y="64"/>
                  </a:lnTo>
                  <a:lnTo>
                    <a:pt x="339" y="63"/>
                  </a:lnTo>
                  <a:lnTo>
                    <a:pt x="339" y="63"/>
                  </a:lnTo>
                  <a:lnTo>
                    <a:pt x="340" y="62"/>
                  </a:lnTo>
                  <a:lnTo>
                    <a:pt x="340" y="62"/>
                  </a:lnTo>
                  <a:lnTo>
                    <a:pt x="341" y="61"/>
                  </a:lnTo>
                  <a:lnTo>
                    <a:pt x="341" y="61"/>
                  </a:lnTo>
                  <a:lnTo>
                    <a:pt x="341" y="60"/>
                  </a:lnTo>
                  <a:lnTo>
                    <a:pt x="342" y="60"/>
                  </a:lnTo>
                  <a:lnTo>
                    <a:pt x="342" y="59"/>
                  </a:lnTo>
                  <a:lnTo>
                    <a:pt x="343" y="59"/>
                  </a:lnTo>
                  <a:lnTo>
                    <a:pt x="343" y="58"/>
                  </a:lnTo>
                  <a:lnTo>
                    <a:pt x="344" y="58"/>
                  </a:lnTo>
                  <a:lnTo>
                    <a:pt x="344" y="57"/>
                  </a:lnTo>
                  <a:lnTo>
                    <a:pt x="345" y="57"/>
                  </a:lnTo>
                  <a:lnTo>
                    <a:pt x="345" y="57"/>
                  </a:lnTo>
                  <a:lnTo>
                    <a:pt x="346" y="56"/>
                  </a:lnTo>
                  <a:lnTo>
                    <a:pt x="346" y="56"/>
                  </a:lnTo>
                  <a:lnTo>
                    <a:pt x="347" y="55"/>
                  </a:lnTo>
                  <a:lnTo>
                    <a:pt x="347" y="55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1061" name="Freeform 293"/>
            <p:cNvSpPr>
              <a:spLocks noChangeAspect="1"/>
            </p:cNvSpPr>
            <p:nvPr/>
          </p:nvSpPr>
          <p:spPr bwMode="auto">
            <a:xfrm>
              <a:off x="3793" y="1175"/>
              <a:ext cx="143" cy="652"/>
            </a:xfrm>
            <a:custGeom>
              <a:avLst/>
              <a:gdLst/>
              <a:ahLst/>
              <a:cxnLst>
                <a:cxn ang="0">
                  <a:pos x="5" y="49"/>
                </a:cxn>
                <a:cxn ang="0">
                  <a:pos x="11" y="44"/>
                </a:cxn>
                <a:cxn ang="0">
                  <a:pos x="17" y="38"/>
                </a:cxn>
                <a:cxn ang="0">
                  <a:pos x="22" y="33"/>
                </a:cxn>
                <a:cxn ang="0">
                  <a:pos x="28" y="28"/>
                </a:cxn>
                <a:cxn ang="0">
                  <a:pos x="34" y="23"/>
                </a:cxn>
                <a:cxn ang="0">
                  <a:pos x="40" y="18"/>
                </a:cxn>
                <a:cxn ang="0">
                  <a:pos x="46" y="14"/>
                </a:cxn>
                <a:cxn ang="0">
                  <a:pos x="51" y="11"/>
                </a:cxn>
                <a:cxn ang="0">
                  <a:pos x="57" y="8"/>
                </a:cxn>
                <a:cxn ang="0">
                  <a:pos x="63" y="5"/>
                </a:cxn>
                <a:cxn ang="0">
                  <a:pos x="69" y="3"/>
                </a:cxn>
                <a:cxn ang="0">
                  <a:pos x="75" y="1"/>
                </a:cxn>
                <a:cxn ang="0">
                  <a:pos x="80" y="0"/>
                </a:cxn>
                <a:cxn ang="0">
                  <a:pos x="86" y="0"/>
                </a:cxn>
                <a:cxn ang="0">
                  <a:pos x="92" y="0"/>
                </a:cxn>
                <a:cxn ang="0">
                  <a:pos x="98" y="1"/>
                </a:cxn>
                <a:cxn ang="0">
                  <a:pos x="104" y="3"/>
                </a:cxn>
                <a:cxn ang="0">
                  <a:pos x="109" y="4"/>
                </a:cxn>
                <a:cxn ang="0">
                  <a:pos x="115" y="7"/>
                </a:cxn>
                <a:cxn ang="0">
                  <a:pos x="121" y="10"/>
                </a:cxn>
                <a:cxn ang="0">
                  <a:pos x="127" y="14"/>
                </a:cxn>
                <a:cxn ang="0">
                  <a:pos x="132" y="18"/>
                </a:cxn>
                <a:cxn ang="0">
                  <a:pos x="138" y="22"/>
                </a:cxn>
                <a:cxn ang="0">
                  <a:pos x="144" y="27"/>
                </a:cxn>
                <a:cxn ang="0">
                  <a:pos x="150" y="32"/>
                </a:cxn>
                <a:cxn ang="0">
                  <a:pos x="156" y="37"/>
                </a:cxn>
                <a:cxn ang="0">
                  <a:pos x="161" y="43"/>
                </a:cxn>
                <a:cxn ang="0">
                  <a:pos x="167" y="48"/>
                </a:cxn>
                <a:cxn ang="0">
                  <a:pos x="173" y="54"/>
                </a:cxn>
                <a:cxn ang="0">
                  <a:pos x="179" y="60"/>
                </a:cxn>
                <a:cxn ang="0">
                  <a:pos x="185" y="66"/>
                </a:cxn>
                <a:cxn ang="0">
                  <a:pos x="190" y="71"/>
                </a:cxn>
                <a:cxn ang="0">
                  <a:pos x="196" y="76"/>
                </a:cxn>
                <a:cxn ang="0">
                  <a:pos x="202" y="81"/>
                </a:cxn>
                <a:cxn ang="0">
                  <a:pos x="208" y="86"/>
                </a:cxn>
                <a:cxn ang="0">
                  <a:pos x="214" y="91"/>
                </a:cxn>
                <a:cxn ang="0">
                  <a:pos x="219" y="95"/>
                </a:cxn>
                <a:cxn ang="0">
                  <a:pos x="225" y="98"/>
                </a:cxn>
                <a:cxn ang="0">
                  <a:pos x="231" y="102"/>
                </a:cxn>
                <a:cxn ang="0">
                  <a:pos x="237" y="104"/>
                </a:cxn>
                <a:cxn ang="0">
                  <a:pos x="242" y="106"/>
                </a:cxn>
                <a:cxn ang="0">
                  <a:pos x="248" y="108"/>
                </a:cxn>
                <a:cxn ang="0">
                  <a:pos x="254" y="109"/>
                </a:cxn>
                <a:cxn ang="0">
                  <a:pos x="260" y="109"/>
                </a:cxn>
                <a:cxn ang="0">
                  <a:pos x="266" y="109"/>
                </a:cxn>
                <a:cxn ang="0">
                  <a:pos x="271" y="108"/>
                </a:cxn>
                <a:cxn ang="0">
                  <a:pos x="277" y="107"/>
                </a:cxn>
                <a:cxn ang="0">
                  <a:pos x="283" y="105"/>
                </a:cxn>
                <a:cxn ang="0">
                  <a:pos x="289" y="102"/>
                </a:cxn>
                <a:cxn ang="0">
                  <a:pos x="295" y="99"/>
                </a:cxn>
                <a:cxn ang="0">
                  <a:pos x="300" y="96"/>
                </a:cxn>
                <a:cxn ang="0">
                  <a:pos x="306" y="92"/>
                </a:cxn>
                <a:cxn ang="0">
                  <a:pos x="312" y="87"/>
                </a:cxn>
                <a:cxn ang="0">
                  <a:pos x="318" y="82"/>
                </a:cxn>
                <a:cxn ang="0">
                  <a:pos x="324" y="77"/>
                </a:cxn>
                <a:cxn ang="0">
                  <a:pos x="329" y="72"/>
                </a:cxn>
                <a:cxn ang="0">
                  <a:pos x="335" y="66"/>
                </a:cxn>
                <a:cxn ang="0">
                  <a:pos x="341" y="61"/>
                </a:cxn>
                <a:cxn ang="0">
                  <a:pos x="347" y="55"/>
                </a:cxn>
              </a:cxnLst>
              <a:rect l="0" t="0" r="r" b="b"/>
              <a:pathLst>
                <a:path w="347" h="109">
                  <a:moveTo>
                    <a:pt x="0" y="55"/>
                  </a:moveTo>
                  <a:lnTo>
                    <a:pt x="0" y="54"/>
                  </a:lnTo>
                  <a:lnTo>
                    <a:pt x="1" y="54"/>
                  </a:lnTo>
                  <a:lnTo>
                    <a:pt x="1" y="53"/>
                  </a:lnTo>
                  <a:lnTo>
                    <a:pt x="2" y="53"/>
                  </a:lnTo>
                  <a:lnTo>
                    <a:pt x="2" y="52"/>
                  </a:lnTo>
                  <a:lnTo>
                    <a:pt x="3" y="52"/>
                  </a:lnTo>
                  <a:lnTo>
                    <a:pt x="3" y="51"/>
                  </a:lnTo>
                  <a:lnTo>
                    <a:pt x="4" y="51"/>
                  </a:lnTo>
                  <a:lnTo>
                    <a:pt x="4" y="50"/>
                  </a:lnTo>
                  <a:lnTo>
                    <a:pt x="5" y="50"/>
                  </a:lnTo>
                  <a:lnTo>
                    <a:pt x="5" y="49"/>
                  </a:lnTo>
                  <a:lnTo>
                    <a:pt x="6" y="49"/>
                  </a:lnTo>
                  <a:lnTo>
                    <a:pt x="6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9" y="46"/>
                  </a:lnTo>
                  <a:lnTo>
                    <a:pt x="9" y="46"/>
                  </a:lnTo>
                  <a:lnTo>
                    <a:pt x="9" y="45"/>
                  </a:lnTo>
                  <a:lnTo>
                    <a:pt x="10" y="45"/>
                  </a:lnTo>
                  <a:lnTo>
                    <a:pt x="10" y="44"/>
                  </a:lnTo>
                  <a:lnTo>
                    <a:pt x="11" y="44"/>
                  </a:lnTo>
                  <a:lnTo>
                    <a:pt x="11" y="43"/>
                  </a:lnTo>
                  <a:lnTo>
                    <a:pt x="12" y="43"/>
                  </a:lnTo>
                  <a:lnTo>
                    <a:pt x="12" y="42"/>
                  </a:lnTo>
                  <a:lnTo>
                    <a:pt x="13" y="42"/>
                  </a:lnTo>
                  <a:lnTo>
                    <a:pt x="13" y="41"/>
                  </a:lnTo>
                  <a:lnTo>
                    <a:pt x="14" y="41"/>
                  </a:lnTo>
                  <a:lnTo>
                    <a:pt x="14" y="40"/>
                  </a:lnTo>
                  <a:lnTo>
                    <a:pt x="15" y="40"/>
                  </a:lnTo>
                  <a:lnTo>
                    <a:pt x="15" y="39"/>
                  </a:lnTo>
                  <a:lnTo>
                    <a:pt x="16" y="39"/>
                  </a:lnTo>
                  <a:lnTo>
                    <a:pt x="16" y="3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18" y="37"/>
                  </a:lnTo>
                  <a:lnTo>
                    <a:pt x="18" y="37"/>
                  </a:lnTo>
                  <a:lnTo>
                    <a:pt x="18" y="36"/>
                  </a:lnTo>
                  <a:lnTo>
                    <a:pt x="19" y="36"/>
                  </a:lnTo>
                  <a:lnTo>
                    <a:pt x="19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1" y="34"/>
                  </a:lnTo>
                  <a:lnTo>
                    <a:pt x="21" y="34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5" y="31"/>
                  </a:lnTo>
                  <a:lnTo>
                    <a:pt x="25" y="30"/>
                  </a:lnTo>
                  <a:lnTo>
                    <a:pt x="26" y="30"/>
                  </a:lnTo>
                  <a:lnTo>
                    <a:pt x="26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9" y="27"/>
                  </a:lnTo>
                  <a:lnTo>
                    <a:pt x="29" y="27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1" y="26"/>
                  </a:lnTo>
                  <a:lnTo>
                    <a:pt x="31" y="25"/>
                  </a:lnTo>
                  <a:lnTo>
                    <a:pt x="32" y="25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33" y="24"/>
                  </a:lnTo>
                  <a:lnTo>
                    <a:pt x="33" y="23"/>
                  </a:lnTo>
                  <a:lnTo>
                    <a:pt x="34" y="23"/>
                  </a:lnTo>
                  <a:lnTo>
                    <a:pt x="34" y="22"/>
                  </a:lnTo>
                  <a:lnTo>
                    <a:pt x="35" y="22"/>
                  </a:lnTo>
                  <a:lnTo>
                    <a:pt x="35" y="22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7" y="21"/>
                  </a:lnTo>
                  <a:lnTo>
                    <a:pt x="37" y="20"/>
                  </a:lnTo>
                  <a:lnTo>
                    <a:pt x="38" y="20"/>
                  </a:lnTo>
                  <a:lnTo>
                    <a:pt x="38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1" y="18"/>
                  </a:lnTo>
                  <a:lnTo>
                    <a:pt x="41" y="17"/>
                  </a:lnTo>
                  <a:lnTo>
                    <a:pt x="42" y="17"/>
                  </a:lnTo>
                  <a:lnTo>
                    <a:pt x="42" y="17"/>
                  </a:lnTo>
                  <a:lnTo>
                    <a:pt x="43" y="16"/>
                  </a:lnTo>
                  <a:lnTo>
                    <a:pt x="43" y="16"/>
                  </a:lnTo>
                  <a:lnTo>
                    <a:pt x="44" y="16"/>
                  </a:lnTo>
                  <a:lnTo>
                    <a:pt x="44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6" y="14"/>
                  </a:lnTo>
                  <a:lnTo>
                    <a:pt x="46" y="14"/>
                  </a:lnTo>
                  <a:lnTo>
                    <a:pt x="47" y="14"/>
                  </a:lnTo>
                  <a:lnTo>
                    <a:pt x="47" y="13"/>
                  </a:lnTo>
                  <a:lnTo>
                    <a:pt x="47" y="13"/>
                  </a:lnTo>
                  <a:lnTo>
                    <a:pt x="48" y="13"/>
                  </a:lnTo>
                  <a:lnTo>
                    <a:pt x="48" y="12"/>
                  </a:lnTo>
                  <a:lnTo>
                    <a:pt x="49" y="12"/>
                  </a:lnTo>
                  <a:lnTo>
                    <a:pt x="49" y="12"/>
                  </a:lnTo>
                  <a:lnTo>
                    <a:pt x="50" y="12"/>
                  </a:lnTo>
                  <a:lnTo>
                    <a:pt x="50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5" y="9"/>
                  </a:lnTo>
                  <a:lnTo>
                    <a:pt x="55" y="8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9" y="7"/>
                  </a:lnTo>
                  <a:lnTo>
                    <a:pt x="59" y="7"/>
                  </a:lnTo>
                  <a:lnTo>
                    <a:pt x="60" y="6"/>
                  </a:lnTo>
                  <a:lnTo>
                    <a:pt x="60" y="6"/>
                  </a:lnTo>
                  <a:lnTo>
                    <a:pt x="61" y="6"/>
                  </a:lnTo>
                  <a:lnTo>
                    <a:pt x="61" y="6"/>
                  </a:lnTo>
                  <a:lnTo>
                    <a:pt x="61" y="5"/>
                  </a:lnTo>
                  <a:lnTo>
                    <a:pt x="62" y="5"/>
                  </a:lnTo>
                  <a:lnTo>
                    <a:pt x="62" y="5"/>
                  </a:lnTo>
                  <a:lnTo>
                    <a:pt x="63" y="5"/>
                  </a:lnTo>
                  <a:lnTo>
                    <a:pt x="63" y="5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7" y="3"/>
                  </a:lnTo>
                  <a:lnTo>
                    <a:pt x="67" y="3"/>
                  </a:lnTo>
                  <a:lnTo>
                    <a:pt x="68" y="3"/>
                  </a:lnTo>
                  <a:lnTo>
                    <a:pt x="68" y="3"/>
                  </a:lnTo>
                  <a:lnTo>
                    <a:pt x="69" y="3"/>
                  </a:lnTo>
                  <a:lnTo>
                    <a:pt x="69" y="3"/>
                  </a:lnTo>
                  <a:lnTo>
                    <a:pt x="70" y="3"/>
                  </a:lnTo>
                  <a:lnTo>
                    <a:pt x="70" y="2"/>
                  </a:lnTo>
                  <a:lnTo>
                    <a:pt x="71" y="2"/>
                  </a:lnTo>
                  <a:lnTo>
                    <a:pt x="71" y="2"/>
                  </a:lnTo>
                  <a:lnTo>
                    <a:pt x="72" y="2"/>
                  </a:lnTo>
                  <a:lnTo>
                    <a:pt x="72" y="2"/>
                  </a:lnTo>
                  <a:lnTo>
                    <a:pt x="73" y="2"/>
                  </a:lnTo>
                  <a:lnTo>
                    <a:pt x="73" y="2"/>
                  </a:lnTo>
                  <a:lnTo>
                    <a:pt x="74" y="1"/>
                  </a:lnTo>
                  <a:lnTo>
                    <a:pt x="74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6" y="1"/>
                  </a:lnTo>
                  <a:lnTo>
                    <a:pt x="76" y="1"/>
                  </a:lnTo>
                  <a:lnTo>
                    <a:pt x="77" y="1"/>
                  </a:lnTo>
                  <a:lnTo>
                    <a:pt x="77" y="1"/>
                  </a:lnTo>
                  <a:lnTo>
                    <a:pt x="78" y="1"/>
                  </a:lnTo>
                  <a:lnTo>
                    <a:pt x="78" y="1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3" y="0"/>
                  </a:lnTo>
                  <a:lnTo>
                    <a:pt x="83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5" y="0"/>
                  </a:lnTo>
                  <a:lnTo>
                    <a:pt x="85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7" y="0"/>
                  </a:lnTo>
                  <a:lnTo>
                    <a:pt x="87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91" y="0"/>
                  </a:lnTo>
                  <a:lnTo>
                    <a:pt x="91" y="0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6" y="1"/>
                  </a:lnTo>
                  <a:lnTo>
                    <a:pt x="96" y="1"/>
                  </a:lnTo>
                  <a:lnTo>
                    <a:pt x="97" y="1"/>
                  </a:lnTo>
                  <a:lnTo>
                    <a:pt x="97" y="1"/>
                  </a:lnTo>
                  <a:lnTo>
                    <a:pt x="98" y="1"/>
                  </a:lnTo>
                  <a:lnTo>
                    <a:pt x="98" y="1"/>
                  </a:lnTo>
                  <a:lnTo>
                    <a:pt x="99" y="1"/>
                  </a:lnTo>
                  <a:lnTo>
                    <a:pt x="99" y="1"/>
                  </a:lnTo>
                  <a:lnTo>
                    <a:pt x="100" y="1"/>
                  </a:lnTo>
                  <a:lnTo>
                    <a:pt x="100" y="2"/>
                  </a:lnTo>
                  <a:lnTo>
                    <a:pt x="101" y="2"/>
                  </a:lnTo>
                  <a:lnTo>
                    <a:pt x="101" y="2"/>
                  </a:lnTo>
                  <a:lnTo>
                    <a:pt x="102" y="2"/>
                  </a:lnTo>
                  <a:lnTo>
                    <a:pt x="102" y="2"/>
                  </a:lnTo>
                  <a:lnTo>
                    <a:pt x="103" y="2"/>
                  </a:lnTo>
                  <a:lnTo>
                    <a:pt x="103" y="2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5" y="3"/>
                  </a:lnTo>
                  <a:lnTo>
                    <a:pt x="105" y="3"/>
                  </a:lnTo>
                  <a:lnTo>
                    <a:pt x="106" y="3"/>
                  </a:lnTo>
                  <a:lnTo>
                    <a:pt x="106" y="3"/>
                  </a:lnTo>
                  <a:lnTo>
                    <a:pt x="107" y="4"/>
                  </a:lnTo>
                  <a:lnTo>
                    <a:pt x="107" y="4"/>
                  </a:lnTo>
                  <a:lnTo>
                    <a:pt x="108" y="4"/>
                  </a:lnTo>
                  <a:lnTo>
                    <a:pt x="108" y="4"/>
                  </a:lnTo>
                  <a:lnTo>
                    <a:pt x="109" y="4"/>
                  </a:lnTo>
                  <a:lnTo>
                    <a:pt x="109" y="4"/>
                  </a:lnTo>
                  <a:lnTo>
                    <a:pt x="110" y="5"/>
                  </a:lnTo>
                  <a:lnTo>
                    <a:pt x="110" y="5"/>
                  </a:lnTo>
                  <a:lnTo>
                    <a:pt x="111" y="5"/>
                  </a:lnTo>
                  <a:lnTo>
                    <a:pt x="111" y="5"/>
                  </a:lnTo>
                  <a:lnTo>
                    <a:pt x="112" y="5"/>
                  </a:lnTo>
                  <a:lnTo>
                    <a:pt x="112" y="6"/>
                  </a:lnTo>
                  <a:lnTo>
                    <a:pt x="113" y="6"/>
                  </a:lnTo>
                  <a:lnTo>
                    <a:pt x="113" y="6"/>
                  </a:lnTo>
                  <a:lnTo>
                    <a:pt x="114" y="6"/>
                  </a:lnTo>
                  <a:lnTo>
                    <a:pt x="114" y="7"/>
                  </a:lnTo>
                  <a:lnTo>
                    <a:pt x="115" y="7"/>
                  </a:lnTo>
                  <a:lnTo>
                    <a:pt x="115" y="7"/>
                  </a:lnTo>
                  <a:lnTo>
                    <a:pt x="116" y="7"/>
                  </a:lnTo>
                  <a:lnTo>
                    <a:pt x="116" y="8"/>
                  </a:lnTo>
                  <a:lnTo>
                    <a:pt x="117" y="8"/>
                  </a:lnTo>
                  <a:lnTo>
                    <a:pt x="117" y="8"/>
                  </a:lnTo>
                  <a:lnTo>
                    <a:pt x="118" y="8"/>
                  </a:lnTo>
                  <a:lnTo>
                    <a:pt x="118" y="8"/>
                  </a:lnTo>
                  <a:lnTo>
                    <a:pt x="118" y="9"/>
                  </a:lnTo>
                  <a:lnTo>
                    <a:pt x="119" y="9"/>
                  </a:lnTo>
                  <a:lnTo>
                    <a:pt x="119" y="9"/>
                  </a:lnTo>
                  <a:lnTo>
                    <a:pt x="120" y="10"/>
                  </a:lnTo>
                  <a:lnTo>
                    <a:pt x="120" y="10"/>
                  </a:lnTo>
                  <a:lnTo>
                    <a:pt x="121" y="10"/>
                  </a:lnTo>
                  <a:lnTo>
                    <a:pt x="121" y="10"/>
                  </a:lnTo>
                  <a:lnTo>
                    <a:pt x="122" y="11"/>
                  </a:lnTo>
                  <a:lnTo>
                    <a:pt x="122" y="11"/>
                  </a:lnTo>
                  <a:lnTo>
                    <a:pt x="123" y="11"/>
                  </a:lnTo>
                  <a:lnTo>
                    <a:pt x="123" y="12"/>
                  </a:lnTo>
                  <a:lnTo>
                    <a:pt x="124" y="12"/>
                  </a:lnTo>
                  <a:lnTo>
                    <a:pt x="124" y="12"/>
                  </a:lnTo>
                  <a:lnTo>
                    <a:pt x="125" y="12"/>
                  </a:lnTo>
                  <a:lnTo>
                    <a:pt x="125" y="13"/>
                  </a:lnTo>
                  <a:lnTo>
                    <a:pt x="126" y="13"/>
                  </a:lnTo>
                  <a:lnTo>
                    <a:pt x="126" y="13"/>
                  </a:lnTo>
                  <a:lnTo>
                    <a:pt x="127" y="14"/>
                  </a:lnTo>
                  <a:lnTo>
                    <a:pt x="127" y="14"/>
                  </a:lnTo>
                  <a:lnTo>
                    <a:pt x="128" y="14"/>
                  </a:lnTo>
                  <a:lnTo>
                    <a:pt x="128" y="15"/>
                  </a:lnTo>
                  <a:lnTo>
                    <a:pt x="129" y="15"/>
                  </a:lnTo>
                  <a:lnTo>
                    <a:pt x="129" y="15"/>
                  </a:lnTo>
                  <a:lnTo>
                    <a:pt x="130" y="16"/>
                  </a:lnTo>
                  <a:lnTo>
                    <a:pt x="130" y="16"/>
                  </a:lnTo>
                  <a:lnTo>
                    <a:pt x="131" y="16"/>
                  </a:lnTo>
                  <a:lnTo>
                    <a:pt x="131" y="17"/>
                  </a:lnTo>
                  <a:lnTo>
                    <a:pt x="132" y="17"/>
                  </a:lnTo>
                  <a:lnTo>
                    <a:pt x="132" y="17"/>
                  </a:lnTo>
                  <a:lnTo>
                    <a:pt x="132" y="18"/>
                  </a:lnTo>
                  <a:lnTo>
                    <a:pt x="133" y="18"/>
                  </a:lnTo>
                  <a:lnTo>
                    <a:pt x="133" y="18"/>
                  </a:lnTo>
                  <a:lnTo>
                    <a:pt x="134" y="19"/>
                  </a:lnTo>
                  <a:lnTo>
                    <a:pt x="134" y="19"/>
                  </a:lnTo>
                  <a:lnTo>
                    <a:pt x="135" y="19"/>
                  </a:lnTo>
                  <a:lnTo>
                    <a:pt x="135" y="20"/>
                  </a:lnTo>
                  <a:lnTo>
                    <a:pt x="136" y="20"/>
                  </a:lnTo>
                  <a:lnTo>
                    <a:pt x="136" y="21"/>
                  </a:lnTo>
                  <a:lnTo>
                    <a:pt x="137" y="21"/>
                  </a:lnTo>
                  <a:lnTo>
                    <a:pt x="137" y="21"/>
                  </a:lnTo>
                  <a:lnTo>
                    <a:pt x="138" y="22"/>
                  </a:lnTo>
                  <a:lnTo>
                    <a:pt x="138" y="22"/>
                  </a:lnTo>
                  <a:lnTo>
                    <a:pt x="139" y="22"/>
                  </a:lnTo>
                  <a:lnTo>
                    <a:pt x="139" y="23"/>
                  </a:lnTo>
                  <a:lnTo>
                    <a:pt x="140" y="23"/>
                  </a:lnTo>
                  <a:lnTo>
                    <a:pt x="140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2" y="25"/>
                  </a:lnTo>
                  <a:lnTo>
                    <a:pt x="142" y="25"/>
                  </a:lnTo>
                  <a:lnTo>
                    <a:pt x="143" y="26"/>
                  </a:lnTo>
                  <a:lnTo>
                    <a:pt x="143" y="26"/>
                  </a:lnTo>
                  <a:lnTo>
                    <a:pt x="144" y="26"/>
                  </a:lnTo>
                  <a:lnTo>
                    <a:pt x="144" y="27"/>
                  </a:lnTo>
                  <a:lnTo>
                    <a:pt x="145" y="27"/>
                  </a:lnTo>
                  <a:lnTo>
                    <a:pt x="145" y="28"/>
                  </a:lnTo>
                  <a:lnTo>
                    <a:pt x="146" y="28"/>
                  </a:lnTo>
                  <a:lnTo>
                    <a:pt x="146" y="29"/>
                  </a:lnTo>
                  <a:lnTo>
                    <a:pt x="147" y="29"/>
                  </a:lnTo>
                  <a:lnTo>
                    <a:pt x="147" y="29"/>
                  </a:lnTo>
                  <a:lnTo>
                    <a:pt x="147" y="30"/>
                  </a:lnTo>
                  <a:lnTo>
                    <a:pt x="148" y="30"/>
                  </a:lnTo>
                  <a:lnTo>
                    <a:pt x="148" y="31"/>
                  </a:lnTo>
                  <a:lnTo>
                    <a:pt x="149" y="31"/>
                  </a:lnTo>
                  <a:lnTo>
                    <a:pt x="149" y="31"/>
                  </a:lnTo>
                  <a:lnTo>
                    <a:pt x="150" y="32"/>
                  </a:lnTo>
                  <a:lnTo>
                    <a:pt x="150" y="32"/>
                  </a:lnTo>
                  <a:lnTo>
                    <a:pt x="151" y="33"/>
                  </a:lnTo>
                  <a:lnTo>
                    <a:pt x="151" y="33"/>
                  </a:lnTo>
                  <a:lnTo>
                    <a:pt x="152" y="34"/>
                  </a:lnTo>
                  <a:lnTo>
                    <a:pt x="152" y="34"/>
                  </a:lnTo>
                  <a:lnTo>
                    <a:pt x="153" y="35"/>
                  </a:lnTo>
                  <a:lnTo>
                    <a:pt x="153" y="35"/>
                  </a:lnTo>
                  <a:lnTo>
                    <a:pt x="154" y="35"/>
                  </a:lnTo>
                  <a:lnTo>
                    <a:pt x="154" y="36"/>
                  </a:lnTo>
                  <a:lnTo>
                    <a:pt x="155" y="36"/>
                  </a:lnTo>
                  <a:lnTo>
                    <a:pt x="155" y="37"/>
                  </a:lnTo>
                  <a:lnTo>
                    <a:pt x="156" y="37"/>
                  </a:lnTo>
                  <a:lnTo>
                    <a:pt x="156" y="38"/>
                  </a:lnTo>
                  <a:lnTo>
                    <a:pt x="157" y="38"/>
                  </a:lnTo>
                  <a:lnTo>
                    <a:pt x="157" y="39"/>
                  </a:lnTo>
                  <a:lnTo>
                    <a:pt x="158" y="39"/>
                  </a:lnTo>
                  <a:lnTo>
                    <a:pt x="158" y="39"/>
                  </a:lnTo>
                  <a:lnTo>
                    <a:pt x="159" y="40"/>
                  </a:lnTo>
                  <a:lnTo>
                    <a:pt x="159" y="40"/>
                  </a:lnTo>
                  <a:lnTo>
                    <a:pt x="160" y="41"/>
                  </a:lnTo>
                  <a:lnTo>
                    <a:pt x="160" y="41"/>
                  </a:lnTo>
                  <a:lnTo>
                    <a:pt x="161" y="42"/>
                  </a:lnTo>
                  <a:lnTo>
                    <a:pt x="161" y="42"/>
                  </a:lnTo>
                  <a:lnTo>
                    <a:pt x="161" y="43"/>
                  </a:lnTo>
                  <a:lnTo>
                    <a:pt x="162" y="43"/>
                  </a:lnTo>
                  <a:lnTo>
                    <a:pt x="162" y="44"/>
                  </a:lnTo>
                  <a:lnTo>
                    <a:pt x="163" y="44"/>
                  </a:lnTo>
                  <a:lnTo>
                    <a:pt x="163" y="45"/>
                  </a:lnTo>
                  <a:lnTo>
                    <a:pt x="164" y="45"/>
                  </a:lnTo>
                  <a:lnTo>
                    <a:pt x="164" y="46"/>
                  </a:lnTo>
                  <a:lnTo>
                    <a:pt x="165" y="46"/>
                  </a:lnTo>
                  <a:lnTo>
                    <a:pt x="165" y="47"/>
                  </a:lnTo>
                  <a:lnTo>
                    <a:pt x="166" y="47"/>
                  </a:lnTo>
                  <a:lnTo>
                    <a:pt x="166" y="48"/>
                  </a:lnTo>
                  <a:lnTo>
                    <a:pt x="167" y="48"/>
                  </a:lnTo>
                  <a:lnTo>
                    <a:pt x="167" y="48"/>
                  </a:lnTo>
                  <a:lnTo>
                    <a:pt x="168" y="49"/>
                  </a:lnTo>
                  <a:lnTo>
                    <a:pt x="168" y="49"/>
                  </a:lnTo>
                  <a:lnTo>
                    <a:pt x="169" y="50"/>
                  </a:lnTo>
                  <a:lnTo>
                    <a:pt x="169" y="50"/>
                  </a:lnTo>
                  <a:lnTo>
                    <a:pt x="170" y="51"/>
                  </a:lnTo>
                  <a:lnTo>
                    <a:pt x="170" y="51"/>
                  </a:lnTo>
                  <a:lnTo>
                    <a:pt x="171" y="52"/>
                  </a:lnTo>
                  <a:lnTo>
                    <a:pt x="171" y="52"/>
                  </a:lnTo>
                  <a:lnTo>
                    <a:pt x="172" y="53"/>
                  </a:lnTo>
                  <a:lnTo>
                    <a:pt x="172" y="53"/>
                  </a:lnTo>
                  <a:lnTo>
                    <a:pt x="173" y="54"/>
                  </a:lnTo>
                  <a:lnTo>
                    <a:pt x="173" y="54"/>
                  </a:lnTo>
                  <a:lnTo>
                    <a:pt x="174" y="55"/>
                  </a:lnTo>
                  <a:lnTo>
                    <a:pt x="174" y="55"/>
                  </a:lnTo>
                  <a:lnTo>
                    <a:pt x="175" y="56"/>
                  </a:lnTo>
                  <a:lnTo>
                    <a:pt x="175" y="56"/>
                  </a:lnTo>
                  <a:lnTo>
                    <a:pt x="175" y="57"/>
                  </a:lnTo>
                  <a:lnTo>
                    <a:pt x="176" y="57"/>
                  </a:lnTo>
                  <a:lnTo>
                    <a:pt x="176" y="57"/>
                  </a:lnTo>
                  <a:lnTo>
                    <a:pt x="177" y="58"/>
                  </a:lnTo>
                  <a:lnTo>
                    <a:pt x="177" y="58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9" y="60"/>
                  </a:lnTo>
                  <a:lnTo>
                    <a:pt x="179" y="60"/>
                  </a:lnTo>
                  <a:lnTo>
                    <a:pt x="180" y="61"/>
                  </a:lnTo>
                  <a:lnTo>
                    <a:pt x="180" y="61"/>
                  </a:lnTo>
                  <a:lnTo>
                    <a:pt x="181" y="62"/>
                  </a:lnTo>
                  <a:lnTo>
                    <a:pt x="181" y="62"/>
                  </a:lnTo>
                  <a:lnTo>
                    <a:pt x="182" y="63"/>
                  </a:lnTo>
                  <a:lnTo>
                    <a:pt x="182" y="63"/>
                  </a:lnTo>
                  <a:lnTo>
                    <a:pt x="183" y="64"/>
                  </a:lnTo>
                  <a:lnTo>
                    <a:pt x="183" y="64"/>
                  </a:lnTo>
                  <a:lnTo>
                    <a:pt x="184" y="65"/>
                  </a:lnTo>
                  <a:lnTo>
                    <a:pt x="184" y="65"/>
                  </a:lnTo>
                  <a:lnTo>
                    <a:pt x="185" y="66"/>
                  </a:lnTo>
                  <a:lnTo>
                    <a:pt x="185" y="66"/>
                  </a:lnTo>
                  <a:lnTo>
                    <a:pt x="186" y="66"/>
                  </a:lnTo>
                  <a:lnTo>
                    <a:pt x="186" y="67"/>
                  </a:lnTo>
                  <a:lnTo>
                    <a:pt x="187" y="67"/>
                  </a:lnTo>
                  <a:lnTo>
                    <a:pt x="187" y="68"/>
                  </a:lnTo>
                  <a:lnTo>
                    <a:pt x="188" y="68"/>
                  </a:lnTo>
                  <a:lnTo>
                    <a:pt x="188" y="69"/>
                  </a:lnTo>
                  <a:lnTo>
                    <a:pt x="189" y="69"/>
                  </a:lnTo>
                  <a:lnTo>
                    <a:pt x="189" y="70"/>
                  </a:lnTo>
                  <a:lnTo>
                    <a:pt x="189" y="70"/>
                  </a:lnTo>
                  <a:lnTo>
                    <a:pt x="190" y="70"/>
                  </a:lnTo>
                  <a:lnTo>
                    <a:pt x="190" y="71"/>
                  </a:lnTo>
                  <a:lnTo>
                    <a:pt x="191" y="71"/>
                  </a:lnTo>
                  <a:lnTo>
                    <a:pt x="191" y="72"/>
                  </a:lnTo>
                  <a:lnTo>
                    <a:pt x="192" y="72"/>
                  </a:lnTo>
                  <a:lnTo>
                    <a:pt x="192" y="73"/>
                  </a:lnTo>
                  <a:lnTo>
                    <a:pt x="193" y="73"/>
                  </a:lnTo>
                  <a:lnTo>
                    <a:pt x="193" y="74"/>
                  </a:lnTo>
                  <a:lnTo>
                    <a:pt x="194" y="74"/>
                  </a:lnTo>
                  <a:lnTo>
                    <a:pt x="194" y="75"/>
                  </a:lnTo>
                  <a:lnTo>
                    <a:pt x="195" y="75"/>
                  </a:lnTo>
                  <a:lnTo>
                    <a:pt x="195" y="75"/>
                  </a:lnTo>
                  <a:lnTo>
                    <a:pt x="196" y="76"/>
                  </a:lnTo>
                  <a:lnTo>
                    <a:pt x="196" y="76"/>
                  </a:lnTo>
                  <a:lnTo>
                    <a:pt x="197" y="77"/>
                  </a:lnTo>
                  <a:lnTo>
                    <a:pt x="197" y="77"/>
                  </a:lnTo>
                  <a:lnTo>
                    <a:pt x="198" y="78"/>
                  </a:lnTo>
                  <a:lnTo>
                    <a:pt x="198" y="78"/>
                  </a:lnTo>
                  <a:lnTo>
                    <a:pt x="199" y="79"/>
                  </a:lnTo>
                  <a:lnTo>
                    <a:pt x="199" y="79"/>
                  </a:lnTo>
                  <a:lnTo>
                    <a:pt x="200" y="79"/>
                  </a:lnTo>
                  <a:lnTo>
                    <a:pt x="200" y="80"/>
                  </a:lnTo>
                  <a:lnTo>
                    <a:pt x="201" y="80"/>
                  </a:lnTo>
                  <a:lnTo>
                    <a:pt x="201" y="81"/>
                  </a:lnTo>
                  <a:lnTo>
                    <a:pt x="202" y="81"/>
                  </a:lnTo>
                  <a:lnTo>
                    <a:pt x="202" y="81"/>
                  </a:lnTo>
                  <a:lnTo>
                    <a:pt x="203" y="82"/>
                  </a:lnTo>
                  <a:lnTo>
                    <a:pt x="203" y="82"/>
                  </a:lnTo>
                  <a:lnTo>
                    <a:pt x="204" y="83"/>
                  </a:lnTo>
                  <a:lnTo>
                    <a:pt x="204" y="83"/>
                  </a:lnTo>
                  <a:lnTo>
                    <a:pt x="204" y="84"/>
                  </a:lnTo>
                  <a:lnTo>
                    <a:pt x="205" y="84"/>
                  </a:lnTo>
                  <a:lnTo>
                    <a:pt x="205" y="84"/>
                  </a:lnTo>
                  <a:lnTo>
                    <a:pt x="206" y="85"/>
                  </a:lnTo>
                  <a:lnTo>
                    <a:pt x="206" y="85"/>
                  </a:lnTo>
                  <a:lnTo>
                    <a:pt x="207" y="86"/>
                  </a:lnTo>
                  <a:lnTo>
                    <a:pt x="207" y="86"/>
                  </a:lnTo>
                  <a:lnTo>
                    <a:pt x="208" y="86"/>
                  </a:lnTo>
                  <a:lnTo>
                    <a:pt x="208" y="87"/>
                  </a:lnTo>
                  <a:lnTo>
                    <a:pt x="209" y="87"/>
                  </a:lnTo>
                  <a:lnTo>
                    <a:pt x="209" y="88"/>
                  </a:lnTo>
                  <a:lnTo>
                    <a:pt x="210" y="88"/>
                  </a:lnTo>
                  <a:lnTo>
                    <a:pt x="210" y="88"/>
                  </a:lnTo>
                  <a:lnTo>
                    <a:pt x="211" y="89"/>
                  </a:lnTo>
                  <a:lnTo>
                    <a:pt x="211" y="89"/>
                  </a:lnTo>
                  <a:lnTo>
                    <a:pt x="212" y="89"/>
                  </a:lnTo>
                  <a:lnTo>
                    <a:pt x="212" y="90"/>
                  </a:lnTo>
                  <a:lnTo>
                    <a:pt x="213" y="90"/>
                  </a:lnTo>
                  <a:lnTo>
                    <a:pt x="213" y="90"/>
                  </a:lnTo>
                  <a:lnTo>
                    <a:pt x="214" y="91"/>
                  </a:lnTo>
                  <a:lnTo>
                    <a:pt x="214" y="91"/>
                  </a:lnTo>
                  <a:lnTo>
                    <a:pt x="215" y="92"/>
                  </a:lnTo>
                  <a:lnTo>
                    <a:pt x="215" y="92"/>
                  </a:lnTo>
                  <a:lnTo>
                    <a:pt x="216" y="92"/>
                  </a:lnTo>
                  <a:lnTo>
                    <a:pt x="216" y="93"/>
                  </a:lnTo>
                  <a:lnTo>
                    <a:pt x="217" y="93"/>
                  </a:lnTo>
                  <a:lnTo>
                    <a:pt x="217" y="93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9" y="95"/>
                  </a:lnTo>
                  <a:lnTo>
                    <a:pt x="219" y="95"/>
                  </a:lnTo>
                  <a:lnTo>
                    <a:pt x="220" y="95"/>
                  </a:lnTo>
                  <a:lnTo>
                    <a:pt x="220" y="96"/>
                  </a:lnTo>
                  <a:lnTo>
                    <a:pt x="221" y="96"/>
                  </a:lnTo>
                  <a:lnTo>
                    <a:pt x="221" y="96"/>
                  </a:lnTo>
                  <a:lnTo>
                    <a:pt x="222" y="96"/>
                  </a:lnTo>
                  <a:lnTo>
                    <a:pt x="222" y="97"/>
                  </a:lnTo>
                  <a:lnTo>
                    <a:pt x="223" y="97"/>
                  </a:lnTo>
                  <a:lnTo>
                    <a:pt x="223" y="97"/>
                  </a:lnTo>
                  <a:lnTo>
                    <a:pt x="224" y="98"/>
                  </a:lnTo>
                  <a:lnTo>
                    <a:pt x="224" y="98"/>
                  </a:lnTo>
                  <a:lnTo>
                    <a:pt x="225" y="98"/>
                  </a:lnTo>
                  <a:lnTo>
                    <a:pt x="225" y="98"/>
                  </a:lnTo>
                  <a:lnTo>
                    <a:pt x="226" y="99"/>
                  </a:lnTo>
                  <a:lnTo>
                    <a:pt x="226" y="99"/>
                  </a:lnTo>
                  <a:lnTo>
                    <a:pt x="227" y="99"/>
                  </a:lnTo>
                  <a:lnTo>
                    <a:pt x="227" y="100"/>
                  </a:lnTo>
                  <a:lnTo>
                    <a:pt x="228" y="100"/>
                  </a:lnTo>
                  <a:lnTo>
                    <a:pt x="228" y="100"/>
                  </a:lnTo>
                  <a:lnTo>
                    <a:pt x="229" y="100"/>
                  </a:lnTo>
                  <a:lnTo>
                    <a:pt x="229" y="101"/>
                  </a:lnTo>
                  <a:lnTo>
                    <a:pt x="230" y="101"/>
                  </a:lnTo>
                  <a:lnTo>
                    <a:pt x="230" y="101"/>
                  </a:lnTo>
                  <a:lnTo>
                    <a:pt x="231" y="101"/>
                  </a:lnTo>
                  <a:lnTo>
                    <a:pt x="231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3" y="103"/>
                  </a:lnTo>
                  <a:lnTo>
                    <a:pt x="233" y="103"/>
                  </a:lnTo>
                  <a:lnTo>
                    <a:pt x="234" y="103"/>
                  </a:lnTo>
                  <a:lnTo>
                    <a:pt x="234" y="103"/>
                  </a:lnTo>
                  <a:lnTo>
                    <a:pt x="235" y="103"/>
                  </a:lnTo>
                  <a:lnTo>
                    <a:pt x="235" y="104"/>
                  </a:lnTo>
                  <a:lnTo>
                    <a:pt x="236" y="104"/>
                  </a:lnTo>
                  <a:lnTo>
                    <a:pt x="236" y="104"/>
                  </a:lnTo>
                  <a:lnTo>
                    <a:pt x="237" y="104"/>
                  </a:lnTo>
                  <a:lnTo>
                    <a:pt x="237" y="105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39" y="105"/>
                  </a:lnTo>
                  <a:lnTo>
                    <a:pt x="239" y="105"/>
                  </a:lnTo>
                  <a:lnTo>
                    <a:pt x="240" y="105"/>
                  </a:lnTo>
                  <a:lnTo>
                    <a:pt x="240" y="106"/>
                  </a:lnTo>
                  <a:lnTo>
                    <a:pt x="241" y="106"/>
                  </a:lnTo>
                  <a:lnTo>
                    <a:pt x="241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3" y="106"/>
                  </a:lnTo>
                  <a:lnTo>
                    <a:pt x="243" y="107"/>
                  </a:lnTo>
                  <a:lnTo>
                    <a:pt x="244" y="107"/>
                  </a:lnTo>
                  <a:lnTo>
                    <a:pt x="244" y="107"/>
                  </a:lnTo>
                  <a:lnTo>
                    <a:pt x="245" y="107"/>
                  </a:lnTo>
                  <a:lnTo>
                    <a:pt x="245" y="107"/>
                  </a:lnTo>
                  <a:lnTo>
                    <a:pt x="246" y="107"/>
                  </a:lnTo>
                  <a:lnTo>
                    <a:pt x="246" y="107"/>
                  </a:lnTo>
                  <a:lnTo>
                    <a:pt x="247" y="108"/>
                  </a:lnTo>
                  <a:lnTo>
                    <a:pt x="247" y="108"/>
                  </a:lnTo>
                  <a:lnTo>
                    <a:pt x="248" y="108"/>
                  </a:lnTo>
                  <a:lnTo>
                    <a:pt x="248" y="108"/>
                  </a:lnTo>
                  <a:lnTo>
                    <a:pt x="249" y="108"/>
                  </a:lnTo>
                  <a:lnTo>
                    <a:pt x="249" y="108"/>
                  </a:lnTo>
                  <a:lnTo>
                    <a:pt x="250" y="108"/>
                  </a:lnTo>
                  <a:lnTo>
                    <a:pt x="250" y="108"/>
                  </a:lnTo>
                  <a:lnTo>
                    <a:pt x="251" y="108"/>
                  </a:lnTo>
                  <a:lnTo>
                    <a:pt x="251" y="108"/>
                  </a:lnTo>
                  <a:lnTo>
                    <a:pt x="252" y="109"/>
                  </a:lnTo>
                  <a:lnTo>
                    <a:pt x="252" y="109"/>
                  </a:lnTo>
                  <a:lnTo>
                    <a:pt x="253" y="109"/>
                  </a:lnTo>
                  <a:lnTo>
                    <a:pt x="253" y="109"/>
                  </a:lnTo>
                  <a:lnTo>
                    <a:pt x="254" y="109"/>
                  </a:lnTo>
                  <a:lnTo>
                    <a:pt x="254" y="109"/>
                  </a:lnTo>
                  <a:lnTo>
                    <a:pt x="255" y="109"/>
                  </a:lnTo>
                  <a:lnTo>
                    <a:pt x="255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7" y="109"/>
                  </a:lnTo>
                  <a:lnTo>
                    <a:pt x="257" y="109"/>
                  </a:lnTo>
                  <a:lnTo>
                    <a:pt x="258" y="109"/>
                  </a:lnTo>
                  <a:lnTo>
                    <a:pt x="258" y="109"/>
                  </a:lnTo>
                  <a:lnTo>
                    <a:pt x="259" y="109"/>
                  </a:lnTo>
                  <a:lnTo>
                    <a:pt x="259" y="109"/>
                  </a:lnTo>
                  <a:lnTo>
                    <a:pt x="260" y="109"/>
                  </a:lnTo>
                  <a:lnTo>
                    <a:pt x="260" y="109"/>
                  </a:lnTo>
                  <a:lnTo>
                    <a:pt x="261" y="109"/>
                  </a:lnTo>
                  <a:lnTo>
                    <a:pt x="261" y="109"/>
                  </a:lnTo>
                  <a:lnTo>
                    <a:pt x="262" y="109"/>
                  </a:lnTo>
                  <a:lnTo>
                    <a:pt x="262" y="109"/>
                  </a:lnTo>
                  <a:lnTo>
                    <a:pt x="263" y="109"/>
                  </a:lnTo>
                  <a:lnTo>
                    <a:pt x="263" y="109"/>
                  </a:lnTo>
                  <a:lnTo>
                    <a:pt x="264" y="109"/>
                  </a:lnTo>
                  <a:lnTo>
                    <a:pt x="264" y="109"/>
                  </a:lnTo>
                  <a:lnTo>
                    <a:pt x="265" y="109"/>
                  </a:lnTo>
                  <a:lnTo>
                    <a:pt x="265" y="109"/>
                  </a:lnTo>
                  <a:lnTo>
                    <a:pt x="266" y="109"/>
                  </a:lnTo>
                  <a:lnTo>
                    <a:pt x="266" y="109"/>
                  </a:lnTo>
                  <a:lnTo>
                    <a:pt x="267" y="109"/>
                  </a:lnTo>
                  <a:lnTo>
                    <a:pt x="267" y="109"/>
                  </a:lnTo>
                  <a:lnTo>
                    <a:pt x="268" y="109"/>
                  </a:lnTo>
                  <a:lnTo>
                    <a:pt x="268" y="109"/>
                  </a:lnTo>
                  <a:lnTo>
                    <a:pt x="269" y="109"/>
                  </a:lnTo>
                  <a:lnTo>
                    <a:pt x="269" y="109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1" y="108"/>
                  </a:lnTo>
                  <a:lnTo>
                    <a:pt x="271" y="108"/>
                  </a:lnTo>
                  <a:lnTo>
                    <a:pt x="272" y="108"/>
                  </a:lnTo>
                  <a:lnTo>
                    <a:pt x="272" y="108"/>
                  </a:lnTo>
                  <a:lnTo>
                    <a:pt x="273" y="108"/>
                  </a:lnTo>
                  <a:lnTo>
                    <a:pt x="273" y="108"/>
                  </a:lnTo>
                  <a:lnTo>
                    <a:pt x="274" y="108"/>
                  </a:lnTo>
                  <a:lnTo>
                    <a:pt x="274" y="107"/>
                  </a:lnTo>
                  <a:lnTo>
                    <a:pt x="275" y="107"/>
                  </a:lnTo>
                  <a:lnTo>
                    <a:pt x="275" y="107"/>
                  </a:lnTo>
                  <a:lnTo>
                    <a:pt x="276" y="107"/>
                  </a:lnTo>
                  <a:lnTo>
                    <a:pt x="276" y="107"/>
                  </a:lnTo>
                  <a:lnTo>
                    <a:pt x="277" y="107"/>
                  </a:lnTo>
                  <a:lnTo>
                    <a:pt x="277" y="107"/>
                  </a:lnTo>
                  <a:lnTo>
                    <a:pt x="278" y="106"/>
                  </a:lnTo>
                  <a:lnTo>
                    <a:pt x="278" y="106"/>
                  </a:lnTo>
                  <a:lnTo>
                    <a:pt x="279" y="106"/>
                  </a:lnTo>
                  <a:lnTo>
                    <a:pt x="279" y="106"/>
                  </a:lnTo>
                  <a:lnTo>
                    <a:pt x="280" y="106"/>
                  </a:lnTo>
                  <a:lnTo>
                    <a:pt x="280" y="106"/>
                  </a:lnTo>
                  <a:lnTo>
                    <a:pt x="281" y="106"/>
                  </a:lnTo>
                  <a:lnTo>
                    <a:pt x="281" y="105"/>
                  </a:lnTo>
                  <a:lnTo>
                    <a:pt x="282" y="105"/>
                  </a:lnTo>
                  <a:lnTo>
                    <a:pt x="282" y="105"/>
                  </a:lnTo>
                  <a:lnTo>
                    <a:pt x="283" y="105"/>
                  </a:lnTo>
                  <a:lnTo>
                    <a:pt x="283" y="105"/>
                  </a:lnTo>
                  <a:lnTo>
                    <a:pt x="284" y="105"/>
                  </a:lnTo>
                  <a:lnTo>
                    <a:pt x="284" y="104"/>
                  </a:lnTo>
                  <a:lnTo>
                    <a:pt x="284" y="104"/>
                  </a:lnTo>
                  <a:lnTo>
                    <a:pt x="285" y="104"/>
                  </a:lnTo>
                  <a:lnTo>
                    <a:pt x="285" y="104"/>
                  </a:lnTo>
                  <a:lnTo>
                    <a:pt x="286" y="103"/>
                  </a:lnTo>
                  <a:lnTo>
                    <a:pt x="286" y="103"/>
                  </a:lnTo>
                  <a:lnTo>
                    <a:pt x="287" y="103"/>
                  </a:lnTo>
                  <a:lnTo>
                    <a:pt x="287" y="103"/>
                  </a:lnTo>
                  <a:lnTo>
                    <a:pt x="288" y="103"/>
                  </a:lnTo>
                  <a:lnTo>
                    <a:pt x="288" y="102"/>
                  </a:lnTo>
                  <a:lnTo>
                    <a:pt x="289" y="102"/>
                  </a:lnTo>
                  <a:lnTo>
                    <a:pt x="289" y="102"/>
                  </a:lnTo>
                  <a:lnTo>
                    <a:pt x="290" y="102"/>
                  </a:lnTo>
                  <a:lnTo>
                    <a:pt x="290" y="101"/>
                  </a:lnTo>
                  <a:lnTo>
                    <a:pt x="291" y="101"/>
                  </a:lnTo>
                  <a:lnTo>
                    <a:pt x="291" y="101"/>
                  </a:lnTo>
                  <a:lnTo>
                    <a:pt x="292" y="101"/>
                  </a:lnTo>
                  <a:lnTo>
                    <a:pt x="292" y="100"/>
                  </a:lnTo>
                  <a:lnTo>
                    <a:pt x="293" y="100"/>
                  </a:lnTo>
                  <a:lnTo>
                    <a:pt x="293" y="100"/>
                  </a:lnTo>
                  <a:lnTo>
                    <a:pt x="294" y="100"/>
                  </a:lnTo>
                  <a:lnTo>
                    <a:pt x="294" y="99"/>
                  </a:lnTo>
                  <a:lnTo>
                    <a:pt x="295" y="99"/>
                  </a:lnTo>
                  <a:lnTo>
                    <a:pt x="295" y="99"/>
                  </a:lnTo>
                  <a:lnTo>
                    <a:pt x="296" y="98"/>
                  </a:lnTo>
                  <a:lnTo>
                    <a:pt x="296" y="98"/>
                  </a:lnTo>
                  <a:lnTo>
                    <a:pt x="297" y="98"/>
                  </a:lnTo>
                  <a:lnTo>
                    <a:pt x="297" y="98"/>
                  </a:lnTo>
                  <a:lnTo>
                    <a:pt x="298" y="97"/>
                  </a:lnTo>
                  <a:lnTo>
                    <a:pt x="298" y="97"/>
                  </a:lnTo>
                  <a:lnTo>
                    <a:pt x="299" y="97"/>
                  </a:lnTo>
                  <a:lnTo>
                    <a:pt x="299" y="96"/>
                  </a:lnTo>
                  <a:lnTo>
                    <a:pt x="299" y="96"/>
                  </a:lnTo>
                  <a:lnTo>
                    <a:pt x="300" y="96"/>
                  </a:lnTo>
                  <a:lnTo>
                    <a:pt x="300" y="96"/>
                  </a:lnTo>
                  <a:lnTo>
                    <a:pt x="301" y="95"/>
                  </a:lnTo>
                  <a:lnTo>
                    <a:pt x="301" y="95"/>
                  </a:lnTo>
                  <a:lnTo>
                    <a:pt x="302" y="95"/>
                  </a:lnTo>
                  <a:lnTo>
                    <a:pt x="302" y="94"/>
                  </a:lnTo>
                  <a:lnTo>
                    <a:pt x="303" y="94"/>
                  </a:lnTo>
                  <a:lnTo>
                    <a:pt x="303" y="94"/>
                  </a:lnTo>
                  <a:lnTo>
                    <a:pt x="304" y="93"/>
                  </a:lnTo>
                  <a:lnTo>
                    <a:pt x="304" y="93"/>
                  </a:lnTo>
                  <a:lnTo>
                    <a:pt x="305" y="93"/>
                  </a:lnTo>
                  <a:lnTo>
                    <a:pt x="305" y="92"/>
                  </a:lnTo>
                  <a:lnTo>
                    <a:pt x="306" y="92"/>
                  </a:lnTo>
                  <a:lnTo>
                    <a:pt x="306" y="92"/>
                  </a:lnTo>
                  <a:lnTo>
                    <a:pt x="307" y="91"/>
                  </a:lnTo>
                  <a:lnTo>
                    <a:pt x="307" y="91"/>
                  </a:lnTo>
                  <a:lnTo>
                    <a:pt x="308" y="90"/>
                  </a:lnTo>
                  <a:lnTo>
                    <a:pt x="308" y="90"/>
                  </a:lnTo>
                  <a:lnTo>
                    <a:pt x="309" y="90"/>
                  </a:lnTo>
                  <a:lnTo>
                    <a:pt x="309" y="89"/>
                  </a:lnTo>
                  <a:lnTo>
                    <a:pt x="310" y="89"/>
                  </a:lnTo>
                  <a:lnTo>
                    <a:pt x="310" y="89"/>
                  </a:lnTo>
                  <a:lnTo>
                    <a:pt x="311" y="88"/>
                  </a:lnTo>
                  <a:lnTo>
                    <a:pt x="311" y="88"/>
                  </a:lnTo>
                  <a:lnTo>
                    <a:pt x="312" y="88"/>
                  </a:lnTo>
                  <a:lnTo>
                    <a:pt x="312" y="87"/>
                  </a:lnTo>
                  <a:lnTo>
                    <a:pt x="313" y="87"/>
                  </a:lnTo>
                  <a:lnTo>
                    <a:pt x="313" y="86"/>
                  </a:lnTo>
                  <a:lnTo>
                    <a:pt x="313" y="86"/>
                  </a:lnTo>
                  <a:lnTo>
                    <a:pt x="314" y="86"/>
                  </a:lnTo>
                  <a:lnTo>
                    <a:pt x="314" y="85"/>
                  </a:lnTo>
                  <a:lnTo>
                    <a:pt x="315" y="85"/>
                  </a:lnTo>
                  <a:lnTo>
                    <a:pt x="315" y="84"/>
                  </a:lnTo>
                  <a:lnTo>
                    <a:pt x="316" y="84"/>
                  </a:lnTo>
                  <a:lnTo>
                    <a:pt x="316" y="84"/>
                  </a:lnTo>
                  <a:lnTo>
                    <a:pt x="317" y="83"/>
                  </a:lnTo>
                  <a:lnTo>
                    <a:pt x="317" y="83"/>
                  </a:lnTo>
                  <a:lnTo>
                    <a:pt x="318" y="82"/>
                  </a:lnTo>
                  <a:lnTo>
                    <a:pt x="318" y="82"/>
                  </a:lnTo>
                  <a:lnTo>
                    <a:pt x="319" y="81"/>
                  </a:lnTo>
                  <a:lnTo>
                    <a:pt x="319" y="81"/>
                  </a:lnTo>
                  <a:lnTo>
                    <a:pt x="320" y="81"/>
                  </a:lnTo>
                  <a:lnTo>
                    <a:pt x="320" y="80"/>
                  </a:lnTo>
                  <a:lnTo>
                    <a:pt x="321" y="80"/>
                  </a:lnTo>
                  <a:lnTo>
                    <a:pt x="321" y="79"/>
                  </a:lnTo>
                  <a:lnTo>
                    <a:pt x="322" y="79"/>
                  </a:lnTo>
                  <a:lnTo>
                    <a:pt x="322" y="79"/>
                  </a:lnTo>
                  <a:lnTo>
                    <a:pt x="323" y="78"/>
                  </a:lnTo>
                  <a:lnTo>
                    <a:pt x="323" y="78"/>
                  </a:lnTo>
                  <a:lnTo>
                    <a:pt x="324" y="77"/>
                  </a:lnTo>
                  <a:lnTo>
                    <a:pt x="324" y="77"/>
                  </a:lnTo>
                  <a:lnTo>
                    <a:pt x="325" y="76"/>
                  </a:lnTo>
                  <a:lnTo>
                    <a:pt x="325" y="76"/>
                  </a:lnTo>
                  <a:lnTo>
                    <a:pt x="326" y="75"/>
                  </a:lnTo>
                  <a:lnTo>
                    <a:pt x="326" y="75"/>
                  </a:lnTo>
                  <a:lnTo>
                    <a:pt x="327" y="75"/>
                  </a:lnTo>
                  <a:lnTo>
                    <a:pt x="327" y="74"/>
                  </a:lnTo>
                  <a:lnTo>
                    <a:pt x="327" y="74"/>
                  </a:lnTo>
                  <a:lnTo>
                    <a:pt x="328" y="73"/>
                  </a:lnTo>
                  <a:lnTo>
                    <a:pt x="328" y="73"/>
                  </a:lnTo>
                  <a:lnTo>
                    <a:pt x="329" y="72"/>
                  </a:lnTo>
                  <a:lnTo>
                    <a:pt x="329" y="72"/>
                  </a:lnTo>
                  <a:lnTo>
                    <a:pt x="330" y="71"/>
                  </a:lnTo>
                  <a:lnTo>
                    <a:pt x="330" y="71"/>
                  </a:lnTo>
                  <a:lnTo>
                    <a:pt x="331" y="70"/>
                  </a:lnTo>
                  <a:lnTo>
                    <a:pt x="331" y="70"/>
                  </a:lnTo>
                  <a:lnTo>
                    <a:pt x="332" y="70"/>
                  </a:lnTo>
                  <a:lnTo>
                    <a:pt x="332" y="69"/>
                  </a:lnTo>
                  <a:lnTo>
                    <a:pt x="333" y="69"/>
                  </a:lnTo>
                  <a:lnTo>
                    <a:pt x="333" y="68"/>
                  </a:lnTo>
                  <a:lnTo>
                    <a:pt x="334" y="68"/>
                  </a:lnTo>
                  <a:lnTo>
                    <a:pt x="334" y="67"/>
                  </a:lnTo>
                  <a:lnTo>
                    <a:pt x="335" y="67"/>
                  </a:lnTo>
                  <a:lnTo>
                    <a:pt x="335" y="66"/>
                  </a:lnTo>
                  <a:lnTo>
                    <a:pt x="336" y="66"/>
                  </a:lnTo>
                  <a:lnTo>
                    <a:pt x="336" y="66"/>
                  </a:lnTo>
                  <a:lnTo>
                    <a:pt x="337" y="65"/>
                  </a:lnTo>
                  <a:lnTo>
                    <a:pt x="337" y="65"/>
                  </a:lnTo>
                  <a:lnTo>
                    <a:pt x="338" y="64"/>
                  </a:lnTo>
                  <a:lnTo>
                    <a:pt x="338" y="64"/>
                  </a:lnTo>
                  <a:lnTo>
                    <a:pt x="339" y="63"/>
                  </a:lnTo>
                  <a:lnTo>
                    <a:pt x="339" y="63"/>
                  </a:lnTo>
                  <a:lnTo>
                    <a:pt x="340" y="62"/>
                  </a:lnTo>
                  <a:lnTo>
                    <a:pt x="340" y="62"/>
                  </a:lnTo>
                  <a:lnTo>
                    <a:pt x="341" y="61"/>
                  </a:lnTo>
                  <a:lnTo>
                    <a:pt x="341" y="61"/>
                  </a:lnTo>
                  <a:lnTo>
                    <a:pt x="341" y="60"/>
                  </a:lnTo>
                  <a:lnTo>
                    <a:pt x="342" y="60"/>
                  </a:lnTo>
                  <a:lnTo>
                    <a:pt x="342" y="59"/>
                  </a:lnTo>
                  <a:lnTo>
                    <a:pt x="343" y="59"/>
                  </a:lnTo>
                  <a:lnTo>
                    <a:pt x="343" y="58"/>
                  </a:lnTo>
                  <a:lnTo>
                    <a:pt x="344" y="58"/>
                  </a:lnTo>
                  <a:lnTo>
                    <a:pt x="344" y="57"/>
                  </a:lnTo>
                  <a:lnTo>
                    <a:pt x="345" y="57"/>
                  </a:lnTo>
                  <a:lnTo>
                    <a:pt x="345" y="57"/>
                  </a:lnTo>
                  <a:lnTo>
                    <a:pt x="346" y="56"/>
                  </a:lnTo>
                  <a:lnTo>
                    <a:pt x="346" y="56"/>
                  </a:lnTo>
                  <a:lnTo>
                    <a:pt x="347" y="55"/>
                  </a:lnTo>
                  <a:lnTo>
                    <a:pt x="347" y="55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1062" name="Freeform 294"/>
            <p:cNvSpPr>
              <a:spLocks noChangeAspect="1"/>
            </p:cNvSpPr>
            <p:nvPr/>
          </p:nvSpPr>
          <p:spPr bwMode="auto">
            <a:xfrm>
              <a:off x="3936" y="1175"/>
              <a:ext cx="143" cy="652"/>
            </a:xfrm>
            <a:custGeom>
              <a:avLst/>
              <a:gdLst/>
              <a:ahLst/>
              <a:cxnLst>
                <a:cxn ang="0">
                  <a:pos x="5" y="49"/>
                </a:cxn>
                <a:cxn ang="0">
                  <a:pos x="11" y="44"/>
                </a:cxn>
                <a:cxn ang="0">
                  <a:pos x="17" y="38"/>
                </a:cxn>
                <a:cxn ang="0">
                  <a:pos x="22" y="33"/>
                </a:cxn>
                <a:cxn ang="0">
                  <a:pos x="28" y="28"/>
                </a:cxn>
                <a:cxn ang="0">
                  <a:pos x="34" y="23"/>
                </a:cxn>
                <a:cxn ang="0">
                  <a:pos x="40" y="18"/>
                </a:cxn>
                <a:cxn ang="0">
                  <a:pos x="46" y="14"/>
                </a:cxn>
                <a:cxn ang="0">
                  <a:pos x="51" y="11"/>
                </a:cxn>
                <a:cxn ang="0">
                  <a:pos x="57" y="8"/>
                </a:cxn>
                <a:cxn ang="0">
                  <a:pos x="63" y="5"/>
                </a:cxn>
                <a:cxn ang="0">
                  <a:pos x="69" y="3"/>
                </a:cxn>
                <a:cxn ang="0">
                  <a:pos x="75" y="1"/>
                </a:cxn>
                <a:cxn ang="0">
                  <a:pos x="80" y="0"/>
                </a:cxn>
                <a:cxn ang="0">
                  <a:pos x="86" y="0"/>
                </a:cxn>
                <a:cxn ang="0">
                  <a:pos x="92" y="0"/>
                </a:cxn>
                <a:cxn ang="0">
                  <a:pos x="98" y="1"/>
                </a:cxn>
                <a:cxn ang="0">
                  <a:pos x="104" y="3"/>
                </a:cxn>
                <a:cxn ang="0">
                  <a:pos x="109" y="4"/>
                </a:cxn>
                <a:cxn ang="0">
                  <a:pos x="115" y="7"/>
                </a:cxn>
                <a:cxn ang="0">
                  <a:pos x="121" y="10"/>
                </a:cxn>
                <a:cxn ang="0">
                  <a:pos x="127" y="14"/>
                </a:cxn>
                <a:cxn ang="0">
                  <a:pos x="132" y="18"/>
                </a:cxn>
                <a:cxn ang="0">
                  <a:pos x="138" y="22"/>
                </a:cxn>
                <a:cxn ang="0">
                  <a:pos x="144" y="27"/>
                </a:cxn>
                <a:cxn ang="0">
                  <a:pos x="150" y="32"/>
                </a:cxn>
                <a:cxn ang="0">
                  <a:pos x="156" y="37"/>
                </a:cxn>
                <a:cxn ang="0">
                  <a:pos x="161" y="43"/>
                </a:cxn>
                <a:cxn ang="0">
                  <a:pos x="167" y="48"/>
                </a:cxn>
                <a:cxn ang="0">
                  <a:pos x="173" y="54"/>
                </a:cxn>
                <a:cxn ang="0">
                  <a:pos x="179" y="60"/>
                </a:cxn>
                <a:cxn ang="0">
                  <a:pos x="185" y="66"/>
                </a:cxn>
                <a:cxn ang="0">
                  <a:pos x="190" y="71"/>
                </a:cxn>
                <a:cxn ang="0">
                  <a:pos x="196" y="76"/>
                </a:cxn>
                <a:cxn ang="0">
                  <a:pos x="202" y="81"/>
                </a:cxn>
                <a:cxn ang="0">
                  <a:pos x="208" y="86"/>
                </a:cxn>
                <a:cxn ang="0">
                  <a:pos x="214" y="91"/>
                </a:cxn>
                <a:cxn ang="0">
                  <a:pos x="219" y="95"/>
                </a:cxn>
                <a:cxn ang="0">
                  <a:pos x="225" y="98"/>
                </a:cxn>
                <a:cxn ang="0">
                  <a:pos x="231" y="102"/>
                </a:cxn>
                <a:cxn ang="0">
                  <a:pos x="237" y="104"/>
                </a:cxn>
                <a:cxn ang="0">
                  <a:pos x="242" y="106"/>
                </a:cxn>
                <a:cxn ang="0">
                  <a:pos x="248" y="108"/>
                </a:cxn>
                <a:cxn ang="0">
                  <a:pos x="254" y="109"/>
                </a:cxn>
                <a:cxn ang="0">
                  <a:pos x="260" y="109"/>
                </a:cxn>
                <a:cxn ang="0">
                  <a:pos x="266" y="109"/>
                </a:cxn>
                <a:cxn ang="0">
                  <a:pos x="271" y="108"/>
                </a:cxn>
                <a:cxn ang="0">
                  <a:pos x="277" y="107"/>
                </a:cxn>
                <a:cxn ang="0">
                  <a:pos x="283" y="105"/>
                </a:cxn>
                <a:cxn ang="0">
                  <a:pos x="289" y="102"/>
                </a:cxn>
                <a:cxn ang="0">
                  <a:pos x="295" y="99"/>
                </a:cxn>
                <a:cxn ang="0">
                  <a:pos x="300" y="96"/>
                </a:cxn>
                <a:cxn ang="0">
                  <a:pos x="306" y="92"/>
                </a:cxn>
                <a:cxn ang="0">
                  <a:pos x="312" y="87"/>
                </a:cxn>
                <a:cxn ang="0">
                  <a:pos x="318" y="82"/>
                </a:cxn>
                <a:cxn ang="0">
                  <a:pos x="324" y="77"/>
                </a:cxn>
                <a:cxn ang="0">
                  <a:pos x="329" y="72"/>
                </a:cxn>
                <a:cxn ang="0">
                  <a:pos x="335" y="66"/>
                </a:cxn>
                <a:cxn ang="0">
                  <a:pos x="341" y="61"/>
                </a:cxn>
                <a:cxn ang="0">
                  <a:pos x="347" y="55"/>
                </a:cxn>
              </a:cxnLst>
              <a:rect l="0" t="0" r="r" b="b"/>
              <a:pathLst>
                <a:path w="347" h="109">
                  <a:moveTo>
                    <a:pt x="0" y="55"/>
                  </a:moveTo>
                  <a:lnTo>
                    <a:pt x="0" y="54"/>
                  </a:lnTo>
                  <a:lnTo>
                    <a:pt x="1" y="54"/>
                  </a:lnTo>
                  <a:lnTo>
                    <a:pt x="1" y="53"/>
                  </a:lnTo>
                  <a:lnTo>
                    <a:pt x="2" y="53"/>
                  </a:lnTo>
                  <a:lnTo>
                    <a:pt x="2" y="52"/>
                  </a:lnTo>
                  <a:lnTo>
                    <a:pt x="3" y="52"/>
                  </a:lnTo>
                  <a:lnTo>
                    <a:pt x="3" y="51"/>
                  </a:lnTo>
                  <a:lnTo>
                    <a:pt x="4" y="51"/>
                  </a:lnTo>
                  <a:lnTo>
                    <a:pt x="4" y="50"/>
                  </a:lnTo>
                  <a:lnTo>
                    <a:pt x="5" y="50"/>
                  </a:lnTo>
                  <a:lnTo>
                    <a:pt x="5" y="49"/>
                  </a:lnTo>
                  <a:lnTo>
                    <a:pt x="6" y="49"/>
                  </a:lnTo>
                  <a:lnTo>
                    <a:pt x="6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9" y="46"/>
                  </a:lnTo>
                  <a:lnTo>
                    <a:pt x="9" y="46"/>
                  </a:lnTo>
                  <a:lnTo>
                    <a:pt x="9" y="45"/>
                  </a:lnTo>
                  <a:lnTo>
                    <a:pt x="10" y="45"/>
                  </a:lnTo>
                  <a:lnTo>
                    <a:pt x="10" y="44"/>
                  </a:lnTo>
                  <a:lnTo>
                    <a:pt x="11" y="44"/>
                  </a:lnTo>
                  <a:lnTo>
                    <a:pt x="11" y="43"/>
                  </a:lnTo>
                  <a:lnTo>
                    <a:pt x="12" y="43"/>
                  </a:lnTo>
                  <a:lnTo>
                    <a:pt x="12" y="42"/>
                  </a:lnTo>
                  <a:lnTo>
                    <a:pt x="13" y="42"/>
                  </a:lnTo>
                  <a:lnTo>
                    <a:pt x="13" y="41"/>
                  </a:lnTo>
                  <a:lnTo>
                    <a:pt x="14" y="41"/>
                  </a:lnTo>
                  <a:lnTo>
                    <a:pt x="14" y="40"/>
                  </a:lnTo>
                  <a:lnTo>
                    <a:pt x="15" y="40"/>
                  </a:lnTo>
                  <a:lnTo>
                    <a:pt x="15" y="39"/>
                  </a:lnTo>
                  <a:lnTo>
                    <a:pt x="16" y="39"/>
                  </a:lnTo>
                  <a:lnTo>
                    <a:pt x="16" y="3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18" y="37"/>
                  </a:lnTo>
                  <a:lnTo>
                    <a:pt x="18" y="37"/>
                  </a:lnTo>
                  <a:lnTo>
                    <a:pt x="18" y="36"/>
                  </a:lnTo>
                  <a:lnTo>
                    <a:pt x="19" y="36"/>
                  </a:lnTo>
                  <a:lnTo>
                    <a:pt x="19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1" y="34"/>
                  </a:lnTo>
                  <a:lnTo>
                    <a:pt x="21" y="34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5" y="31"/>
                  </a:lnTo>
                  <a:lnTo>
                    <a:pt x="25" y="30"/>
                  </a:lnTo>
                  <a:lnTo>
                    <a:pt x="26" y="30"/>
                  </a:lnTo>
                  <a:lnTo>
                    <a:pt x="26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9" y="27"/>
                  </a:lnTo>
                  <a:lnTo>
                    <a:pt x="29" y="27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1" y="26"/>
                  </a:lnTo>
                  <a:lnTo>
                    <a:pt x="31" y="25"/>
                  </a:lnTo>
                  <a:lnTo>
                    <a:pt x="32" y="25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33" y="24"/>
                  </a:lnTo>
                  <a:lnTo>
                    <a:pt x="33" y="23"/>
                  </a:lnTo>
                  <a:lnTo>
                    <a:pt x="34" y="23"/>
                  </a:lnTo>
                  <a:lnTo>
                    <a:pt x="34" y="22"/>
                  </a:lnTo>
                  <a:lnTo>
                    <a:pt x="35" y="22"/>
                  </a:lnTo>
                  <a:lnTo>
                    <a:pt x="35" y="22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7" y="21"/>
                  </a:lnTo>
                  <a:lnTo>
                    <a:pt x="37" y="20"/>
                  </a:lnTo>
                  <a:lnTo>
                    <a:pt x="38" y="20"/>
                  </a:lnTo>
                  <a:lnTo>
                    <a:pt x="38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1" y="18"/>
                  </a:lnTo>
                  <a:lnTo>
                    <a:pt x="41" y="17"/>
                  </a:lnTo>
                  <a:lnTo>
                    <a:pt x="42" y="17"/>
                  </a:lnTo>
                  <a:lnTo>
                    <a:pt x="42" y="17"/>
                  </a:lnTo>
                  <a:lnTo>
                    <a:pt x="43" y="16"/>
                  </a:lnTo>
                  <a:lnTo>
                    <a:pt x="43" y="16"/>
                  </a:lnTo>
                  <a:lnTo>
                    <a:pt x="44" y="16"/>
                  </a:lnTo>
                  <a:lnTo>
                    <a:pt x="44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6" y="14"/>
                  </a:lnTo>
                  <a:lnTo>
                    <a:pt x="46" y="14"/>
                  </a:lnTo>
                  <a:lnTo>
                    <a:pt x="47" y="14"/>
                  </a:lnTo>
                  <a:lnTo>
                    <a:pt x="47" y="13"/>
                  </a:lnTo>
                  <a:lnTo>
                    <a:pt x="47" y="13"/>
                  </a:lnTo>
                  <a:lnTo>
                    <a:pt x="48" y="13"/>
                  </a:lnTo>
                  <a:lnTo>
                    <a:pt x="48" y="12"/>
                  </a:lnTo>
                  <a:lnTo>
                    <a:pt x="49" y="12"/>
                  </a:lnTo>
                  <a:lnTo>
                    <a:pt x="49" y="12"/>
                  </a:lnTo>
                  <a:lnTo>
                    <a:pt x="50" y="12"/>
                  </a:lnTo>
                  <a:lnTo>
                    <a:pt x="50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5" y="9"/>
                  </a:lnTo>
                  <a:lnTo>
                    <a:pt x="55" y="8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9" y="7"/>
                  </a:lnTo>
                  <a:lnTo>
                    <a:pt x="59" y="7"/>
                  </a:lnTo>
                  <a:lnTo>
                    <a:pt x="60" y="6"/>
                  </a:lnTo>
                  <a:lnTo>
                    <a:pt x="60" y="6"/>
                  </a:lnTo>
                  <a:lnTo>
                    <a:pt x="61" y="6"/>
                  </a:lnTo>
                  <a:lnTo>
                    <a:pt x="61" y="6"/>
                  </a:lnTo>
                  <a:lnTo>
                    <a:pt x="61" y="5"/>
                  </a:lnTo>
                  <a:lnTo>
                    <a:pt x="62" y="5"/>
                  </a:lnTo>
                  <a:lnTo>
                    <a:pt x="62" y="5"/>
                  </a:lnTo>
                  <a:lnTo>
                    <a:pt x="63" y="5"/>
                  </a:lnTo>
                  <a:lnTo>
                    <a:pt x="63" y="5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7" y="3"/>
                  </a:lnTo>
                  <a:lnTo>
                    <a:pt x="67" y="3"/>
                  </a:lnTo>
                  <a:lnTo>
                    <a:pt x="68" y="3"/>
                  </a:lnTo>
                  <a:lnTo>
                    <a:pt x="68" y="3"/>
                  </a:lnTo>
                  <a:lnTo>
                    <a:pt x="69" y="3"/>
                  </a:lnTo>
                  <a:lnTo>
                    <a:pt x="69" y="3"/>
                  </a:lnTo>
                  <a:lnTo>
                    <a:pt x="70" y="3"/>
                  </a:lnTo>
                  <a:lnTo>
                    <a:pt x="70" y="2"/>
                  </a:lnTo>
                  <a:lnTo>
                    <a:pt x="71" y="2"/>
                  </a:lnTo>
                  <a:lnTo>
                    <a:pt x="71" y="2"/>
                  </a:lnTo>
                  <a:lnTo>
                    <a:pt x="72" y="2"/>
                  </a:lnTo>
                  <a:lnTo>
                    <a:pt x="72" y="2"/>
                  </a:lnTo>
                  <a:lnTo>
                    <a:pt x="73" y="2"/>
                  </a:lnTo>
                  <a:lnTo>
                    <a:pt x="73" y="2"/>
                  </a:lnTo>
                  <a:lnTo>
                    <a:pt x="74" y="1"/>
                  </a:lnTo>
                  <a:lnTo>
                    <a:pt x="74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6" y="1"/>
                  </a:lnTo>
                  <a:lnTo>
                    <a:pt x="76" y="1"/>
                  </a:lnTo>
                  <a:lnTo>
                    <a:pt x="77" y="1"/>
                  </a:lnTo>
                  <a:lnTo>
                    <a:pt x="77" y="1"/>
                  </a:lnTo>
                  <a:lnTo>
                    <a:pt x="78" y="1"/>
                  </a:lnTo>
                  <a:lnTo>
                    <a:pt x="78" y="1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3" y="0"/>
                  </a:lnTo>
                  <a:lnTo>
                    <a:pt x="83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5" y="0"/>
                  </a:lnTo>
                  <a:lnTo>
                    <a:pt x="85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7" y="0"/>
                  </a:lnTo>
                  <a:lnTo>
                    <a:pt x="87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91" y="0"/>
                  </a:lnTo>
                  <a:lnTo>
                    <a:pt x="91" y="0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6" y="1"/>
                  </a:lnTo>
                  <a:lnTo>
                    <a:pt x="96" y="1"/>
                  </a:lnTo>
                  <a:lnTo>
                    <a:pt x="97" y="1"/>
                  </a:lnTo>
                  <a:lnTo>
                    <a:pt x="97" y="1"/>
                  </a:lnTo>
                  <a:lnTo>
                    <a:pt x="98" y="1"/>
                  </a:lnTo>
                  <a:lnTo>
                    <a:pt x="98" y="1"/>
                  </a:lnTo>
                  <a:lnTo>
                    <a:pt x="99" y="1"/>
                  </a:lnTo>
                  <a:lnTo>
                    <a:pt x="99" y="1"/>
                  </a:lnTo>
                  <a:lnTo>
                    <a:pt x="100" y="1"/>
                  </a:lnTo>
                  <a:lnTo>
                    <a:pt x="100" y="2"/>
                  </a:lnTo>
                  <a:lnTo>
                    <a:pt x="101" y="2"/>
                  </a:lnTo>
                  <a:lnTo>
                    <a:pt x="101" y="2"/>
                  </a:lnTo>
                  <a:lnTo>
                    <a:pt x="102" y="2"/>
                  </a:lnTo>
                  <a:lnTo>
                    <a:pt x="102" y="2"/>
                  </a:lnTo>
                  <a:lnTo>
                    <a:pt x="103" y="2"/>
                  </a:lnTo>
                  <a:lnTo>
                    <a:pt x="103" y="2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5" y="3"/>
                  </a:lnTo>
                  <a:lnTo>
                    <a:pt x="105" y="3"/>
                  </a:lnTo>
                  <a:lnTo>
                    <a:pt x="106" y="3"/>
                  </a:lnTo>
                  <a:lnTo>
                    <a:pt x="106" y="3"/>
                  </a:lnTo>
                  <a:lnTo>
                    <a:pt x="107" y="4"/>
                  </a:lnTo>
                  <a:lnTo>
                    <a:pt x="107" y="4"/>
                  </a:lnTo>
                  <a:lnTo>
                    <a:pt x="108" y="4"/>
                  </a:lnTo>
                  <a:lnTo>
                    <a:pt x="108" y="4"/>
                  </a:lnTo>
                  <a:lnTo>
                    <a:pt x="109" y="4"/>
                  </a:lnTo>
                  <a:lnTo>
                    <a:pt x="109" y="4"/>
                  </a:lnTo>
                  <a:lnTo>
                    <a:pt x="110" y="5"/>
                  </a:lnTo>
                  <a:lnTo>
                    <a:pt x="110" y="5"/>
                  </a:lnTo>
                  <a:lnTo>
                    <a:pt x="111" y="5"/>
                  </a:lnTo>
                  <a:lnTo>
                    <a:pt x="111" y="5"/>
                  </a:lnTo>
                  <a:lnTo>
                    <a:pt x="112" y="5"/>
                  </a:lnTo>
                  <a:lnTo>
                    <a:pt x="112" y="6"/>
                  </a:lnTo>
                  <a:lnTo>
                    <a:pt x="113" y="6"/>
                  </a:lnTo>
                  <a:lnTo>
                    <a:pt x="113" y="6"/>
                  </a:lnTo>
                  <a:lnTo>
                    <a:pt x="114" y="6"/>
                  </a:lnTo>
                  <a:lnTo>
                    <a:pt x="114" y="7"/>
                  </a:lnTo>
                  <a:lnTo>
                    <a:pt x="115" y="7"/>
                  </a:lnTo>
                  <a:lnTo>
                    <a:pt x="115" y="7"/>
                  </a:lnTo>
                  <a:lnTo>
                    <a:pt x="116" y="7"/>
                  </a:lnTo>
                  <a:lnTo>
                    <a:pt x="116" y="8"/>
                  </a:lnTo>
                  <a:lnTo>
                    <a:pt x="117" y="8"/>
                  </a:lnTo>
                  <a:lnTo>
                    <a:pt x="117" y="8"/>
                  </a:lnTo>
                  <a:lnTo>
                    <a:pt x="118" y="8"/>
                  </a:lnTo>
                  <a:lnTo>
                    <a:pt x="118" y="8"/>
                  </a:lnTo>
                  <a:lnTo>
                    <a:pt x="118" y="9"/>
                  </a:lnTo>
                  <a:lnTo>
                    <a:pt x="119" y="9"/>
                  </a:lnTo>
                  <a:lnTo>
                    <a:pt x="119" y="9"/>
                  </a:lnTo>
                  <a:lnTo>
                    <a:pt x="120" y="10"/>
                  </a:lnTo>
                  <a:lnTo>
                    <a:pt x="120" y="10"/>
                  </a:lnTo>
                  <a:lnTo>
                    <a:pt x="121" y="10"/>
                  </a:lnTo>
                  <a:lnTo>
                    <a:pt x="121" y="10"/>
                  </a:lnTo>
                  <a:lnTo>
                    <a:pt x="122" y="11"/>
                  </a:lnTo>
                  <a:lnTo>
                    <a:pt x="122" y="11"/>
                  </a:lnTo>
                  <a:lnTo>
                    <a:pt x="123" y="11"/>
                  </a:lnTo>
                  <a:lnTo>
                    <a:pt x="123" y="12"/>
                  </a:lnTo>
                  <a:lnTo>
                    <a:pt x="124" y="12"/>
                  </a:lnTo>
                  <a:lnTo>
                    <a:pt x="124" y="12"/>
                  </a:lnTo>
                  <a:lnTo>
                    <a:pt x="125" y="12"/>
                  </a:lnTo>
                  <a:lnTo>
                    <a:pt x="125" y="13"/>
                  </a:lnTo>
                  <a:lnTo>
                    <a:pt x="126" y="13"/>
                  </a:lnTo>
                  <a:lnTo>
                    <a:pt x="126" y="13"/>
                  </a:lnTo>
                  <a:lnTo>
                    <a:pt x="127" y="14"/>
                  </a:lnTo>
                  <a:lnTo>
                    <a:pt x="127" y="14"/>
                  </a:lnTo>
                  <a:lnTo>
                    <a:pt x="128" y="14"/>
                  </a:lnTo>
                  <a:lnTo>
                    <a:pt x="128" y="15"/>
                  </a:lnTo>
                  <a:lnTo>
                    <a:pt x="129" y="15"/>
                  </a:lnTo>
                  <a:lnTo>
                    <a:pt x="129" y="15"/>
                  </a:lnTo>
                  <a:lnTo>
                    <a:pt x="130" y="16"/>
                  </a:lnTo>
                  <a:lnTo>
                    <a:pt x="130" y="16"/>
                  </a:lnTo>
                  <a:lnTo>
                    <a:pt x="131" y="16"/>
                  </a:lnTo>
                  <a:lnTo>
                    <a:pt x="131" y="17"/>
                  </a:lnTo>
                  <a:lnTo>
                    <a:pt x="132" y="17"/>
                  </a:lnTo>
                  <a:lnTo>
                    <a:pt x="132" y="17"/>
                  </a:lnTo>
                  <a:lnTo>
                    <a:pt x="132" y="18"/>
                  </a:lnTo>
                  <a:lnTo>
                    <a:pt x="133" y="18"/>
                  </a:lnTo>
                  <a:lnTo>
                    <a:pt x="133" y="18"/>
                  </a:lnTo>
                  <a:lnTo>
                    <a:pt x="134" y="19"/>
                  </a:lnTo>
                  <a:lnTo>
                    <a:pt x="134" y="19"/>
                  </a:lnTo>
                  <a:lnTo>
                    <a:pt x="135" y="19"/>
                  </a:lnTo>
                  <a:lnTo>
                    <a:pt x="135" y="20"/>
                  </a:lnTo>
                  <a:lnTo>
                    <a:pt x="136" y="20"/>
                  </a:lnTo>
                  <a:lnTo>
                    <a:pt x="136" y="21"/>
                  </a:lnTo>
                  <a:lnTo>
                    <a:pt x="137" y="21"/>
                  </a:lnTo>
                  <a:lnTo>
                    <a:pt x="137" y="21"/>
                  </a:lnTo>
                  <a:lnTo>
                    <a:pt x="138" y="22"/>
                  </a:lnTo>
                  <a:lnTo>
                    <a:pt x="138" y="22"/>
                  </a:lnTo>
                  <a:lnTo>
                    <a:pt x="139" y="22"/>
                  </a:lnTo>
                  <a:lnTo>
                    <a:pt x="139" y="23"/>
                  </a:lnTo>
                  <a:lnTo>
                    <a:pt x="140" y="23"/>
                  </a:lnTo>
                  <a:lnTo>
                    <a:pt x="140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2" y="25"/>
                  </a:lnTo>
                  <a:lnTo>
                    <a:pt x="142" y="25"/>
                  </a:lnTo>
                  <a:lnTo>
                    <a:pt x="143" y="26"/>
                  </a:lnTo>
                  <a:lnTo>
                    <a:pt x="143" y="26"/>
                  </a:lnTo>
                  <a:lnTo>
                    <a:pt x="144" y="26"/>
                  </a:lnTo>
                  <a:lnTo>
                    <a:pt x="144" y="27"/>
                  </a:lnTo>
                  <a:lnTo>
                    <a:pt x="145" y="27"/>
                  </a:lnTo>
                  <a:lnTo>
                    <a:pt x="145" y="28"/>
                  </a:lnTo>
                  <a:lnTo>
                    <a:pt x="146" y="28"/>
                  </a:lnTo>
                  <a:lnTo>
                    <a:pt x="146" y="29"/>
                  </a:lnTo>
                  <a:lnTo>
                    <a:pt x="147" y="29"/>
                  </a:lnTo>
                  <a:lnTo>
                    <a:pt x="147" y="29"/>
                  </a:lnTo>
                  <a:lnTo>
                    <a:pt x="147" y="30"/>
                  </a:lnTo>
                  <a:lnTo>
                    <a:pt x="148" y="30"/>
                  </a:lnTo>
                  <a:lnTo>
                    <a:pt x="148" y="31"/>
                  </a:lnTo>
                  <a:lnTo>
                    <a:pt x="149" y="31"/>
                  </a:lnTo>
                  <a:lnTo>
                    <a:pt x="149" y="31"/>
                  </a:lnTo>
                  <a:lnTo>
                    <a:pt x="150" y="32"/>
                  </a:lnTo>
                  <a:lnTo>
                    <a:pt x="150" y="32"/>
                  </a:lnTo>
                  <a:lnTo>
                    <a:pt x="151" y="33"/>
                  </a:lnTo>
                  <a:lnTo>
                    <a:pt x="151" y="33"/>
                  </a:lnTo>
                  <a:lnTo>
                    <a:pt x="152" y="34"/>
                  </a:lnTo>
                  <a:lnTo>
                    <a:pt x="152" y="34"/>
                  </a:lnTo>
                  <a:lnTo>
                    <a:pt x="153" y="35"/>
                  </a:lnTo>
                  <a:lnTo>
                    <a:pt x="153" y="35"/>
                  </a:lnTo>
                  <a:lnTo>
                    <a:pt x="154" y="35"/>
                  </a:lnTo>
                  <a:lnTo>
                    <a:pt x="154" y="36"/>
                  </a:lnTo>
                  <a:lnTo>
                    <a:pt x="155" y="36"/>
                  </a:lnTo>
                  <a:lnTo>
                    <a:pt x="155" y="37"/>
                  </a:lnTo>
                  <a:lnTo>
                    <a:pt x="156" y="37"/>
                  </a:lnTo>
                  <a:lnTo>
                    <a:pt x="156" y="38"/>
                  </a:lnTo>
                  <a:lnTo>
                    <a:pt x="157" y="38"/>
                  </a:lnTo>
                  <a:lnTo>
                    <a:pt x="157" y="39"/>
                  </a:lnTo>
                  <a:lnTo>
                    <a:pt x="158" y="39"/>
                  </a:lnTo>
                  <a:lnTo>
                    <a:pt x="158" y="39"/>
                  </a:lnTo>
                  <a:lnTo>
                    <a:pt x="159" y="40"/>
                  </a:lnTo>
                  <a:lnTo>
                    <a:pt x="159" y="40"/>
                  </a:lnTo>
                  <a:lnTo>
                    <a:pt x="160" y="41"/>
                  </a:lnTo>
                  <a:lnTo>
                    <a:pt x="160" y="41"/>
                  </a:lnTo>
                  <a:lnTo>
                    <a:pt x="161" y="42"/>
                  </a:lnTo>
                  <a:lnTo>
                    <a:pt x="161" y="42"/>
                  </a:lnTo>
                  <a:lnTo>
                    <a:pt x="161" y="43"/>
                  </a:lnTo>
                  <a:lnTo>
                    <a:pt x="162" y="43"/>
                  </a:lnTo>
                  <a:lnTo>
                    <a:pt x="162" y="44"/>
                  </a:lnTo>
                  <a:lnTo>
                    <a:pt x="163" y="44"/>
                  </a:lnTo>
                  <a:lnTo>
                    <a:pt x="163" y="45"/>
                  </a:lnTo>
                  <a:lnTo>
                    <a:pt x="164" y="45"/>
                  </a:lnTo>
                  <a:lnTo>
                    <a:pt x="164" y="46"/>
                  </a:lnTo>
                  <a:lnTo>
                    <a:pt x="165" y="46"/>
                  </a:lnTo>
                  <a:lnTo>
                    <a:pt x="165" y="47"/>
                  </a:lnTo>
                  <a:lnTo>
                    <a:pt x="166" y="47"/>
                  </a:lnTo>
                  <a:lnTo>
                    <a:pt x="166" y="48"/>
                  </a:lnTo>
                  <a:lnTo>
                    <a:pt x="167" y="48"/>
                  </a:lnTo>
                  <a:lnTo>
                    <a:pt x="167" y="48"/>
                  </a:lnTo>
                  <a:lnTo>
                    <a:pt x="168" y="49"/>
                  </a:lnTo>
                  <a:lnTo>
                    <a:pt x="168" y="49"/>
                  </a:lnTo>
                  <a:lnTo>
                    <a:pt x="169" y="50"/>
                  </a:lnTo>
                  <a:lnTo>
                    <a:pt x="169" y="50"/>
                  </a:lnTo>
                  <a:lnTo>
                    <a:pt x="170" y="51"/>
                  </a:lnTo>
                  <a:lnTo>
                    <a:pt x="170" y="51"/>
                  </a:lnTo>
                  <a:lnTo>
                    <a:pt x="171" y="52"/>
                  </a:lnTo>
                  <a:lnTo>
                    <a:pt x="171" y="52"/>
                  </a:lnTo>
                  <a:lnTo>
                    <a:pt x="172" y="53"/>
                  </a:lnTo>
                  <a:lnTo>
                    <a:pt x="172" y="53"/>
                  </a:lnTo>
                  <a:lnTo>
                    <a:pt x="173" y="54"/>
                  </a:lnTo>
                  <a:lnTo>
                    <a:pt x="173" y="54"/>
                  </a:lnTo>
                  <a:lnTo>
                    <a:pt x="174" y="55"/>
                  </a:lnTo>
                  <a:lnTo>
                    <a:pt x="174" y="55"/>
                  </a:lnTo>
                  <a:lnTo>
                    <a:pt x="175" y="56"/>
                  </a:lnTo>
                  <a:lnTo>
                    <a:pt x="175" y="56"/>
                  </a:lnTo>
                  <a:lnTo>
                    <a:pt x="175" y="57"/>
                  </a:lnTo>
                  <a:lnTo>
                    <a:pt x="176" y="57"/>
                  </a:lnTo>
                  <a:lnTo>
                    <a:pt x="176" y="57"/>
                  </a:lnTo>
                  <a:lnTo>
                    <a:pt x="177" y="58"/>
                  </a:lnTo>
                  <a:lnTo>
                    <a:pt x="177" y="58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9" y="60"/>
                  </a:lnTo>
                  <a:lnTo>
                    <a:pt x="179" y="60"/>
                  </a:lnTo>
                  <a:lnTo>
                    <a:pt x="180" y="61"/>
                  </a:lnTo>
                  <a:lnTo>
                    <a:pt x="180" y="61"/>
                  </a:lnTo>
                  <a:lnTo>
                    <a:pt x="181" y="62"/>
                  </a:lnTo>
                  <a:lnTo>
                    <a:pt x="181" y="62"/>
                  </a:lnTo>
                  <a:lnTo>
                    <a:pt x="182" y="63"/>
                  </a:lnTo>
                  <a:lnTo>
                    <a:pt x="182" y="63"/>
                  </a:lnTo>
                  <a:lnTo>
                    <a:pt x="183" y="64"/>
                  </a:lnTo>
                  <a:lnTo>
                    <a:pt x="183" y="64"/>
                  </a:lnTo>
                  <a:lnTo>
                    <a:pt x="184" y="65"/>
                  </a:lnTo>
                  <a:lnTo>
                    <a:pt x="184" y="65"/>
                  </a:lnTo>
                  <a:lnTo>
                    <a:pt x="185" y="66"/>
                  </a:lnTo>
                  <a:lnTo>
                    <a:pt x="185" y="66"/>
                  </a:lnTo>
                  <a:lnTo>
                    <a:pt x="186" y="66"/>
                  </a:lnTo>
                  <a:lnTo>
                    <a:pt x="186" y="67"/>
                  </a:lnTo>
                  <a:lnTo>
                    <a:pt x="187" y="67"/>
                  </a:lnTo>
                  <a:lnTo>
                    <a:pt x="187" y="68"/>
                  </a:lnTo>
                  <a:lnTo>
                    <a:pt x="188" y="68"/>
                  </a:lnTo>
                  <a:lnTo>
                    <a:pt x="188" y="69"/>
                  </a:lnTo>
                  <a:lnTo>
                    <a:pt x="189" y="69"/>
                  </a:lnTo>
                  <a:lnTo>
                    <a:pt x="189" y="70"/>
                  </a:lnTo>
                  <a:lnTo>
                    <a:pt x="189" y="70"/>
                  </a:lnTo>
                  <a:lnTo>
                    <a:pt x="190" y="70"/>
                  </a:lnTo>
                  <a:lnTo>
                    <a:pt x="190" y="71"/>
                  </a:lnTo>
                  <a:lnTo>
                    <a:pt x="191" y="71"/>
                  </a:lnTo>
                  <a:lnTo>
                    <a:pt x="191" y="72"/>
                  </a:lnTo>
                  <a:lnTo>
                    <a:pt x="192" y="72"/>
                  </a:lnTo>
                  <a:lnTo>
                    <a:pt x="192" y="73"/>
                  </a:lnTo>
                  <a:lnTo>
                    <a:pt x="193" y="73"/>
                  </a:lnTo>
                  <a:lnTo>
                    <a:pt x="193" y="74"/>
                  </a:lnTo>
                  <a:lnTo>
                    <a:pt x="194" y="74"/>
                  </a:lnTo>
                  <a:lnTo>
                    <a:pt x="194" y="75"/>
                  </a:lnTo>
                  <a:lnTo>
                    <a:pt x="195" y="75"/>
                  </a:lnTo>
                  <a:lnTo>
                    <a:pt x="195" y="75"/>
                  </a:lnTo>
                  <a:lnTo>
                    <a:pt x="196" y="76"/>
                  </a:lnTo>
                  <a:lnTo>
                    <a:pt x="196" y="76"/>
                  </a:lnTo>
                  <a:lnTo>
                    <a:pt x="197" y="77"/>
                  </a:lnTo>
                  <a:lnTo>
                    <a:pt x="197" y="77"/>
                  </a:lnTo>
                  <a:lnTo>
                    <a:pt x="198" y="78"/>
                  </a:lnTo>
                  <a:lnTo>
                    <a:pt x="198" y="78"/>
                  </a:lnTo>
                  <a:lnTo>
                    <a:pt x="199" y="79"/>
                  </a:lnTo>
                  <a:lnTo>
                    <a:pt x="199" y="79"/>
                  </a:lnTo>
                  <a:lnTo>
                    <a:pt x="200" y="79"/>
                  </a:lnTo>
                  <a:lnTo>
                    <a:pt x="200" y="80"/>
                  </a:lnTo>
                  <a:lnTo>
                    <a:pt x="201" y="80"/>
                  </a:lnTo>
                  <a:lnTo>
                    <a:pt x="201" y="81"/>
                  </a:lnTo>
                  <a:lnTo>
                    <a:pt x="202" y="81"/>
                  </a:lnTo>
                  <a:lnTo>
                    <a:pt x="202" y="81"/>
                  </a:lnTo>
                  <a:lnTo>
                    <a:pt x="203" y="82"/>
                  </a:lnTo>
                  <a:lnTo>
                    <a:pt x="203" y="82"/>
                  </a:lnTo>
                  <a:lnTo>
                    <a:pt x="204" y="83"/>
                  </a:lnTo>
                  <a:lnTo>
                    <a:pt x="204" y="83"/>
                  </a:lnTo>
                  <a:lnTo>
                    <a:pt x="204" y="84"/>
                  </a:lnTo>
                  <a:lnTo>
                    <a:pt x="205" y="84"/>
                  </a:lnTo>
                  <a:lnTo>
                    <a:pt x="205" y="84"/>
                  </a:lnTo>
                  <a:lnTo>
                    <a:pt x="206" y="85"/>
                  </a:lnTo>
                  <a:lnTo>
                    <a:pt x="206" y="85"/>
                  </a:lnTo>
                  <a:lnTo>
                    <a:pt x="207" y="86"/>
                  </a:lnTo>
                  <a:lnTo>
                    <a:pt x="207" y="86"/>
                  </a:lnTo>
                  <a:lnTo>
                    <a:pt x="208" y="86"/>
                  </a:lnTo>
                  <a:lnTo>
                    <a:pt x="208" y="87"/>
                  </a:lnTo>
                  <a:lnTo>
                    <a:pt x="209" y="87"/>
                  </a:lnTo>
                  <a:lnTo>
                    <a:pt x="209" y="88"/>
                  </a:lnTo>
                  <a:lnTo>
                    <a:pt x="210" y="88"/>
                  </a:lnTo>
                  <a:lnTo>
                    <a:pt x="210" y="88"/>
                  </a:lnTo>
                  <a:lnTo>
                    <a:pt x="211" y="89"/>
                  </a:lnTo>
                  <a:lnTo>
                    <a:pt x="211" y="89"/>
                  </a:lnTo>
                  <a:lnTo>
                    <a:pt x="212" y="89"/>
                  </a:lnTo>
                  <a:lnTo>
                    <a:pt x="212" y="90"/>
                  </a:lnTo>
                  <a:lnTo>
                    <a:pt x="213" y="90"/>
                  </a:lnTo>
                  <a:lnTo>
                    <a:pt x="213" y="90"/>
                  </a:lnTo>
                  <a:lnTo>
                    <a:pt x="214" y="91"/>
                  </a:lnTo>
                  <a:lnTo>
                    <a:pt x="214" y="91"/>
                  </a:lnTo>
                  <a:lnTo>
                    <a:pt x="215" y="92"/>
                  </a:lnTo>
                  <a:lnTo>
                    <a:pt x="215" y="92"/>
                  </a:lnTo>
                  <a:lnTo>
                    <a:pt x="216" y="92"/>
                  </a:lnTo>
                  <a:lnTo>
                    <a:pt x="216" y="93"/>
                  </a:lnTo>
                  <a:lnTo>
                    <a:pt x="217" y="93"/>
                  </a:lnTo>
                  <a:lnTo>
                    <a:pt x="217" y="93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9" y="95"/>
                  </a:lnTo>
                  <a:lnTo>
                    <a:pt x="219" y="95"/>
                  </a:lnTo>
                  <a:lnTo>
                    <a:pt x="220" y="95"/>
                  </a:lnTo>
                  <a:lnTo>
                    <a:pt x="220" y="96"/>
                  </a:lnTo>
                  <a:lnTo>
                    <a:pt x="221" y="96"/>
                  </a:lnTo>
                  <a:lnTo>
                    <a:pt x="221" y="96"/>
                  </a:lnTo>
                  <a:lnTo>
                    <a:pt x="222" y="96"/>
                  </a:lnTo>
                  <a:lnTo>
                    <a:pt x="222" y="97"/>
                  </a:lnTo>
                  <a:lnTo>
                    <a:pt x="223" y="97"/>
                  </a:lnTo>
                  <a:lnTo>
                    <a:pt x="223" y="97"/>
                  </a:lnTo>
                  <a:lnTo>
                    <a:pt x="224" y="98"/>
                  </a:lnTo>
                  <a:lnTo>
                    <a:pt x="224" y="98"/>
                  </a:lnTo>
                  <a:lnTo>
                    <a:pt x="225" y="98"/>
                  </a:lnTo>
                  <a:lnTo>
                    <a:pt x="225" y="98"/>
                  </a:lnTo>
                  <a:lnTo>
                    <a:pt x="226" y="99"/>
                  </a:lnTo>
                  <a:lnTo>
                    <a:pt x="226" y="99"/>
                  </a:lnTo>
                  <a:lnTo>
                    <a:pt x="227" y="99"/>
                  </a:lnTo>
                  <a:lnTo>
                    <a:pt x="227" y="100"/>
                  </a:lnTo>
                  <a:lnTo>
                    <a:pt x="228" y="100"/>
                  </a:lnTo>
                  <a:lnTo>
                    <a:pt x="228" y="100"/>
                  </a:lnTo>
                  <a:lnTo>
                    <a:pt x="229" y="100"/>
                  </a:lnTo>
                  <a:lnTo>
                    <a:pt x="229" y="101"/>
                  </a:lnTo>
                  <a:lnTo>
                    <a:pt x="230" y="101"/>
                  </a:lnTo>
                  <a:lnTo>
                    <a:pt x="230" y="101"/>
                  </a:lnTo>
                  <a:lnTo>
                    <a:pt x="231" y="101"/>
                  </a:lnTo>
                  <a:lnTo>
                    <a:pt x="231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3" y="103"/>
                  </a:lnTo>
                  <a:lnTo>
                    <a:pt x="233" y="103"/>
                  </a:lnTo>
                  <a:lnTo>
                    <a:pt x="234" y="103"/>
                  </a:lnTo>
                  <a:lnTo>
                    <a:pt x="234" y="103"/>
                  </a:lnTo>
                  <a:lnTo>
                    <a:pt x="235" y="103"/>
                  </a:lnTo>
                  <a:lnTo>
                    <a:pt x="235" y="104"/>
                  </a:lnTo>
                  <a:lnTo>
                    <a:pt x="236" y="104"/>
                  </a:lnTo>
                  <a:lnTo>
                    <a:pt x="236" y="104"/>
                  </a:lnTo>
                  <a:lnTo>
                    <a:pt x="237" y="104"/>
                  </a:lnTo>
                  <a:lnTo>
                    <a:pt x="237" y="105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39" y="105"/>
                  </a:lnTo>
                  <a:lnTo>
                    <a:pt x="239" y="105"/>
                  </a:lnTo>
                  <a:lnTo>
                    <a:pt x="240" y="105"/>
                  </a:lnTo>
                  <a:lnTo>
                    <a:pt x="240" y="106"/>
                  </a:lnTo>
                  <a:lnTo>
                    <a:pt x="241" y="106"/>
                  </a:lnTo>
                  <a:lnTo>
                    <a:pt x="241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3" y="106"/>
                  </a:lnTo>
                  <a:lnTo>
                    <a:pt x="243" y="107"/>
                  </a:lnTo>
                  <a:lnTo>
                    <a:pt x="244" y="107"/>
                  </a:lnTo>
                  <a:lnTo>
                    <a:pt x="244" y="107"/>
                  </a:lnTo>
                  <a:lnTo>
                    <a:pt x="245" y="107"/>
                  </a:lnTo>
                  <a:lnTo>
                    <a:pt x="245" y="107"/>
                  </a:lnTo>
                  <a:lnTo>
                    <a:pt x="246" y="107"/>
                  </a:lnTo>
                  <a:lnTo>
                    <a:pt x="246" y="107"/>
                  </a:lnTo>
                  <a:lnTo>
                    <a:pt x="247" y="108"/>
                  </a:lnTo>
                  <a:lnTo>
                    <a:pt x="247" y="108"/>
                  </a:lnTo>
                  <a:lnTo>
                    <a:pt x="248" y="108"/>
                  </a:lnTo>
                  <a:lnTo>
                    <a:pt x="248" y="108"/>
                  </a:lnTo>
                  <a:lnTo>
                    <a:pt x="249" y="108"/>
                  </a:lnTo>
                  <a:lnTo>
                    <a:pt x="249" y="108"/>
                  </a:lnTo>
                  <a:lnTo>
                    <a:pt x="250" y="108"/>
                  </a:lnTo>
                  <a:lnTo>
                    <a:pt x="250" y="108"/>
                  </a:lnTo>
                  <a:lnTo>
                    <a:pt x="251" y="108"/>
                  </a:lnTo>
                  <a:lnTo>
                    <a:pt x="251" y="108"/>
                  </a:lnTo>
                  <a:lnTo>
                    <a:pt x="252" y="109"/>
                  </a:lnTo>
                  <a:lnTo>
                    <a:pt x="252" y="109"/>
                  </a:lnTo>
                  <a:lnTo>
                    <a:pt x="253" y="109"/>
                  </a:lnTo>
                  <a:lnTo>
                    <a:pt x="253" y="109"/>
                  </a:lnTo>
                  <a:lnTo>
                    <a:pt x="254" y="109"/>
                  </a:lnTo>
                  <a:lnTo>
                    <a:pt x="254" y="109"/>
                  </a:lnTo>
                  <a:lnTo>
                    <a:pt x="255" y="109"/>
                  </a:lnTo>
                  <a:lnTo>
                    <a:pt x="255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7" y="109"/>
                  </a:lnTo>
                  <a:lnTo>
                    <a:pt x="257" y="109"/>
                  </a:lnTo>
                  <a:lnTo>
                    <a:pt x="258" y="109"/>
                  </a:lnTo>
                  <a:lnTo>
                    <a:pt x="258" y="109"/>
                  </a:lnTo>
                  <a:lnTo>
                    <a:pt x="259" y="109"/>
                  </a:lnTo>
                  <a:lnTo>
                    <a:pt x="259" y="109"/>
                  </a:lnTo>
                  <a:lnTo>
                    <a:pt x="260" y="109"/>
                  </a:lnTo>
                  <a:lnTo>
                    <a:pt x="260" y="109"/>
                  </a:lnTo>
                  <a:lnTo>
                    <a:pt x="261" y="109"/>
                  </a:lnTo>
                  <a:lnTo>
                    <a:pt x="261" y="109"/>
                  </a:lnTo>
                  <a:lnTo>
                    <a:pt x="262" y="109"/>
                  </a:lnTo>
                  <a:lnTo>
                    <a:pt x="262" y="109"/>
                  </a:lnTo>
                  <a:lnTo>
                    <a:pt x="263" y="109"/>
                  </a:lnTo>
                  <a:lnTo>
                    <a:pt x="263" y="109"/>
                  </a:lnTo>
                  <a:lnTo>
                    <a:pt x="264" y="109"/>
                  </a:lnTo>
                  <a:lnTo>
                    <a:pt x="264" y="109"/>
                  </a:lnTo>
                  <a:lnTo>
                    <a:pt x="265" y="109"/>
                  </a:lnTo>
                  <a:lnTo>
                    <a:pt x="265" y="109"/>
                  </a:lnTo>
                  <a:lnTo>
                    <a:pt x="266" y="109"/>
                  </a:lnTo>
                  <a:lnTo>
                    <a:pt x="266" y="109"/>
                  </a:lnTo>
                  <a:lnTo>
                    <a:pt x="267" y="109"/>
                  </a:lnTo>
                  <a:lnTo>
                    <a:pt x="267" y="109"/>
                  </a:lnTo>
                  <a:lnTo>
                    <a:pt x="268" y="109"/>
                  </a:lnTo>
                  <a:lnTo>
                    <a:pt x="268" y="109"/>
                  </a:lnTo>
                  <a:lnTo>
                    <a:pt x="269" y="109"/>
                  </a:lnTo>
                  <a:lnTo>
                    <a:pt x="269" y="109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1" y="108"/>
                  </a:lnTo>
                  <a:lnTo>
                    <a:pt x="271" y="108"/>
                  </a:lnTo>
                  <a:lnTo>
                    <a:pt x="272" y="108"/>
                  </a:lnTo>
                  <a:lnTo>
                    <a:pt x="272" y="108"/>
                  </a:lnTo>
                  <a:lnTo>
                    <a:pt x="273" y="108"/>
                  </a:lnTo>
                  <a:lnTo>
                    <a:pt x="273" y="108"/>
                  </a:lnTo>
                  <a:lnTo>
                    <a:pt x="274" y="108"/>
                  </a:lnTo>
                  <a:lnTo>
                    <a:pt x="274" y="107"/>
                  </a:lnTo>
                  <a:lnTo>
                    <a:pt x="275" y="107"/>
                  </a:lnTo>
                  <a:lnTo>
                    <a:pt x="275" y="107"/>
                  </a:lnTo>
                  <a:lnTo>
                    <a:pt x="276" y="107"/>
                  </a:lnTo>
                  <a:lnTo>
                    <a:pt x="276" y="107"/>
                  </a:lnTo>
                  <a:lnTo>
                    <a:pt x="277" y="107"/>
                  </a:lnTo>
                  <a:lnTo>
                    <a:pt x="277" y="107"/>
                  </a:lnTo>
                  <a:lnTo>
                    <a:pt x="278" y="106"/>
                  </a:lnTo>
                  <a:lnTo>
                    <a:pt x="278" y="106"/>
                  </a:lnTo>
                  <a:lnTo>
                    <a:pt x="279" y="106"/>
                  </a:lnTo>
                  <a:lnTo>
                    <a:pt x="279" y="106"/>
                  </a:lnTo>
                  <a:lnTo>
                    <a:pt x="280" y="106"/>
                  </a:lnTo>
                  <a:lnTo>
                    <a:pt x="280" y="106"/>
                  </a:lnTo>
                  <a:lnTo>
                    <a:pt x="281" y="106"/>
                  </a:lnTo>
                  <a:lnTo>
                    <a:pt x="281" y="105"/>
                  </a:lnTo>
                  <a:lnTo>
                    <a:pt x="282" y="105"/>
                  </a:lnTo>
                  <a:lnTo>
                    <a:pt x="282" y="105"/>
                  </a:lnTo>
                  <a:lnTo>
                    <a:pt x="283" y="105"/>
                  </a:lnTo>
                  <a:lnTo>
                    <a:pt x="283" y="105"/>
                  </a:lnTo>
                  <a:lnTo>
                    <a:pt x="284" y="105"/>
                  </a:lnTo>
                  <a:lnTo>
                    <a:pt x="284" y="104"/>
                  </a:lnTo>
                  <a:lnTo>
                    <a:pt x="284" y="104"/>
                  </a:lnTo>
                  <a:lnTo>
                    <a:pt x="285" y="104"/>
                  </a:lnTo>
                  <a:lnTo>
                    <a:pt x="285" y="104"/>
                  </a:lnTo>
                  <a:lnTo>
                    <a:pt x="286" y="103"/>
                  </a:lnTo>
                  <a:lnTo>
                    <a:pt x="286" y="103"/>
                  </a:lnTo>
                  <a:lnTo>
                    <a:pt x="287" y="103"/>
                  </a:lnTo>
                  <a:lnTo>
                    <a:pt x="287" y="103"/>
                  </a:lnTo>
                  <a:lnTo>
                    <a:pt x="288" y="103"/>
                  </a:lnTo>
                  <a:lnTo>
                    <a:pt x="288" y="102"/>
                  </a:lnTo>
                  <a:lnTo>
                    <a:pt x="289" y="102"/>
                  </a:lnTo>
                  <a:lnTo>
                    <a:pt x="289" y="102"/>
                  </a:lnTo>
                  <a:lnTo>
                    <a:pt x="290" y="102"/>
                  </a:lnTo>
                  <a:lnTo>
                    <a:pt x="290" y="101"/>
                  </a:lnTo>
                  <a:lnTo>
                    <a:pt x="291" y="101"/>
                  </a:lnTo>
                  <a:lnTo>
                    <a:pt x="291" y="101"/>
                  </a:lnTo>
                  <a:lnTo>
                    <a:pt x="292" y="101"/>
                  </a:lnTo>
                  <a:lnTo>
                    <a:pt x="292" y="100"/>
                  </a:lnTo>
                  <a:lnTo>
                    <a:pt x="293" y="100"/>
                  </a:lnTo>
                  <a:lnTo>
                    <a:pt x="293" y="100"/>
                  </a:lnTo>
                  <a:lnTo>
                    <a:pt x="294" y="100"/>
                  </a:lnTo>
                  <a:lnTo>
                    <a:pt x="294" y="99"/>
                  </a:lnTo>
                  <a:lnTo>
                    <a:pt x="295" y="99"/>
                  </a:lnTo>
                  <a:lnTo>
                    <a:pt x="295" y="99"/>
                  </a:lnTo>
                  <a:lnTo>
                    <a:pt x="296" y="98"/>
                  </a:lnTo>
                  <a:lnTo>
                    <a:pt x="296" y="98"/>
                  </a:lnTo>
                  <a:lnTo>
                    <a:pt x="297" y="98"/>
                  </a:lnTo>
                  <a:lnTo>
                    <a:pt x="297" y="98"/>
                  </a:lnTo>
                  <a:lnTo>
                    <a:pt x="298" y="97"/>
                  </a:lnTo>
                  <a:lnTo>
                    <a:pt x="298" y="97"/>
                  </a:lnTo>
                  <a:lnTo>
                    <a:pt x="299" y="97"/>
                  </a:lnTo>
                  <a:lnTo>
                    <a:pt x="299" y="96"/>
                  </a:lnTo>
                  <a:lnTo>
                    <a:pt x="299" y="96"/>
                  </a:lnTo>
                  <a:lnTo>
                    <a:pt x="300" y="96"/>
                  </a:lnTo>
                  <a:lnTo>
                    <a:pt x="300" y="96"/>
                  </a:lnTo>
                  <a:lnTo>
                    <a:pt x="301" y="95"/>
                  </a:lnTo>
                  <a:lnTo>
                    <a:pt x="301" y="95"/>
                  </a:lnTo>
                  <a:lnTo>
                    <a:pt x="302" y="95"/>
                  </a:lnTo>
                  <a:lnTo>
                    <a:pt x="302" y="94"/>
                  </a:lnTo>
                  <a:lnTo>
                    <a:pt x="303" y="94"/>
                  </a:lnTo>
                  <a:lnTo>
                    <a:pt x="303" y="94"/>
                  </a:lnTo>
                  <a:lnTo>
                    <a:pt x="304" y="93"/>
                  </a:lnTo>
                  <a:lnTo>
                    <a:pt x="304" y="93"/>
                  </a:lnTo>
                  <a:lnTo>
                    <a:pt x="305" y="93"/>
                  </a:lnTo>
                  <a:lnTo>
                    <a:pt x="305" y="92"/>
                  </a:lnTo>
                  <a:lnTo>
                    <a:pt x="306" y="92"/>
                  </a:lnTo>
                  <a:lnTo>
                    <a:pt x="306" y="92"/>
                  </a:lnTo>
                  <a:lnTo>
                    <a:pt x="307" y="91"/>
                  </a:lnTo>
                  <a:lnTo>
                    <a:pt x="307" y="91"/>
                  </a:lnTo>
                  <a:lnTo>
                    <a:pt x="308" y="90"/>
                  </a:lnTo>
                  <a:lnTo>
                    <a:pt x="308" y="90"/>
                  </a:lnTo>
                  <a:lnTo>
                    <a:pt x="309" y="90"/>
                  </a:lnTo>
                  <a:lnTo>
                    <a:pt x="309" y="89"/>
                  </a:lnTo>
                  <a:lnTo>
                    <a:pt x="310" y="89"/>
                  </a:lnTo>
                  <a:lnTo>
                    <a:pt x="310" y="89"/>
                  </a:lnTo>
                  <a:lnTo>
                    <a:pt x="311" y="88"/>
                  </a:lnTo>
                  <a:lnTo>
                    <a:pt x="311" y="88"/>
                  </a:lnTo>
                  <a:lnTo>
                    <a:pt x="312" y="88"/>
                  </a:lnTo>
                  <a:lnTo>
                    <a:pt x="312" y="87"/>
                  </a:lnTo>
                  <a:lnTo>
                    <a:pt x="313" y="87"/>
                  </a:lnTo>
                  <a:lnTo>
                    <a:pt x="313" y="86"/>
                  </a:lnTo>
                  <a:lnTo>
                    <a:pt x="313" y="86"/>
                  </a:lnTo>
                  <a:lnTo>
                    <a:pt x="314" y="86"/>
                  </a:lnTo>
                  <a:lnTo>
                    <a:pt x="314" y="85"/>
                  </a:lnTo>
                  <a:lnTo>
                    <a:pt x="315" y="85"/>
                  </a:lnTo>
                  <a:lnTo>
                    <a:pt x="315" y="84"/>
                  </a:lnTo>
                  <a:lnTo>
                    <a:pt x="316" y="84"/>
                  </a:lnTo>
                  <a:lnTo>
                    <a:pt x="316" y="84"/>
                  </a:lnTo>
                  <a:lnTo>
                    <a:pt x="317" y="83"/>
                  </a:lnTo>
                  <a:lnTo>
                    <a:pt x="317" y="83"/>
                  </a:lnTo>
                  <a:lnTo>
                    <a:pt x="318" y="82"/>
                  </a:lnTo>
                  <a:lnTo>
                    <a:pt x="318" y="82"/>
                  </a:lnTo>
                  <a:lnTo>
                    <a:pt x="319" y="81"/>
                  </a:lnTo>
                  <a:lnTo>
                    <a:pt x="319" y="81"/>
                  </a:lnTo>
                  <a:lnTo>
                    <a:pt x="320" y="81"/>
                  </a:lnTo>
                  <a:lnTo>
                    <a:pt x="320" y="80"/>
                  </a:lnTo>
                  <a:lnTo>
                    <a:pt x="321" y="80"/>
                  </a:lnTo>
                  <a:lnTo>
                    <a:pt x="321" y="79"/>
                  </a:lnTo>
                  <a:lnTo>
                    <a:pt x="322" y="79"/>
                  </a:lnTo>
                  <a:lnTo>
                    <a:pt x="322" y="79"/>
                  </a:lnTo>
                  <a:lnTo>
                    <a:pt x="323" y="78"/>
                  </a:lnTo>
                  <a:lnTo>
                    <a:pt x="323" y="78"/>
                  </a:lnTo>
                  <a:lnTo>
                    <a:pt x="324" y="77"/>
                  </a:lnTo>
                  <a:lnTo>
                    <a:pt x="324" y="77"/>
                  </a:lnTo>
                  <a:lnTo>
                    <a:pt x="325" y="76"/>
                  </a:lnTo>
                  <a:lnTo>
                    <a:pt x="325" y="76"/>
                  </a:lnTo>
                  <a:lnTo>
                    <a:pt x="326" y="75"/>
                  </a:lnTo>
                  <a:lnTo>
                    <a:pt x="326" y="75"/>
                  </a:lnTo>
                  <a:lnTo>
                    <a:pt x="327" y="75"/>
                  </a:lnTo>
                  <a:lnTo>
                    <a:pt x="327" y="74"/>
                  </a:lnTo>
                  <a:lnTo>
                    <a:pt x="327" y="74"/>
                  </a:lnTo>
                  <a:lnTo>
                    <a:pt x="328" y="73"/>
                  </a:lnTo>
                  <a:lnTo>
                    <a:pt x="328" y="73"/>
                  </a:lnTo>
                  <a:lnTo>
                    <a:pt x="329" y="72"/>
                  </a:lnTo>
                  <a:lnTo>
                    <a:pt x="329" y="72"/>
                  </a:lnTo>
                  <a:lnTo>
                    <a:pt x="330" y="71"/>
                  </a:lnTo>
                  <a:lnTo>
                    <a:pt x="330" y="71"/>
                  </a:lnTo>
                  <a:lnTo>
                    <a:pt x="331" y="70"/>
                  </a:lnTo>
                  <a:lnTo>
                    <a:pt x="331" y="70"/>
                  </a:lnTo>
                  <a:lnTo>
                    <a:pt x="332" y="70"/>
                  </a:lnTo>
                  <a:lnTo>
                    <a:pt x="332" y="69"/>
                  </a:lnTo>
                  <a:lnTo>
                    <a:pt x="333" y="69"/>
                  </a:lnTo>
                  <a:lnTo>
                    <a:pt x="333" y="68"/>
                  </a:lnTo>
                  <a:lnTo>
                    <a:pt x="334" y="68"/>
                  </a:lnTo>
                  <a:lnTo>
                    <a:pt x="334" y="67"/>
                  </a:lnTo>
                  <a:lnTo>
                    <a:pt x="335" y="67"/>
                  </a:lnTo>
                  <a:lnTo>
                    <a:pt x="335" y="66"/>
                  </a:lnTo>
                  <a:lnTo>
                    <a:pt x="336" y="66"/>
                  </a:lnTo>
                  <a:lnTo>
                    <a:pt x="336" y="66"/>
                  </a:lnTo>
                  <a:lnTo>
                    <a:pt x="337" y="65"/>
                  </a:lnTo>
                  <a:lnTo>
                    <a:pt x="337" y="65"/>
                  </a:lnTo>
                  <a:lnTo>
                    <a:pt x="338" y="64"/>
                  </a:lnTo>
                  <a:lnTo>
                    <a:pt x="338" y="64"/>
                  </a:lnTo>
                  <a:lnTo>
                    <a:pt x="339" y="63"/>
                  </a:lnTo>
                  <a:lnTo>
                    <a:pt x="339" y="63"/>
                  </a:lnTo>
                  <a:lnTo>
                    <a:pt x="340" y="62"/>
                  </a:lnTo>
                  <a:lnTo>
                    <a:pt x="340" y="62"/>
                  </a:lnTo>
                  <a:lnTo>
                    <a:pt x="341" y="61"/>
                  </a:lnTo>
                  <a:lnTo>
                    <a:pt x="341" y="61"/>
                  </a:lnTo>
                  <a:lnTo>
                    <a:pt x="341" y="60"/>
                  </a:lnTo>
                  <a:lnTo>
                    <a:pt x="342" y="60"/>
                  </a:lnTo>
                  <a:lnTo>
                    <a:pt x="342" y="59"/>
                  </a:lnTo>
                  <a:lnTo>
                    <a:pt x="343" y="59"/>
                  </a:lnTo>
                  <a:lnTo>
                    <a:pt x="343" y="58"/>
                  </a:lnTo>
                  <a:lnTo>
                    <a:pt x="344" y="58"/>
                  </a:lnTo>
                  <a:lnTo>
                    <a:pt x="344" y="57"/>
                  </a:lnTo>
                  <a:lnTo>
                    <a:pt x="345" y="57"/>
                  </a:lnTo>
                  <a:lnTo>
                    <a:pt x="345" y="57"/>
                  </a:lnTo>
                  <a:lnTo>
                    <a:pt x="346" y="56"/>
                  </a:lnTo>
                  <a:lnTo>
                    <a:pt x="346" y="56"/>
                  </a:lnTo>
                  <a:lnTo>
                    <a:pt x="347" y="55"/>
                  </a:lnTo>
                  <a:lnTo>
                    <a:pt x="347" y="55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1063" name="Freeform 295"/>
            <p:cNvSpPr>
              <a:spLocks noChangeAspect="1"/>
            </p:cNvSpPr>
            <p:nvPr/>
          </p:nvSpPr>
          <p:spPr bwMode="auto">
            <a:xfrm>
              <a:off x="4081" y="1175"/>
              <a:ext cx="143" cy="652"/>
            </a:xfrm>
            <a:custGeom>
              <a:avLst/>
              <a:gdLst/>
              <a:ahLst/>
              <a:cxnLst>
                <a:cxn ang="0">
                  <a:pos x="5" y="49"/>
                </a:cxn>
                <a:cxn ang="0">
                  <a:pos x="11" y="44"/>
                </a:cxn>
                <a:cxn ang="0">
                  <a:pos x="17" y="38"/>
                </a:cxn>
                <a:cxn ang="0">
                  <a:pos x="22" y="33"/>
                </a:cxn>
                <a:cxn ang="0">
                  <a:pos x="28" y="28"/>
                </a:cxn>
                <a:cxn ang="0">
                  <a:pos x="34" y="23"/>
                </a:cxn>
                <a:cxn ang="0">
                  <a:pos x="40" y="18"/>
                </a:cxn>
                <a:cxn ang="0">
                  <a:pos x="46" y="14"/>
                </a:cxn>
                <a:cxn ang="0">
                  <a:pos x="51" y="11"/>
                </a:cxn>
                <a:cxn ang="0">
                  <a:pos x="57" y="8"/>
                </a:cxn>
                <a:cxn ang="0">
                  <a:pos x="63" y="5"/>
                </a:cxn>
                <a:cxn ang="0">
                  <a:pos x="69" y="3"/>
                </a:cxn>
                <a:cxn ang="0">
                  <a:pos x="75" y="1"/>
                </a:cxn>
                <a:cxn ang="0">
                  <a:pos x="80" y="0"/>
                </a:cxn>
                <a:cxn ang="0">
                  <a:pos x="86" y="0"/>
                </a:cxn>
                <a:cxn ang="0">
                  <a:pos x="92" y="0"/>
                </a:cxn>
                <a:cxn ang="0">
                  <a:pos x="98" y="1"/>
                </a:cxn>
                <a:cxn ang="0">
                  <a:pos x="104" y="3"/>
                </a:cxn>
                <a:cxn ang="0">
                  <a:pos x="109" y="4"/>
                </a:cxn>
                <a:cxn ang="0">
                  <a:pos x="115" y="7"/>
                </a:cxn>
                <a:cxn ang="0">
                  <a:pos x="121" y="10"/>
                </a:cxn>
                <a:cxn ang="0">
                  <a:pos x="127" y="14"/>
                </a:cxn>
                <a:cxn ang="0">
                  <a:pos x="132" y="18"/>
                </a:cxn>
                <a:cxn ang="0">
                  <a:pos x="138" y="22"/>
                </a:cxn>
                <a:cxn ang="0">
                  <a:pos x="144" y="27"/>
                </a:cxn>
                <a:cxn ang="0">
                  <a:pos x="150" y="32"/>
                </a:cxn>
                <a:cxn ang="0">
                  <a:pos x="156" y="37"/>
                </a:cxn>
                <a:cxn ang="0">
                  <a:pos x="161" y="43"/>
                </a:cxn>
                <a:cxn ang="0">
                  <a:pos x="167" y="48"/>
                </a:cxn>
                <a:cxn ang="0">
                  <a:pos x="173" y="54"/>
                </a:cxn>
                <a:cxn ang="0">
                  <a:pos x="179" y="60"/>
                </a:cxn>
                <a:cxn ang="0">
                  <a:pos x="185" y="66"/>
                </a:cxn>
                <a:cxn ang="0">
                  <a:pos x="190" y="71"/>
                </a:cxn>
                <a:cxn ang="0">
                  <a:pos x="196" y="76"/>
                </a:cxn>
                <a:cxn ang="0">
                  <a:pos x="202" y="81"/>
                </a:cxn>
                <a:cxn ang="0">
                  <a:pos x="208" y="86"/>
                </a:cxn>
                <a:cxn ang="0">
                  <a:pos x="214" y="91"/>
                </a:cxn>
                <a:cxn ang="0">
                  <a:pos x="219" y="95"/>
                </a:cxn>
                <a:cxn ang="0">
                  <a:pos x="225" y="98"/>
                </a:cxn>
                <a:cxn ang="0">
                  <a:pos x="231" y="102"/>
                </a:cxn>
                <a:cxn ang="0">
                  <a:pos x="237" y="104"/>
                </a:cxn>
                <a:cxn ang="0">
                  <a:pos x="242" y="106"/>
                </a:cxn>
                <a:cxn ang="0">
                  <a:pos x="248" y="108"/>
                </a:cxn>
                <a:cxn ang="0">
                  <a:pos x="254" y="109"/>
                </a:cxn>
                <a:cxn ang="0">
                  <a:pos x="260" y="109"/>
                </a:cxn>
                <a:cxn ang="0">
                  <a:pos x="266" y="109"/>
                </a:cxn>
                <a:cxn ang="0">
                  <a:pos x="271" y="108"/>
                </a:cxn>
                <a:cxn ang="0">
                  <a:pos x="277" y="107"/>
                </a:cxn>
                <a:cxn ang="0">
                  <a:pos x="283" y="105"/>
                </a:cxn>
                <a:cxn ang="0">
                  <a:pos x="289" y="102"/>
                </a:cxn>
                <a:cxn ang="0">
                  <a:pos x="295" y="99"/>
                </a:cxn>
                <a:cxn ang="0">
                  <a:pos x="300" y="96"/>
                </a:cxn>
                <a:cxn ang="0">
                  <a:pos x="306" y="92"/>
                </a:cxn>
                <a:cxn ang="0">
                  <a:pos x="312" y="87"/>
                </a:cxn>
                <a:cxn ang="0">
                  <a:pos x="318" y="82"/>
                </a:cxn>
                <a:cxn ang="0">
                  <a:pos x="324" y="77"/>
                </a:cxn>
                <a:cxn ang="0">
                  <a:pos x="329" y="72"/>
                </a:cxn>
                <a:cxn ang="0">
                  <a:pos x="335" y="66"/>
                </a:cxn>
                <a:cxn ang="0">
                  <a:pos x="341" y="61"/>
                </a:cxn>
                <a:cxn ang="0">
                  <a:pos x="347" y="55"/>
                </a:cxn>
              </a:cxnLst>
              <a:rect l="0" t="0" r="r" b="b"/>
              <a:pathLst>
                <a:path w="347" h="109">
                  <a:moveTo>
                    <a:pt x="0" y="55"/>
                  </a:moveTo>
                  <a:lnTo>
                    <a:pt x="0" y="54"/>
                  </a:lnTo>
                  <a:lnTo>
                    <a:pt x="1" y="54"/>
                  </a:lnTo>
                  <a:lnTo>
                    <a:pt x="1" y="53"/>
                  </a:lnTo>
                  <a:lnTo>
                    <a:pt x="2" y="53"/>
                  </a:lnTo>
                  <a:lnTo>
                    <a:pt x="2" y="52"/>
                  </a:lnTo>
                  <a:lnTo>
                    <a:pt x="3" y="52"/>
                  </a:lnTo>
                  <a:lnTo>
                    <a:pt x="3" y="51"/>
                  </a:lnTo>
                  <a:lnTo>
                    <a:pt x="4" y="51"/>
                  </a:lnTo>
                  <a:lnTo>
                    <a:pt x="4" y="50"/>
                  </a:lnTo>
                  <a:lnTo>
                    <a:pt x="5" y="50"/>
                  </a:lnTo>
                  <a:lnTo>
                    <a:pt x="5" y="49"/>
                  </a:lnTo>
                  <a:lnTo>
                    <a:pt x="6" y="49"/>
                  </a:lnTo>
                  <a:lnTo>
                    <a:pt x="6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9" y="46"/>
                  </a:lnTo>
                  <a:lnTo>
                    <a:pt x="9" y="46"/>
                  </a:lnTo>
                  <a:lnTo>
                    <a:pt x="9" y="45"/>
                  </a:lnTo>
                  <a:lnTo>
                    <a:pt x="10" y="45"/>
                  </a:lnTo>
                  <a:lnTo>
                    <a:pt x="10" y="44"/>
                  </a:lnTo>
                  <a:lnTo>
                    <a:pt x="11" y="44"/>
                  </a:lnTo>
                  <a:lnTo>
                    <a:pt x="11" y="43"/>
                  </a:lnTo>
                  <a:lnTo>
                    <a:pt x="12" y="43"/>
                  </a:lnTo>
                  <a:lnTo>
                    <a:pt x="12" y="42"/>
                  </a:lnTo>
                  <a:lnTo>
                    <a:pt x="13" y="42"/>
                  </a:lnTo>
                  <a:lnTo>
                    <a:pt x="13" y="41"/>
                  </a:lnTo>
                  <a:lnTo>
                    <a:pt x="14" y="41"/>
                  </a:lnTo>
                  <a:lnTo>
                    <a:pt x="14" y="40"/>
                  </a:lnTo>
                  <a:lnTo>
                    <a:pt x="15" y="40"/>
                  </a:lnTo>
                  <a:lnTo>
                    <a:pt x="15" y="39"/>
                  </a:lnTo>
                  <a:lnTo>
                    <a:pt x="16" y="39"/>
                  </a:lnTo>
                  <a:lnTo>
                    <a:pt x="16" y="3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18" y="37"/>
                  </a:lnTo>
                  <a:lnTo>
                    <a:pt x="18" y="37"/>
                  </a:lnTo>
                  <a:lnTo>
                    <a:pt x="18" y="36"/>
                  </a:lnTo>
                  <a:lnTo>
                    <a:pt x="19" y="36"/>
                  </a:lnTo>
                  <a:lnTo>
                    <a:pt x="19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1" y="34"/>
                  </a:lnTo>
                  <a:lnTo>
                    <a:pt x="21" y="34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5" y="31"/>
                  </a:lnTo>
                  <a:lnTo>
                    <a:pt x="25" y="30"/>
                  </a:lnTo>
                  <a:lnTo>
                    <a:pt x="26" y="30"/>
                  </a:lnTo>
                  <a:lnTo>
                    <a:pt x="26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9" y="27"/>
                  </a:lnTo>
                  <a:lnTo>
                    <a:pt x="29" y="27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1" y="26"/>
                  </a:lnTo>
                  <a:lnTo>
                    <a:pt x="31" y="25"/>
                  </a:lnTo>
                  <a:lnTo>
                    <a:pt x="32" y="25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33" y="24"/>
                  </a:lnTo>
                  <a:lnTo>
                    <a:pt x="33" y="23"/>
                  </a:lnTo>
                  <a:lnTo>
                    <a:pt x="34" y="23"/>
                  </a:lnTo>
                  <a:lnTo>
                    <a:pt x="34" y="22"/>
                  </a:lnTo>
                  <a:lnTo>
                    <a:pt x="35" y="22"/>
                  </a:lnTo>
                  <a:lnTo>
                    <a:pt x="35" y="22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7" y="21"/>
                  </a:lnTo>
                  <a:lnTo>
                    <a:pt x="37" y="20"/>
                  </a:lnTo>
                  <a:lnTo>
                    <a:pt x="38" y="20"/>
                  </a:lnTo>
                  <a:lnTo>
                    <a:pt x="38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1" y="18"/>
                  </a:lnTo>
                  <a:lnTo>
                    <a:pt x="41" y="17"/>
                  </a:lnTo>
                  <a:lnTo>
                    <a:pt x="42" y="17"/>
                  </a:lnTo>
                  <a:lnTo>
                    <a:pt x="42" y="17"/>
                  </a:lnTo>
                  <a:lnTo>
                    <a:pt x="43" y="16"/>
                  </a:lnTo>
                  <a:lnTo>
                    <a:pt x="43" y="16"/>
                  </a:lnTo>
                  <a:lnTo>
                    <a:pt x="44" y="16"/>
                  </a:lnTo>
                  <a:lnTo>
                    <a:pt x="44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6" y="14"/>
                  </a:lnTo>
                  <a:lnTo>
                    <a:pt x="46" y="14"/>
                  </a:lnTo>
                  <a:lnTo>
                    <a:pt x="47" y="14"/>
                  </a:lnTo>
                  <a:lnTo>
                    <a:pt x="47" y="13"/>
                  </a:lnTo>
                  <a:lnTo>
                    <a:pt x="47" y="13"/>
                  </a:lnTo>
                  <a:lnTo>
                    <a:pt x="48" y="13"/>
                  </a:lnTo>
                  <a:lnTo>
                    <a:pt x="48" y="12"/>
                  </a:lnTo>
                  <a:lnTo>
                    <a:pt x="49" y="12"/>
                  </a:lnTo>
                  <a:lnTo>
                    <a:pt x="49" y="12"/>
                  </a:lnTo>
                  <a:lnTo>
                    <a:pt x="50" y="12"/>
                  </a:lnTo>
                  <a:lnTo>
                    <a:pt x="50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5" y="9"/>
                  </a:lnTo>
                  <a:lnTo>
                    <a:pt x="55" y="8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9" y="7"/>
                  </a:lnTo>
                  <a:lnTo>
                    <a:pt x="59" y="7"/>
                  </a:lnTo>
                  <a:lnTo>
                    <a:pt x="60" y="6"/>
                  </a:lnTo>
                  <a:lnTo>
                    <a:pt x="60" y="6"/>
                  </a:lnTo>
                  <a:lnTo>
                    <a:pt x="61" y="6"/>
                  </a:lnTo>
                  <a:lnTo>
                    <a:pt x="61" y="6"/>
                  </a:lnTo>
                  <a:lnTo>
                    <a:pt x="61" y="5"/>
                  </a:lnTo>
                  <a:lnTo>
                    <a:pt x="62" y="5"/>
                  </a:lnTo>
                  <a:lnTo>
                    <a:pt x="62" y="5"/>
                  </a:lnTo>
                  <a:lnTo>
                    <a:pt x="63" y="5"/>
                  </a:lnTo>
                  <a:lnTo>
                    <a:pt x="63" y="5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7" y="3"/>
                  </a:lnTo>
                  <a:lnTo>
                    <a:pt x="67" y="3"/>
                  </a:lnTo>
                  <a:lnTo>
                    <a:pt x="68" y="3"/>
                  </a:lnTo>
                  <a:lnTo>
                    <a:pt x="68" y="3"/>
                  </a:lnTo>
                  <a:lnTo>
                    <a:pt x="69" y="3"/>
                  </a:lnTo>
                  <a:lnTo>
                    <a:pt x="69" y="3"/>
                  </a:lnTo>
                  <a:lnTo>
                    <a:pt x="70" y="3"/>
                  </a:lnTo>
                  <a:lnTo>
                    <a:pt x="70" y="2"/>
                  </a:lnTo>
                  <a:lnTo>
                    <a:pt x="71" y="2"/>
                  </a:lnTo>
                  <a:lnTo>
                    <a:pt x="71" y="2"/>
                  </a:lnTo>
                  <a:lnTo>
                    <a:pt x="72" y="2"/>
                  </a:lnTo>
                  <a:lnTo>
                    <a:pt x="72" y="2"/>
                  </a:lnTo>
                  <a:lnTo>
                    <a:pt x="73" y="2"/>
                  </a:lnTo>
                  <a:lnTo>
                    <a:pt x="73" y="2"/>
                  </a:lnTo>
                  <a:lnTo>
                    <a:pt x="74" y="1"/>
                  </a:lnTo>
                  <a:lnTo>
                    <a:pt x="74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6" y="1"/>
                  </a:lnTo>
                  <a:lnTo>
                    <a:pt x="76" y="1"/>
                  </a:lnTo>
                  <a:lnTo>
                    <a:pt x="77" y="1"/>
                  </a:lnTo>
                  <a:lnTo>
                    <a:pt x="77" y="1"/>
                  </a:lnTo>
                  <a:lnTo>
                    <a:pt x="78" y="1"/>
                  </a:lnTo>
                  <a:lnTo>
                    <a:pt x="78" y="1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3" y="0"/>
                  </a:lnTo>
                  <a:lnTo>
                    <a:pt x="83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5" y="0"/>
                  </a:lnTo>
                  <a:lnTo>
                    <a:pt x="85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7" y="0"/>
                  </a:lnTo>
                  <a:lnTo>
                    <a:pt x="87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91" y="0"/>
                  </a:lnTo>
                  <a:lnTo>
                    <a:pt x="91" y="0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6" y="1"/>
                  </a:lnTo>
                  <a:lnTo>
                    <a:pt x="96" y="1"/>
                  </a:lnTo>
                  <a:lnTo>
                    <a:pt x="97" y="1"/>
                  </a:lnTo>
                  <a:lnTo>
                    <a:pt x="97" y="1"/>
                  </a:lnTo>
                  <a:lnTo>
                    <a:pt x="98" y="1"/>
                  </a:lnTo>
                  <a:lnTo>
                    <a:pt x="98" y="1"/>
                  </a:lnTo>
                  <a:lnTo>
                    <a:pt x="99" y="1"/>
                  </a:lnTo>
                  <a:lnTo>
                    <a:pt x="99" y="1"/>
                  </a:lnTo>
                  <a:lnTo>
                    <a:pt x="100" y="1"/>
                  </a:lnTo>
                  <a:lnTo>
                    <a:pt x="100" y="2"/>
                  </a:lnTo>
                  <a:lnTo>
                    <a:pt x="101" y="2"/>
                  </a:lnTo>
                  <a:lnTo>
                    <a:pt x="101" y="2"/>
                  </a:lnTo>
                  <a:lnTo>
                    <a:pt x="102" y="2"/>
                  </a:lnTo>
                  <a:lnTo>
                    <a:pt x="102" y="2"/>
                  </a:lnTo>
                  <a:lnTo>
                    <a:pt x="103" y="2"/>
                  </a:lnTo>
                  <a:lnTo>
                    <a:pt x="103" y="2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5" y="3"/>
                  </a:lnTo>
                  <a:lnTo>
                    <a:pt x="105" y="3"/>
                  </a:lnTo>
                  <a:lnTo>
                    <a:pt x="106" y="3"/>
                  </a:lnTo>
                  <a:lnTo>
                    <a:pt x="106" y="3"/>
                  </a:lnTo>
                  <a:lnTo>
                    <a:pt x="107" y="4"/>
                  </a:lnTo>
                  <a:lnTo>
                    <a:pt x="107" y="4"/>
                  </a:lnTo>
                  <a:lnTo>
                    <a:pt x="108" y="4"/>
                  </a:lnTo>
                  <a:lnTo>
                    <a:pt x="108" y="4"/>
                  </a:lnTo>
                  <a:lnTo>
                    <a:pt x="109" y="4"/>
                  </a:lnTo>
                  <a:lnTo>
                    <a:pt x="109" y="4"/>
                  </a:lnTo>
                  <a:lnTo>
                    <a:pt x="110" y="5"/>
                  </a:lnTo>
                  <a:lnTo>
                    <a:pt x="110" y="5"/>
                  </a:lnTo>
                  <a:lnTo>
                    <a:pt x="111" y="5"/>
                  </a:lnTo>
                  <a:lnTo>
                    <a:pt x="111" y="5"/>
                  </a:lnTo>
                  <a:lnTo>
                    <a:pt x="112" y="5"/>
                  </a:lnTo>
                  <a:lnTo>
                    <a:pt x="112" y="6"/>
                  </a:lnTo>
                  <a:lnTo>
                    <a:pt x="113" y="6"/>
                  </a:lnTo>
                  <a:lnTo>
                    <a:pt x="113" y="6"/>
                  </a:lnTo>
                  <a:lnTo>
                    <a:pt x="114" y="6"/>
                  </a:lnTo>
                  <a:lnTo>
                    <a:pt x="114" y="7"/>
                  </a:lnTo>
                  <a:lnTo>
                    <a:pt x="115" y="7"/>
                  </a:lnTo>
                  <a:lnTo>
                    <a:pt x="115" y="7"/>
                  </a:lnTo>
                  <a:lnTo>
                    <a:pt x="116" y="7"/>
                  </a:lnTo>
                  <a:lnTo>
                    <a:pt x="116" y="8"/>
                  </a:lnTo>
                  <a:lnTo>
                    <a:pt x="117" y="8"/>
                  </a:lnTo>
                  <a:lnTo>
                    <a:pt x="117" y="8"/>
                  </a:lnTo>
                  <a:lnTo>
                    <a:pt x="118" y="8"/>
                  </a:lnTo>
                  <a:lnTo>
                    <a:pt x="118" y="8"/>
                  </a:lnTo>
                  <a:lnTo>
                    <a:pt x="118" y="9"/>
                  </a:lnTo>
                  <a:lnTo>
                    <a:pt x="119" y="9"/>
                  </a:lnTo>
                  <a:lnTo>
                    <a:pt x="119" y="9"/>
                  </a:lnTo>
                  <a:lnTo>
                    <a:pt x="120" y="10"/>
                  </a:lnTo>
                  <a:lnTo>
                    <a:pt x="120" y="10"/>
                  </a:lnTo>
                  <a:lnTo>
                    <a:pt x="121" y="10"/>
                  </a:lnTo>
                  <a:lnTo>
                    <a:pt x="121" y="10"/>
                  </a:lnTo>
                  <a:lnTo>
                    <a:pt x="122" y="11"/>
                  </a:lnTo>
                  <a:lnTo>
                    <a:pt x="122" y="11"/>
                  </a:lnTo>
                  <a:lnTo>
                    <a:pt x="123" y="11"/>
                  </a:lnTo>
                  <a:lnTo>
                    <a:pt x="123" y="12"/>
                  </a:lnTo>
                  <a:lnTo>
                    <a:pt x="124" y="12"/>
                  </a:lnTo>
                  <a:lnTo>
                    <a:pt x="124" y="12"/>
                  </a:lnTo>
                  <a:lnTo>
                    <a:pt x="125" y="12"/>
                  </a:lnTo>
                  <a:lnTo>
                    <a:pt x="125" y="13"/>
                  </a:lnTo>
                  <a:lnTo>
                    <a:pt x="126" y="13"/>
                  </a:lnTo>
                  <a:lnTo>
                    <a:pt x="126" y="13"/>
                  </a:lnTo>
                  <a:lnTo>
                    <a:pt x="127" y="14"/>
                  </a:lnTo>
                  <a:lnTo>
                    <a:pt x="127" y="14"/>
                  </a:lnTo>
                  <a:lnTo>
                    <a:pt x="128" y="14"/>
                  </a:lnTo>
                  <a:lnTo>
                    <a:pt x="128" y="15"/>
                  </a:lnTo>
                  <a:lnTo>
                    <a:pt x="129" y="15"/>
                  </a:lnTo>
                  <a:lnTo>
                    <a:pt x="129" y="15"/>
                  </a:lnTo>
                  <a:lnTo>
                    <a:pt x="130" y="16"/>
                  </a:lnTo>
                  <a:lnTo>
                    <a:pt x="130" y="16"/>
                  </a:lnTo>
                  <a:lnTo>
                    <a:pt x="131" y="16"/>
                  </a:lnTo>
                  <a:lnTo>
                    <a:pt x="131" y="17"/>
                  </a:lnTo>
                  <a:lnTo>
                    <a:pt x="132" y="17"/>
                  </a:lnTo>
                  <a:lnTo>
                    <a:pt x="132" y="17"/>
                  </a:lnTo>
                  <a:lnTo>
                    <a:pt x="132" y="18"/>
                  </a:lnTo>
                  <a:lnTo>
                    <a:pt x="133" y="18"/>
                  </a:lnTo>
                  <a:lnTo>
                    <a:pt x="133" y="18"/>
                  </a:lnTo>
                  <a:lnTo>
                    <a:pt x="134" y="19"/>
                  </a:lnTo>
                  <a:lnTo>
                    <a:pt x="134" y="19"/>
                  </a:lnTo>
                  <a:lnTo>
                    <a:pt x="135" y="19"/>
                  </a:lnTo>
                  <a:lnTo>
                    <a:pt x="135" y="20"/>
                  </a:lnTo>
                  <a:lnTo>
                    <a:pt x="136" y="20"/>
                  </a:lnTo>
                  <a:lnTo>
                    <a:pt x="136" y="21"/>
                  </a:lnTo>
                  <a:lnTo>
                    <a:pt x="137" y="21"/>
                  </a:lnTo>
                  <a:lnTo>
                    <a:pt x="137" y="21"/>
                  </a:lnTo>
                  <a:lnTo>
                    <a:pt x="138" y="22"/>
                  </a:lnTo>
                  <a:lnTo>
                    <a:pt x="138" y="22"/>
                  </a:lnTo>
                  <a:lnTo>
                    <a:pt x="139" y="22"/>
                  </a:lnTo>
                  <a:lnTo>
                    <a:pt x="139" y="23"/>
                  </a:lnTo>
                  <a:lnTo>
                    <a:pt x="140" y="23"/>
                  </a:lnTo>
                  <a:lnTo>
                    <a:pt x="140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2" y="25"/>
                  </a:lnTo>
                  <a:lnTo>
                    <a:pt x="142" y="25"/>
                  </a:lnTo>
                  <a:lnTo>
                    <a:pt x="143" y="26"/>
                  </a:lnTo>
                  <a:lnTo>
                    <a:pt x="143" y="26"/>
                  </a:lnTo>
                  <a:lnTo>
                    <a:pt x="144" y="26"/>
                  </a:lnTo>
                  <a:lnTo>
                    <a:pt x="144" y="27"/>
                  </a:lnTo>
                  <a:lnTo>
                    <a:pt x="145" y="27"/>
                  </a:lnTo>
                  <a:lnTo>
                    <a:pt x="145" y="28"/>
                  </a:lnTo>
                  <a:lnTo>
                    <a:pt x="146" y="28"/>
                  </a:lnTo>
                  <a:lnTo>
                    <a:pt x="146" y="29"/>
                  </a:lnTo>
                  <a:lnTo>
                    <a:pt x="147" y="29"/>
                  </a:lnTo>
                  <a:lnTo>
                    <a:pt x="147" y="29"/>
                  </a:lnTo>
                  <a:lnTo>
                    <a:pt x="147" y="30"/>
                  </a:lnTo>
                  <a:lnTo>
                    <a:pt x="148" y="30"/>
                  </a:lnTo>
                  <a:lnTo>
                    <a:pt x="148" y="31"/>
                  </a:lnTo>
                  <a:lnTo>
                    <a:pt x="149" y="31"/>
                  </a:lnTo>
                  <a:lnTo>
                    <a:pt x="149" y="31"/>
                  </a:lnTo>
                  <a:lnTo>
                    <a:pt x="150" y="32"/>
                  </a:lnTo>
                  <a:lnTo>
                    <a:pt x="150" y="32"/>
                  </a:lnTo>
                  <a:lnTo>
                    <a:pt x="151" y="33"/>
                  </a:lnTo>
                  <a:lnTo>
                    <a:pt x="151" y="33"/>
                  </a:lnTo>
                  <a:lnTo>
                    <a:pt x="152" y="34"/>
                  </a:lnTo>
                  <a:lnTo>
                    <a:pt x="152" y="34"/>
                  </a:lnTo>
                  <a:lnTo>
                    <a:pt x="153" y="35"/>
                  </a:lnTo>
                  <a:lnTo>
                    <a:pt x="153" y="35"/>
                  </a:lnTo>
                  <a:lnTo>
                    <a:pt x="154" y="35"/>
                  </a:lnTo>
                  <a:lnTo>
                    <a:pt x="154" y="36"/>
                  </a:lnTo>
                  <a:lnTo>
                    <a:pt x="155" y="36"/>
                  </a:lnTo>
                  <a:lnTo>
                    <a:pt x="155" y="37"/>
                  </a:lnTo>
                  <a:lnTo>
                    <a:pt x="156" y="37"/>
                  </a:lnTo>
                  <a:lnTo>
                    <a:pt x="156" y="38"/>
                  </a:lnTo>
                  <a:lnTo>
                    <a:pt x="157" y="38"/>
                  </a:lnTo>
                  <a:lnTo>
                    <a:pt x="157" y="39"/>
                  </a:lnTo>
                  <a:lnTo>
                    <a:pt x="158" y="39"/>
                  </a:lnTo>
                  <a:lnTo>
                    <a:pt x="158" y="39"/>
                  </a:lnTo>
                  <a:lnTo>
                    <a:pt x="159" y="40"/>
                  </a:lnTo>
                  <a:lnTo>
                    <a:pt x="159" y="40"/>
                  </a:lnTo>
                  <a:lnTo>
                    <a:pt x="160" y="41"/>
                  </a:lnTo>
                  <a:lnTo>
                    <a:pt x="160" y="41"/>
                  </a:lnTo>
                  <a:lnTo>
                    <a:pt x="161" y="42"/>
                  </a:lnTo>
                  <a:lnTo>
                    <a:pt x="161" y="42"/>
                  </a:lnTo>
                  <a:lnTo>
                    <a:pt x="161" y="43"/>
                  </a:lnTo>
                  <a:lnTo>
                    <a:pt x="162" y="43"/>
                  </a:lnTo>
                  <a:lnTo>
                    <a:pt x="162" y="44"/>
                  </a:lnTo>
                  <a:lnTo>
                    <a:pt x="163" y="44"/>
                  </a:lnTo>
                  <a:lnTo>
                    <a:pt x="163" y="45"/>
                  </a:lnTo>
                  <a:lnTo>
                    <a:pt x="164" y="45"/>
                  </a:lnTo>
                  <a:lnTo>
                    <a:pt x="164" y="46"/>
                  </a:lnTo>
                  <a:lnTo>
                    <a:pt x="165" y="46"/>
                  </a:lnTo>
                  <a:lnTo>
                    <a:pt x="165" y="47"/>
                  </a:lnTo>
                  <a:lnTo>
                    <a:pt x="166" y="47"/>
                  </a:lnTo>
                  <a:lnTo>
                    <a:pt x="166" y="48"/>
                  </a:lnTo>
                  <a:lnTo>
                    <a:pt x="167" y="48"/>
                  </a:lnTo>
                  <a:lnTo>
                    <a:pt x="167" y="48"/>
                  </a:lnTo>
                  <a:lnTo>
                    <a:pt x="168" y="49"/>
                  </a:lnTo>
                  <a:lnTo>
                    <a:pt x="168" y="49"/>
                  </a:lnTo>
                  <a:lnTo>
                    <a:pt x="169" y="50"/>
                  </a:lnTo>
                  <a:lnTo>
                    <a:pt x="169" y="50"/>
                  </a:lnTo>
                  <a:lnTo>
                    <a:pt x="170" y="51"/>
                  </a:lnTo>
                  <a:lnTo>
                    <a:pt x="170" y="51"/>
                  </a:lnTo>
                  <a:lnTo>
                    <a:pt x="171" y="52"/>
                  </a:lnTo>
                  <a:lnTo>
                    <a:pt x="171" y="52"/>
                  </a:lnTo>
                  <a:lnTo>
                    <a:pt x="172" y="53"/>
                  </a:lnTo>
                  <a:lnTo>
                    <a:pt x="172" y="53"/>
                  </a:lnTo>
                  <a:lnTo>
                    <a:pt x="173" y="54"/>
                  </a:lnTo>
                  <a:lnTo>
                    <a:pt x="173" y="54"/>
                  </a:lnTo>
                  <a:lnTo>
                    <a:pt x="174" y="55"/>
                  </a:lnTo>
                  <a:lnTo>
                    <a:pt x="174" y="55"/>
                  </a:lnTo>
                  <a:lnTo>
                    <a:pt x="175" y="56"/>
                  </a:lnTo>
                  <a:lnTo>
                    <a:pt x="175" y="56"/>
                  </a:lnTo>
                  <a:lnTo>
                    <a:pt x="175" y="57"/>
                  </a:lnTo>
                  <a:lnTo>
                    <a:pt x="176" y="57"/>
                  </a:lnTo>
                  <a:lnTo>
                    <a:pt x="176" y="57"/>
                  </a:lnTo>
                  <a:lnTo>
                    <a:pt x="177" y="58"/>
                  </a:lnTo>
                  <a:lnTo>
                    <a:pt x="177" y="58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9" y="60"/>
                  </a:lnTo>
                  <a:lnTo>
                    <a:pt x="179" y="60"/>
                  </a:lnTo>
                  <a:lnTo>
                    <a:pt x="180" y="61"/>
                  </a:lnTo>
                  <a:lnTo>
                    <a:pt x="180" y="61"/>
                  </a:lnTo>
                  <a:lnTo>
                    <a:pt x="181" y="62"/>
                  </a:lnTo>
                  <a:lnTo>
                    <a:pt x="181" y="62"/>
                  </a:lnTo>
                  <a:lnTo>
                    <a:pt x="182" y="63"/>
                  </a:lnTo>
                  <a:lnTo>
                    <a:pt x="182" y="63"/>
                  </a:lnTo>
                  <a:lnTo>
                    <a:pt x="183" y="64"/>
                  </a:lnTo>
                  <a:lnTo>
                    <a:pt x="183" y="64"/>
                  </a:lnTo>
                  <a:lnTo>
                    <a:pt x="184" y="65"/>
                  </a:lnTo>
                  <a:lnTo>
                    <a:pt x="184" y="65"/>
                  </a:lnTo>
                  <a:lnTo>
                    <a:pt x="185" y="66"/>
                  </a:lnTo>
                  <a:lnTo>
                    <a:pt x="185" y="66"/>
                  </a:lnTo>
                  <a:lnTo>
                    <a:pt x="186" y="66"/>
                  </a:lnTo>
                  <a:lnTo>
                    <a:pt x="186" y="67"/>
                  </a:lnTo>
                  <a:lnTo>
                    <a:pt x="187" y="67"/>
                  </a:lnTo>
                  <a:lnTo>
                    <a:pt x="187" y="68"/>
                  </a:lnTo>
                  <a:lnTo>
                    <a:pt x="188" y="68"/>
                  </a:lnTo>
                  <a:lnTo>
                    <a:pt x="188" y="69"/>
                  </a:lnTo>
                  <a:lnTo>
                    <a:pt x="189" y="69"/>
                  </a:lnTo>
                  <a:lnTo>
                    <a:pt x="189" y="70"/>
                  </a:lnTo>
                  <a:lnTo>
                    <a:pt x="189" y="70"/>
                  </a:lnTo>
                  <a:lnTo>
                    <a:pt x="190" y="70"/>
                  </a:lnTo>
                  <a:lnTo>
                    <a:pt x="190" y="71"/>
                  </a:lnTo>
                  <a:lnTo>
                    <a:pt x="191" y="71"/>
                  </a:lnTo>
                  <a:lnTo>
                    <a:pt x="191" y="72"/>
                  </a:lnTo>
                  <a:lnTo>
                    <a:pt x="192" y="72"/>
                  </a:lnTo>
                  <a:lnTo>
                    <a:pt x="192" y="73"/>
                  </a:lnTo>
                  <a:lnTo>
                    <a:pt x="193" y="73"/>
                  </a:lnTo>
                  <a:lnTo>
                    <a:pt x="193" y="74"/>
                  </a:lnTo>
                  <a:lnTo>
                    <a:pt x="194" y="74"/>
                  </a:lnTo>
                  <a:lnTo>
                    <a:pt x="194" y="75"/>
                  </a:lnTo>
                  <a:lnTo>
                    <a:pt x="195" y="75"/>
                  </a:lnTo>
                  <a:lnTo>
                    <a:pt x="195" y="75"/>
                  </a:lnTo>
                  <a:lnTo>
                    <a:pt x="196" y="76"/>
                  </a:lnTo>
                  <a:lnTo>
                    <a:pt x="196" y="76"/>
                  </a:lnTo>
                  <a:lnTo>
                    <a:pt x="197" y="77"/>
                  </a:lnTo>
                  <a:lnTo>
                    <a:pt x="197" y="77"/>
                  </a:lnTo>
                  <a:lnTo>
                    <a:pt x="198" y="78"/>
                  </a:lnTo>
                  <a:lnTo>
                    <a:pt x="198" y="78"/>
                  </a:lnTo>
                  <a:lnTo>
                    <a:pt x="199" y="79"/>
                  </a:lnTo>
                  <a:lnTo>
                    <a:pt x="199" y="79"/>
                  </a:lnTo>
                  <a:lnTo>
                    <a:pt x="200" y="79"/>
                  </a:lnTo>
                  <a:lnTo>
                    <a:pt x="200" y="80"/>
                  </a:lnTo>
                  <a:lnTo>
                    <a:pt x="201" y="80"/>
                  </a:lnTo>
                  <a:lnTo>
                    <a:pt x="201" y="81"/>
                  </a:lnTo>
                  <a:lnTo>
                    <a:pt x="202" y="81"/>
                  </a:lnTo>
                  <a:lnTo>
                    <a:pt x="202" y="81"/>
                  </a:lnTo>
                  <a:lnTo>
                    <a:pt x="203" y="82"/>
                  </a:lnTo>
                  <a:lnTo>
                    <a:pt x="203" y="82"/>
                  </a:lnTo>
                  <a:lnTo>
                    <a:pt x="204" y="83"/>
                  </a:lnTo>
                  <a:lnTo>
                    <a:pt x="204" y="83"/>
                  </a:lnTo>
                  <a:lnTo>
                    <a:pt x="204" y="84"/>
                  </a:lnTo>
                  <a:lnTo>
                    <a:pt x="205" y="84"/>
                  </a:lnTo>
                  <a:lnTo>
                    <a:pt x="205" y="84"/>
                  </a:lnTo>
                  <a:lnTo>
                    <a:pt x="206" y="85"/>
                  </a:lnTo>
                  <a:lnTo>
                    <a:pt x="206" y="85"/>
                  </a:lnTo>
                  <a:lnTo>
                    <a:pt x="207" y="86"/>
                  </a:lnTo>
                  <a:lnTo>
                    <a:pt x="207" y="86"/>
                  </a:lnTo>
                  <a:lnTo>
                    <a:pt x="208" y="86"/>
                  </a:lnTo>
                  <a:lnTo>
                    <a:pt x="208" y="87"/>
                  </a:lnTo>
                  <a:lnTo>
                    <a:pt x="209" y="87"/>
                  </a:lnTo>
                  <a:lnTo>
                    <a:pt x="209" y="88"/>
                  </a:lnTo>
                  <a:lnTo>
                    <a:pt x="210" y="88"/>
                  </a:lnTo>
                  <a:lnTo>
                    <a:pt x="210" y="88"/>
                  </a:lnTo>
                  <a:lnTo>
                    <a:pt x="211" y="89"/>
                  </a:lnTo>
                  <a:lnTo>
                    <a:pt x="211" y="89"/>
                  </a:lnTo>
                  <a:lnTo>
                    <a:pt x="212" y="89"/>
                  </a:lnTo>
                  <a:lnTo>
                    <a:pt x="212" y="90"/>
                  </a:lnTo>
                  <a:lnTo>
                    <a:pt x="213" y="90"/>
                  </a:lnTo>
                  <a:lnTo>
                    <a:pt x="213" y="90"/>
                  </a:lnTo>
                  <a:lnTo>
                    <a:pt x="214" y="91"/>
                  </a:lnTo>
                  <a:lnTo>
                    <a:pt x="214" y="91"/>
                  </a:lnTo>
                  <a:lnTo>
                    <a:pt x="215" y="92"/>
                  </a:lnTo>
                  <a:lnTo>
                    <a:pt x="215" y="92"/>
                  </a:lnTo>
                  <a:lnTo>
                    <a:pt x="216" y="92"/>
                  </a:lnTo>
                  <a:lnTo>
                    <a:pt x="216" y="93"/>
                  </a:lnTo>
                  <a:lnTo>
                    <a:pt x="217" y="93"/>
                  </a:lnTo>
                  <a:lnTo>
                    <a:pt x="217" y="93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9" y="95"/>
                  </a:lnTo>
                  <a:lnTo>
                    <a:pt x="219" y="95"/>
                  </a:lnTo>
                  <a:lnTo>
                    <a:pt x="220" y="95"/>
                  </a:lnTo>
                  <a:lnTo>
                    <a:pt x="220" y="96"/>
                  </a:lnTo>
                  <a:lnTo>
                    <a:pt x="221" y="96"/>
                  </a:lnTo>
                  <a:lnTo>
                    <a:pt x="221" y="96"/>
                  </a:lnTo>
                  <a:lnTo>
                    <a:pt x="222" y="96"/>
                  </a:lnTo>
                  <a:lnTo>
                    <a:pt x="222" y="97"/>
                  </a:lnTo>
                  <a:lnTo>
                    <a:pt x="223" y="97"/>
                  </a:lnTo>
                  <a:lnTo>
                    <a:pt x="223" y="97"/>
                  </a:lnTo>
                  <a:lnTo>
                    <a:pt x="224" y="98"/>
                  </a:lnTo>
                  <a:lnTo>
                    <a:pt x="224" y="98"/>
                  </a:lnTo>
                  <a:lnTo>
                    <a:pt x="225" y="98"/>
                  </a:lnTo>
                  <a:lnTo>
                    <a:pt x="225" y="98"/>
                  </a:lnTo>
                  <a:lnTo>
                    <a:pt x="226" y="99"/>
                  </a:lnTo>
                  <a:lnTo>
                    <a:pt x="226" y="99"/>
                  </a:lnTo>
                  <a:lnTo>
                    <a:pt x="227" y="99"/>
                  </a:lnTo>
                  <a:lnTo>
                    <a:pt x="227" y="100"/>
                  </a:lnTo>
                  <a:lnTo>
                    <a:pt x="228" y="100"/>
                  </a:lnTo>
                  <a:lnTo>
                    <a:pt x="228" y="100"/>
                  </a:lnTo>
                  <a:lnTo>
                    <a:pt x="229" y="100"/>
                  </a:lnTo>
                  <a:lnTo>
                    <a:pt x="229" y="101"/>
                  </a:lnTo>
                  <a:lnTo>
                    <a:pt x="230" y="101"/>
                  </a:lnTo>
                  <a:lnTo>
                    <a:pt x="230" y="101"/>
                  </a:lnTo>
                  <a:lnTo>
                    <a:pt x="231" y="101"/>
                  </a:lnTo>
                  <a:lnTo>
                    <a:pt x="231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3" y="103"/>
                  </a:lnTo>
                  <a:lnTo>
                    <a:pt x="233" y="103"/>
                  </a:lnTo>
                  <a:lnTo>
                    <a:pt x="234" y="103"/>
                  </a:lnTo>
                  <a:lnTo>
                    <a:pt x="234" y="103"/>
                  </a:lnTo>
                  <a:lnTo>
                    <a:pt x="235" y="103"/>
                  </a:lnTo>
                  <a:lnTo>
                    <a:pt x="235" y="104"/>
                  </a:lnTo>
                  <a:lnTo>
                    <a:pt x="236" y="104"/>
                  </a:lnTo>
                  <a:lnTo>
                    <a:pt x="236" y="104"/>
                  </a:lnTo>
                  <a:lnTo>
                    <a:pt x="237" y="104"/>
                  </a:lnTo>
                  <a:lnTo>
                    <a:pt x="237" y="105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39" y="105"/>
                  </a:lnTo>
                  <a:lnTo>
                    <a:pt x="239" y="105"/>
                  </a:lnTo>
                  <a:lnTo>
                    <a:pt x="240" y="105"/>
                  </a:lnTo>
                  <a:lnTo>
                    <a:pt x="240" y="106"/>
                  </a:lnTo>
                  <a:lnTo>
                    <a:pt x="241" y="106"/>
                  </a:lnTo>
                  <a:lnTo>
                    <a:pt x="241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3" y="106"/>
                  </a:lnTo>
                  <a:lnTo>
                    <a:pt x="243" y="107"/>
                  </a:lnTo>
                  <a:lnTo>
                    <a:pt x="244" y="107"/>
                  </a:lnTo>
                  <a:lnTo>
                    <a:pt x="244" y="107"/>
                  </a:lnTo>
                  <a:lnTo>
                    <a:pt x="245" y="107"/>
                  </a:lnTo>
                  <a:lnTo>
                    <a:pt x="245" y="107"/>
                  </a:lnTo>
                  <a:lnTo>
                    <a:pt x="246" y="107"/>
                  </a:lnTo>
                  <a:lnTo>
                    <a:pt x="246" y="107"/>
                  </a:lnTo>
                  <a:lnTo>
                    <a:pt x="247" y="108"/>
                  </a:lnTo>
                  <a:lnTo>
                    <a:pt x="247" y="108"/>
                  </a:lnTo>
                  <a:lnTo>
                    <a:pt x="248" y="108"/>
                  </a:lnTo>
                  <a:lnTo>
                    <a:pt x="248" y="108"/>
                  </a:lnTo>
                  <a:lnTo>
                    <a:pt x="249" y="108"/>
                  </a:lnTo>
                  <a:lnTo>
                    <a:pt x="249" y="108"/>
                  </a:lnTo>
                  <a:lnTo>
                    <a:pt x="250" y="108"/>
                  </a:lnTo>
                  <a:lnTo>
                    <a:pt x="250" y="108"/>
                  </a:lnTo>
                  <a:lnTo>
                    <a:pt x="251" y="108"/>
                  </a:lnTo>
                  <a:lnTo>
                    <a:pt x="251" y="108"/>
                  </a:lnTo>
                  <a:lnTo>
                    <a:pt x="252" y="109"/>
                  </a:lnTo>
                  <a:lnTo>
                    <a:pt x="252" y="109"/>
                  </a:lnTo>
                  <a:lnTo>
                    <a:pt x="253" y="109"/>
                  </a:lnTo>
                  <a:lnTo>
                    <a:pt x="253" y="109"/>
                  </a:lnTo>
                  <a:lnTo>
                    <a:pt x="254" y="109"/>
                  </a:lnTo>
                  <a:lnTo>
                    <a:pt x="254" y="109"/>
                  </a:lnTo>
                  <a:lnTo>
                    <a:pt x="255" y="109"/>
                  </a:lnTo>
                  <a:lnTo>
                    <a:pt x="255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7" y="109"/>
                  </a:lnTo>
                  <a:lnTo>
                    <a:pt x="257" y="109"/>
                  </a:lnTo>
                  <a:lnTo>
                    <a:pt x="258" y="109"/>
                  </a:lnTo>
                  <a:lnTo>
                    <a:pt x="258" y="109"/>
                  </a:lnTo>
                  <a:lnTo>
                    <a:pt x="259" y="109"/>
                  </a:lnTo>
                  <a:lnTo>
                    <a:pt x="259" y="109"/>
                  </a:lnTo>
                  <a:lnTo>
                    <a:pt x="260" y="109"/>
                  </a:lnTo>
                  <a:lnTo>
                    <a:pt x="260" y="109"/>
                  </a:lnTo>
                  <a:lnTo>
                    <a:pt x="261" y="109"/>
                  </a:lnTo>
                  <a:lnTo>
                    <a:pt x="261" y="109"/>
                  </a:lnTo>
                  <a:lnTo>
                    <a:pt x="262" y="109"/>
                  </a:lnTo>
                  <a:lnTo>
                    <a:pt x="262" y="109"/>
                  </a:lnTo>
                  <a:lnTo>
                    <a:pt x="263" y="109"/>
                  </a:lnTo>
                  <a:lnTo>
                    <a:pt x="263" y="109"/>
                  </a:lnTo>
                  <a:lnTo>
                    <a:pt x="264" y="109"/>
                  </a:lnTo>
                  <a:lnTo>
                    <a:pt x="264" y="109"/>
                  </a:lnTo>
                  <a:lnTo>
                    <a:pt x="265" y="109"/>
                  </a:lnTo>
                  <a:lnTo>
                    <a:pt x="265" y="109"/>
                  </a:lnTo>
                  <a:lnTo>
                    <a:pt x="266" y="109"/>
                  </a:lnTo>
                  <a:lnTo>
                    <a:pt x="266" y="109"/>
                  </a:lnTo>
                  <a:lnTo>
                    <a:pt x="267" y="109"/>
                  </a:lnTo>
                  <a:lnTo>
                    <a:pt x="267" y="109"/>
                  </a:lnTo>
                  <a:lnTo>
                    <a:pt x="268" y="109"/>
                  </a:lnTo>
                  <a:lnTo>
                    <a:pt x="268" y="109"/>
                  </a:lnTo>
                  <a:lnTo>
                    <a:pt x="269" y="109"/>
                  </a:lnTo>
                  <a:lnTo>
                    <a:pt x="269" y="109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1" y="108"/>
                  </a:lnTo>
                  <a:lnTo>
                    <a:pt x="271" y="108"/>
                  </a:lnTo>
                  <a:lnTo>
                    <a:pt x="272" y="108"/>
                  </a:lnTo>
                  <a:lnTo>
                    <a:pt x="272" y="108"/>
                  </a:lnTo>
                  <a:lnTo>
                    <a:pt x="273" y="108"/>
                  </a:lnTo>
                  <a:lnTo>
                    <a:pt x="273" y="108"/>
                  </a:lnTo>
                  <a:lnTo>
                    <a:pt x="274" y="108"/>
                  </a:lnTo>
                  <a:lnTo>
                    <a:pt x="274" y="107"/>
                  </a:lnTo>
                  <a:lnTo>
                    <a:pt x="275" y="107"/>
                  </a:lnTo>
                  <a:lnTo>
                    <a:pt x="275" y="107"/>
                  </a:lnTo>
                  <a:lnTo>
                    <a:pt x="276" y="107"/>
                  </a:lnTo>
                  <a:lnTo>
                    <a:pt x="276" y="107"/>
                  </a:lnTo>
                  <a:lnTo>
                    <a:pt x="277" y="107"/>
                  </a:lnTo>
                  <a:lnTo>
                    <a:pt x="277" y="107"/>
                  </a:lnTo>
                  <a:lnTo>
                    <a:pt x="278" y="106"/>
                  </a:lnTo>
                  <a:lnTo>
                    <a:pt x="278" y="106"/>
                  </a:lnTo>
                  <a:lnTo>
                    <a:pt x="279" y="106"/>
                  </a:lnTo>
                  <a:lnTo>
                    <a:pt x="279" y="106"/>
                  </a:lnTo>
                  <a:lnTo>
                    <a:pt x="280" y="106"/>
                  </a:lnTo>
                  <a:lnTo>
                    <a:pt x="280" y="106"/>
                  </a:lnTo>
                  <a:lnTo>
                    <a:pt x="281" y="106"/>
                  </a:lnTo>
                  <a:lnTo>
                    <a:pt x="281" y="105"/>
                  </a:lnTo>
                  <a:lnTo>
                    <a:pt x="282" y="105"/>
                  </a:lnTo>
                  <a:lnTo>
                    <a:pt x="282" y="105"/>
                  </a:lnTo>
                  <a:lnTo>
                    <a:pt x="283" y="105"/>
                  </a:lnTo>
                  <a:lnTo>
                    <a:pt x="283" y="105"/>
                  </a:lnTo>
                  <a:lnTo>
                    <a:pt x="284" y="105"/>
                  </a:lnTo>
                  <a:lnTo>
                    <a:pt x="284" y="104"/>
                  </a:lnTo>
                  <a:lnTo>
                    <a:pt x="284" y="104"/>
                  </a:lnTo>
                  <a:lnTo>
                    <a:pt x="285" y="104"/>
                  </a:lnTo>
                  <a:lnTo>
                    <a:pt x="285" y="104"/>
                  </a:lnTo>
                  <a:lnTo>
                    <a:pt x="286" y="103"/>
                  </a:lnTo>
                  <a:lnTo>
                    <a:pt x="286" y="103"/>
                  </a:lnTo>
                  <a:lnTo>
                    <a:pt x="287" y="103"/>
                  </a:lnTo>
                  <a:lnTo>
                    <a:pt x="287" y="103"/>
                  </a:lnTo>
                  <a:lnTo>
                    <a:pt x="288" y="103"/>
                  </a:lnTo>
                  <a:lnTo>
                    <a:pt x="288" y="102"/>
                  </a:lnTo>
                  <a:lnTo>
                    <a:pt x="289" y="102"/>
                  </a:lnTo>
                  <a:lnTo>
                    <a:pt x="289" y="102"/>
                  </a:lnTo>
                  <a:lnTo>
                    <a:pt x="290" y="102"/>
                  </a:lnTo>
                  <a:lnTo>
                    <a:pt x="290" y="101"/>
                  </a:lnTo>
                  <a:lnTo>
                    <a:pt x="291" y="101"/>
                  </a:lnTo>
                  <a:lnTo>
                    <a:pt x="291" y="101"/>
                  </a:lnTo>
                  <a:lnTo>
                    <a:pt x="292" y="101"/>
                  </a:lnTo>
                  <a:lnTo>
                    <a:pt x="292" y="100"/>
                  </a:lnTo>
                  <a:lnTo>
                    <a:pt x="293" y="100"/>
                  </a:lnTo>
                  <a:lnTo>
                    <a:pt x="293" y="100"/>
                  </a:lnTo>
                  <a:lnTo>
                    <a:pt x="294" y="100"/>
                  </a:lnTo>
                  <a:lnTo>
                    <a:pt x="294" y="99"/>
                  </a:lnTo>
                  <a:lnTo>
                    <a:pt x="295" y="99"/>
                  </a:lnTo>
                  <a:lnTo>
                    <a:pt x="295" y="99"/>
                  </a:lnTo>
                  <a:lnTo>
                    <a:pt x="296" y="98"/>
                  </a:lnTo>
                  <a:lnTo>
                    <a:pt x="296" y="98"/>
                  </a:lnTo>
                  <a:lnTo>
                    <a:pt x="297" y="98"/>
                  </a:lnTo>
                  <a:lnTo>
                    <a:pt x="297" y="98"/>
                  </a:lnTo>
                  <a:lnTo>
                    <a:pt x="298" y="97"/>
                  </a:lnTo>
                  <a:lnTo>
                    <a:pt x="298" y="97"/>
                  </a:lnTo>
                  <a:lnTo>
                    <a:pt x="299" y="97"/>
                  </a:lnTo>
                  <a:lnTo>
                    <a:pt x="299" y="96"/>
                  </a:lnTo>
                  <a:lnTo>
                    <a:pt x="299" y="96"/>
                  </a:lnTo>
                  <a:lnTo>
                    <a:pt x="300" y="96"/>
                  </a:lnTo>
                  <a:lnTo>
                    <a:pt x="300" y="96"/>
                  </a:lnTo>
                  <a:lnTo>
                    <a:pt x="301" y="95"/>
                  </a:lnTo>
                  <a:lnTo>
                    <a:pt x="301" y="95"/>
                  </a:lnTo>
                  <a:lnTo>
                    <a:pt x="302" y="95"/>
                  </a:lnTo>
                  <a:lnTo>
                    <a:pt x="302" y="94"/>
                  </a:lnTo>
                  <a:lnTo>
                    <a:pt x="303" y="94"/>
                  </a:lnTo>
                  <a:lnTo>
                    <a:pt x="303" y="94"/>
                  </a:lnTo>
                  <a:lnTo>
                    <a:pt x="304" y="93"/>
                  </a:lnTo>
                  <a:lnTo>
                    <a:pt x="304" y="93"/>
                  </a:lnTo>
                  <a:lnTo>
                    <a:pt x="305" y="93"/>
                  </a:lnTo>
                  <a:lnTo>
                    <a:pt x="305" y="92"/>
                  </a:lnTo>
                  <a:lnTo>
                    <a:pt x="306" y="92"/>
                  </a:lnTo>
                  <a:lnTo>
                    <a:pt x="306" y="92"/>
                  </a:lnTo>
                  <a:lnTo>
                    <a:pt x="307" y="91"/>
                  </a:lnTo>
                  <a:lnTo>
                    <a:pt x="307" y="91"/>
                  </a:lnTo>
                  <a:lnTo>
                    <a:pt x="308" y="90"/>
                  </a:lnTo>
                  <a:lnTo>
                    <a:pt x="308" y="90"/>
                  </a:lnTo>
                  <a:lnTo>
                    <a:pt x="309" y="90"/>
                  </a:lnTo>
                  <a:lnTo>
                    <a:pt x="309" y="89"/>
                  </a:lnTo>
                  <a:lnTo>
                    <a:pt x="310" y="89"/>
                  </a:lnTo>
                  <a:lnTo>
                    <a:pt x="310" y="89"/>
                  </a:lnTo>
                  <a:lnTo>
                    <a:pt x="311" y="88"/>
                  </a:lnTo>
                  <a:lnTo>
                    <a:pt x="311" y="88"/>
                  </a:lnTo>
                  <a:lnTo>
                    <a:pt x="312" y="88"/>
                  </a:lnTo>
                  <a:lnTo>
                    <a:pt x="312" y="87"/>
                  </a:lnTo>
                  <a:lnTo>
                    <a:pt x="313" y="87"/>
                  </a:lnTo>
                  <a:lnTo>
                    <a:pt x="313" y="86"/>
                  </a:lnTo>
                  <a:lnTo>
                    <a:pt x="313" y="86"/>
                  </a:lnTo>
                  <a:lnTo>
                    <a:pt x="314" y="86"/>
                  </a:lnTo>
                  <a:lnTo>
                    <a:pt x="314" y="85"/>
                  </a:lnTo>
                  <a:lnTo>
                    <a:pt x="315" y="85"/>
                  </a:lnTo>
                  <a:lnTo>
                    <a:pt x="315" y="84"/>
                  </a:lnTo>
                  <a:lnTo>
                    <a:pt x="316" y="84"/>
                  </a:lnTo>
                  <a:lnTo>
                    <a:pt x="316" y="84"/>
                  </a:lnTo>
                  <a:lnTo>
                    <a:pt x="317" y="83"/>
                  </a:lnTo>
                  <a:lnTo>
                    <a:pt x="317" y="83"/>
                  </a:lnTo>
                  <a:lnTo>
                    <a:pt x="318" y="82"/>
                  </a:lnTo>
                  <a:lnTo>
                    <a:pt x="318" y="82"/>
                  </a:lnTo>
                  <a:lnTo>
                    <a:pt x="319" y="81"/>
                  </a:lnTo>
                  <a:lnTo>
                    <a:pt x="319" y="81"/>
                  </a:lnTo>
                  <a:lnTo>
                    <a:pt x="320" y="81"/>
                  </a:lnTo>
                  <a:lnTo>
                    <a:pt x="320" y="80"/>
                  </a:lnTo>
                  <a:lnTo>
                    <a:pt x="321" y="80"/>
                  </a:lnTo>
                  <a:lnTo>
                    <a:pt x="321" y="79"/>
                  </a:lnTo>
                  <a:lnTo>
                    <a:pt x="322" y="79"/>
                  </a:lnTo>
                  <a:lnTo>
                    <a:pt x="322" y="79"/>
                  </a:lnTo>
                  <a:lnTo>
                    <a:pt x="323" y="78"/>
                  </a:lnTo>
                  <a:lnTo>
                    <a:pt x="323" y="78"/>
                  </a:lnTo>
                  <a:lnTo>
                    <a:pt x="324" y="77"/>
                  </a:lnTo>
                  <a:lnTo>
                    <a:pt x="324" y="77"/>
                  </a:lnTo>
                  <a:lnTo>
                    <a:pt x="325" y="76"/>
                  </a:lnTo>
                  <a:lnTo>
                    <a:pt x="325" y="76"/>
                  </a:lnTo>
                  <a:lnTo>
                    <a:pt x="326" y="75"/>
                  </a:lnTo>
                  <a:lnTo>
                    <a:pt x="326" y="75"/>
                  </a:lnTo>
                  <a:lnTo>
                    <a:pt x="327" y="75"/>
                  </a:lnTo>
                  <a:lnTo>
                    <a:pt x="327" y="74"/>
                  </a:lnTo>
                  <a:lnTo>
                    <a:pt x="327" y="74"/>
                  </a:lnTo>
                  <a:lnTo>
                    <a:pt x="328" y="73"/>
                  </a:lnTo>
                  <a:lnTo>
                    <a:pt x="328" y="73"/>
                  </a:lnTo>
                  <a:lnTo>
                    <a:pt x="329" y="72"/>
                  </a:lnTo>
                  <a:lnTo>
                    <a:pt x="329" y="72"/>
                  </a:lnTo>
                  <a:lnTo>
                    <a:pt x="330" y="71"/>
                  </a:lnTo>
                  <a:lnTo>
                    <a:pt x="330" y="71"/>
                  </a:lnTo>
                  <a:lnTo>
                    <a:pt x="331" y="70"/>
                  </a:lnTo>
                  <a:lnTo>
                    <a:pt x="331" y="70"/>
                  </a:lnTo>
                  <a:lnTo>
                    <a:pt x="332" y="70"/>
                  </a:lnTo>
                  <a:lnTo>
                    <a:pt x="332" y="69"/>
                  </a:lnTo>
                  <a:lnTo>
                    <a:pt x="333" y="69"/>
                  </a:lnTo>
                  <a:lnTo>
                    <a:pt x="333" y="68"/>
                  </a:lnTo>
                  <a:lnTo>
                    <a:pt x="334" y="68"/>
                  </a:lnTo>
                  <a:lnTo>
                    <a:pt x="334" y="67"/>
                  </a:lnTo>
                  <a:lnTo>
                    <a:pt x="335" y="67"/>
                  </a:lnTo>
                  <a:lnTo>
                    <a:pt x="335" y="66"/>
                  </a:lnTo>
                  <a:lnTo>
                    <a:pt x="336" y="66"/>
                  </a:lnTo>
                  <a:lnTo>
                    <a:pt x="336" y="66"/>
                  </a:lnTo>
                  <a:lnTo>
                    <a:pt x="337" y="65"/>
                  </a:lnTo>
                  <a:lnTo>
                    <a:pt x="337" y="65"/>
                  </a:lnTo>
                  <a:lnTo>
                    <a:pt x="338" y="64"/>
                  </a:lnTo>
                  <a:lnTo>
                    <a:pt x="338" y="64"/>
                  </a:lnTo>
                  <a:lnTo>
                    <a:pt x="339" y="63"/>
                  </a:lnTo>
                  <a:lnTo>
                    <a:pt x="339" y="63"/>
                  </a:lnTo>
                  <a:lnTo>
                    <a:pt x="340" y="62"/>
                  </a:lnTo>
                  <a:lnTo>
                    <a:pt x="340" y="62"/>
                  </a:lnTo>
                  <a:lnTo>
                    <a:pt x="341" y="61"/>
                  </a:lnTo>
                  <a:lnTo>
                    <a:pt x="341" y="61"/>
                  </a:lnTo>
                  <a:lnTo>
                    <a:pt x="341" y="60"/>
                  </a:lnTo>
                  <a:lnTo>
                    <a:pt x="342" y="60"/>
                  </a:lnTo>
                  <a:lnTo>
                    <a:pt x="342" y="59"/>
                  </a:lnTo>
                  <a:lnTo>
                    <a:pt x="343" y="59"/>
                  </a:lnTo>
                  <a:lnTo>
                    <a:pt x="343" y="58"/>
                  </a:lnTo>
                  <a:lnTo>
                    <a:pt x="344" y="58"/>
                  </a:lnTo>
                  <a:lnTo>
                    <a:pt x="344" y="57"/>
                  </a:lnTo>
                  <a:lnTo>
                    <a:pt x="345" y="57"/>
                  </a:lnTo>
                  <a:lnTo>
                    <a:pt x="345" y="57"/>
                  </a:lnTo>
                  <a:lnTo>
                    <a:pt x="346" y="56"/>
                  </a:lnTo>
                  <a:lnTo>
                    <a:pt x="346" y="56"/>
                  </a:lnTo>
                  <a:lnTo>
                    <a:pt x="347" y="55"/>
                  </a:lnTo>
                  <a:lnTo>
                    <a:pt x="347" y="55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1064" name="Freeform 296"/>
            <p:cNvSpPr>
              <a:spLocks noChangeAspect="1"/>
            </p:cNvSpPr>
            <p:nvPr/>
          </p:nvSpPr>
          <p:spPr bwMode="auto">
            <a:xfrm>
              <a:off x="4224" y="1175"/>
              <a:ext cx="143" cy="652"/>
            </a:xfrm>
            <a:custGeom>
              <a:avLst/>
              <a:gdLst/>
              <a:ahLst/>
              <a:cxnLst>
                <a:cxn ang="0">
                  <a:pos x="5" y="49"/>
                </a:cxn>
                <a:cxn ang="0">
                  <a:pos x="11" y="44"/>
                </a:cxn>
                <a:cxn ang="0">
                  <a:pos x="17" y="38"/>
                </a:cxn>
                <a:cxn ang="0">
                  <a:pos x="22" y="33"/>
                </a:cxn>
                <a:cxn ang="0">
                  <a:pos x="28" y="28"/>
                </a:cxn>
                <a:cxn ang="0">
                  <a:pos x="34" y="23"/>
                </a:cxn>
                <a:cxn ang="0">
                  <a:pos x="40" y="18"/>
                </a:cxn>
                <a:cxn ang="0">
                  <a:pos x="46" y="14"/>
                </a:cxn>
                <a:cxn ang="0">
                  <a:pos x="51" y="11"/>
                </a:cxn>
                <a:cxn ang="0">
                  <a:pos x="57" y="8"/>
                </a:cxn>
                <a:cxn ang="0">
                  <a:pos x="63" y="5"/>
                </a:cxn>
                <a:cxn ang="0">
                  <a:pos x="69" y="3"/>
                </a:cxn>
                <a:cxn ang="0">
                  <a:pos x="75" y="1"/>
                </a:cxn>
                <a:cxn ang="0">
                  <a:pos x="80" y="0"/>
                </a:cxn>
                <a:cxn ang="0">
                  <a:pos x="86" y="0"/>
                </a:cxn>
                <a:cxn ang="0">
                  <a:pos x="92" y="0"/>
                </a:cxn>
                <a:cxn ang="0">
                  <a:pos x="98" y="1"/>
                </a:cxn>
                <a:cxn ang="0">
                  <a:pos x="104" y="3"/>
                </a:cxn>
                <a:cxn ang="0">
                  <a:pos x="109" y="4"/>
                </a:cxn>
                <a:cxn ang="0">
                  <a:pos x="115" y="7"/>
                </a:cxn>
                <a:cxn ang="0">
                  <a:pos x="121" y="10"/>
                </a:cxn>
                <a:cxn ang="0">
                  <a:pos x="127" y="14"/>
                </a:cxn>
                <a:cxn ang="0">
                  <a:pos x="132" y="18"/>
                </a:cxn>
                <a:cxn ang="0">
                  <a:pos x="138" y="22"/>
                </a:cxn>
                <a:cxn ang="0">
                  <a:pos x="144" y="27"/>
                </a:cxn>
                <a:cxn ang="0">
                  <a:pos x="150" y="32"/>
                </a:cxn>
                <a:cxn ang="0">
                  <a:pos x="156" y="37"/>
                </a:cxn>
                <a:cxn ang="0">
                  <a:pos x="161" y="43"/>
                </a:cxn>
                <a:cxn ang="0">
                  <a:pos x="167" y="48"/>
                </a:cxn>
                <a:cxn ang="0">
                  <a:pos x="173" y="54"/>
                </a:cxn>
                <a:cxn ang="0">
                  <a:pos x="179" y="60"/>
                </a:cxn>
                <a:cxn ang="0">
                  <a:pos x="185" y="66"/>
                </a:cxn>
                <a:cxn ang="0">
                  <a:pos x="190" y="71"/>
                </a:cxn>
                <a:cxn ang="0">
                  <a:pos x="196" y="76"/>
                </a:cxn>
                <a:cxn ang="0">
                  <a:pos x="202" y="81"/>
                </a:cxn>
                <a:cxn ang="0">
                  <a:pos x="208" y="86"/>
                </a:cxn>
                <a:cxn ang="0">
                  <a:pos x="214" y="91"/>
                </a:cxn>
                <a:cxn ang="0">
                  <a:pos x="219" y="95"/>
                </a:cxn>
                <a:cxn ang="0">
                  <a:pos x="225" y="98"/>
                </a:cxn>
                <a:cxn ang="0">
                  <a:pos x="231" y="102"/>
                </a:cxn>
                <a:cxn ang="0">
                  <a:pos x="237" y="104"/>
                </a:cxn>
                <a:cxn ang="0">
                  <a:pos x="242" y="106"/>
                </a:cxn>
                <a:cxn ang="0">
                  <a:pos x="248" y="108"/>
                </a:cxn>
                <a:cxn ang="0">
                  <a:pos x="254" y="109"/>
                </a:cxn>
                <a:cxn ang="0">
                  <a:pos x="260" y="109"/>
                </a:cxn>
                <a:cxn ang="0">
                  <a:pos x="266" y="109"/>
                </a:cxn>
                <a:cxn ang="0">
                  <a:pos x="271" y="108"/>
                </a:cxn>
                <a:cxn ang="0">
                  <a:pos x="277" y="107"/>
                </a:cxn>
                <a:cxn ang="0">
                  <a:pos x="283" y="105"/>
                </a:cxn>
                <a:cxn ang="0">
                  <a:pos x="289" y="102"/>
                </a:cxn>
                <a:cxn ang="0">
                  <a:pos x="295" y="99"/>
                </a:cxn>
                <a:cxn ang="0">
                  <a:pos x="300" y="96"/>
                </a:cxn>
                <a:cxn ang="0">
                  <a:pos x="306" y="92"/>
                </a:cxn>
                <a:cxn ang="0">
                  <a:pos x="312" y="87"/>
                </a:cxn>
                <a:cxn ang="0">
                  <a:pos x="318" y="82"/>
                </a:cxn>
                <a:cxn ang="0">
                  <a:pos x="324" y="77"/>
                </a:cxn>
                <a:cxn ang="0">
                  <a:pos x="329" y="72"/>
                </a:cxn>
                <a:cxn ang="0">
                  <a:pos x="335" y="66"/>
                </a:cxn>
                <a:cxn ang="0">
                  <a:pos x="341" y="61"/>
                </a:cxn>
                <a:cxn ang="0">
                  <a:pos x="347" y="55"/>
                </a:cxn>
              </a:cxnLst>
              <a:rect l="0" t="0" r="r" b="b"/>
              <a:pathLst>
                <a:path w="347" h="109">
                  <a:moveTo>
                    <a:pt x="0" y="55"/>
                  </a:moveTo>
                  <a:lnTo>
                    <a:pt x="0" y="54"/>
                  </a:lnTo>
                  <a:lnTo>
                    <a:pt x="1" y="54"/>
                  </a:lnTo>
                  <a:lnTo>
                    <a:pt x="1" y="53"/>
                  </a:lnTo>
                  <a:lnTo>
                    <a:pt x="2" y="53"/>
                  </a:lnTo>
                  <a:lnTo>
                    <a:pt x="2" y="52"/>
                  </a:lnTo>
                  <a:lnTo>
                    <a:pt x="3" y="52"/>
                  </a:lnTo>
                  <a:lnTo>
                    <a:pt x="3" y="51"/>
                  </a:lnTo>
                  <a:lnTo>
                    <a:pt x="4" y="51"/>
                  </a:lnTo>
                  <a:lnTo>
                    <a:pt x="4" y="50"/>
                  </a:lnTo>
                  <a:lnTo>
                    <a:pt x="5" y="50"/>
                  </a:lnTo>
                  <a:lnTo>
                    <a:pt x="5" y="49"/>
                  </a:lnTo>
                  <a:lnTo>
                    <a:pt x="6" y="49"/>
                  </a:lnTo>
                  <a:lnTo>
                    <a:pt x="6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9" y="46"/>
                  </a:lnTo>
                  <a:lnTo>
                    <a:pt x="9" y="46"/>
                  </a:lnTo>
                  <a:lnTo>
                    <a:pt x="9" y="45"/>
                  </a:lnTo>
                  <a:lnTo>
                    <a:pt x="10" y="45"/>
                  </a:lnTo>
                  <a:lnTo>
                    <a:pt x="10" y="44"/>
                  </a:lnTo>
                  <a:lnTo>
                    <a:pt x="11" y="44"/>
                  </a:lnTo>
                  <a:lnTo>
                    <a:pt x="11" y="43"/>
                  </a:lnTo>
                  <a:lnTo>
                    <a:pt x="12" y="43"/>
                  </a:lnTo>
                  <a:lnTo>
                    <a:pt x="12" y="42"/>
                  </a:lnTo>
                  <a:lnTo>
                    <a:pt x="13" y="42"/>
                  </a:lnTo>
                  <a:lnTo>
                    <a:pt x="13" y="41"/>
                  </a:lnTo>
                  <a:lnTo>
                    <a:pt x="14" y="41"/>
                  </a:lnTo>
                  <a:lnTo>
                    <a:pt x="14" y="40"/>
                  </a:lnTo>
                  <a:lnTo>
                    <a:pt x="15" y="40"/>
                  </a:lnTo>
                  <a:lnTo>
                    <a:pt x="15" y="39"/>
                  </a:lnTo>
                  <a:lnTo>
                    <a:pt x="16" y="39"/>
                  </a:lnTo>
                  <a:lnTo>
                    <a:pt x="16" y="3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18" y="37"/>
                  </a:lnTo>
                  <a:lnTo>
                    <a:pt x="18" y="37"/>
                  </a:lnTo>
                  <a:lnTo>
                    <a:pt x="18" y="36"/>
                  </a:lnTo>
                  <a:lnTo>
                    <a:pt x="19" y="36"/>
                  </a:lnTo>
                  <a:lnTo>
                    <a:pt x="19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1" y="34"/>
                  </a:lnTo>
                  <a:lnTo>
                    <a:pt x="21" y="34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5" y="31"/>
                  </a:lnTo>
                  <a:lnTo>
                    <a:pt x="25" y="30"/>
                  </a:lnTo>
                  <a:lnTo>
                    <a:pt x="26" y="30"/>
                  </a:lnTo>
                  <a:lnTo>
                    <a:pt x="26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9" y="27"/>
                  </a:lnTo>
                  <a:lnTo>
                    <a:pt x="29" y="27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1" y="26"/>
                  </a:lnTo>
                  <a:lnTo>
                    <a:pt x="31" y="25"/>
                  </a:lnTo>
                  <a:lnTo>
                    <a:pt x="32" y="25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33" y="24"/>
                  </a:lnTo>
                  <a:lnTo>
                    <a:pt x="33" y="23"/>
                  </a:lnTo>
                  <a:lnTo>
                    <a:pt x="34" y="23"/>
                  </a:lnTo>
                  <a:lnTo>
                    <a:pt x="34" y="22"/>
                  </a:lnTo>
                  <a:lnTo>
                    <a:pt x="35" y="22"/>
                  </a:lnTo>
                  <a:lnTo>
                    <a:pt x="35" y="22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7" y="21"/>
                  </a:lnTo>
                  <a:lnTo>
                    <a:pt x="37" y="20"/>
                  </a:lnTo>
                  <a:lnTo>
                    <a:pt x="38" y="20"/>
                  </a:lnTo>
                  <a:lnTo>
                    <a:pt x="38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1" y="18"/>
                  </a:lnTo>
                  <a:lnTo>
                    <a:pt x="41" y="17"/>
                  </a:lnTo>
                  <a:lnTo>
                    <a:pt x="42" y="17"/>
                  </a:lnTo>
                  <a:lnTo>
                    <a:pt x="42" y="17"/>
                  </a:lnTo>
                  <a:lnTo>
                    <a:pt x="43" y="16"/>
                  </a:lnTo>
                  <a:lnTo>
                    <a:pt x="43" y="16"/>
                  </a:lnTo>
                  <a:lnTo>
                    <a:pt x="44" y="16"/>
                  </a:lnTo>
                  <a:lnTo>
                    <a:pt x="44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6" y="14"/>
                  </a:lnTo>
                  <a:lnTo>
                    <a:pt x="46" y="14"/>
                  </a:lnTo>
                  <a:lnTo>
                    <a:pt x="47" y="14"/>
                  </a:lnTo>
                  <a:lnTo>
                    <a:pt x="47" y="13"/>
                  </a:lnTo>
                  <a:lnTo>
                    <a:pt x="47" y="13"/>
                  </a:lnTo>
                  <a:lnTo>
                    <a:pt x="48" y="13"/>
                  </a:lnTo>
                  <a:lnTo>
                    <a:pt x="48" y="12"/>
                  </a:lnTo>
                  <a:lnTo>
                    <a:pt x="49" y="12"/>
                  </a:lnTo>
                  <a:lnTo>
                    <a:pt x="49" y="12"/>
                  </a:lnTo>
                  <a:lnTo>
                    <a:pt x="50" y="12"/>
                  </a:lnTo>
                  <a:lnTo>
                    <a:pt x="50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5" y="9"/>
                  </a:lnTo>
                  <a:lnTo>
                    <a:pt x="55" y="8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9" y="7"/>
                  </a:lnTo>
                  <a:lnTo>
                    <a:pt x="59" y="7"/>
                  </a:lnTo>
                  <a:lnTo>
                    <a:pt x="60" y="6"/>
                  </a:lnTo>
                  <a:lnTo>
                    <a:pt x="60" y="6"/>
                  </a:lnTo>
                  <a:lnTo>
                    <a:pt x="61" y="6"/>
                  </a:lnTo>
                  <a:lnTo>
                    <a:pt x="61" y="6"/>
                  </a:lnTo>
                  <a:lnTo>
                    <a:pt x="61" y="5"/>
                  </a:lnTo>
                  <a:lnTo>
                    <a:pt x="62" y="5"/>
                  </a:lnTo>
                  <a:lnTo>
                    <a:pt x="62" y="5"/>
                  </a:lnTo>
                  <a:lnTo>
                    <a:pt x="63" y="5"/>
                  </a:lnTo>
                  <a:lnTo>
                    <a:pt x="63" y="5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7" y="3"/>
                  </a:lnTo>
                  <a:lnTo>
                    <a:pt x="67" y="3"/>
                  </a:lnTo>
                  <a:lnTo>
                    <a:pt x="68" y="3"/>
                  </a:lnTo>
                  <a:lnTo>
                    <a:pt x="68" y="3"/>
                  </a:lnTo>
                  <a:lnTo>
                    <a:pt x="69" y="3"/>
                  </a:lnTo>
                  <a:lnTo>
                    <a:pt x="69" y="3"/>
                  </a:lnTo>
                  <a:lnTo>
                    <a:pt x="70" y="3"/>
                  </a:lnTo>
                  <a:lnTo>
                    <a:pt x="70" y="2"/>
                  </a:lnTo>
                  <a:lnTo>
                    <a:pt x="71" y="2"/>
                  </a:lnTo>
                  <a:lnTo>
                    <a:pt x="71" y="2"/>
                  </a:lnTo>
                  <a:lnTo>
                    <a:pt x="72" y="2"/>
                  </a:lnTo>
                  <a:lnTo>
                    <a:pt x="72" y="2"/>
                  </a:lnTo>
                  <a:lnTo>
                    <a:pt x="73" y="2"/>
                  </a:lnTo>
                  <a:lnTo>
                    <a:pt x="73" y="2"/>
                  </a:lnTo>
                  <a:lnTo>
                    <a:pt x="74" y="1"/>
                  </a:lnTo>
                  <a:lnTo>
                    <a:pt x="74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6" y="1"/>
                  </a:lnTo>
                  <a:lnTo>
                    <a:pt x="76" y="1"/>
                  </a:lnTo>
                  <a:lnTo>
                    <a:pt x="77" y="1"/>
                  </a:lnTo>
                  <a:lnTo>
                    <a:pt x="77" y="1"/>
                  </a:lnTo>
                  <a:lnTo>
                    <a:pt x="78" y="1"/>
                  </a:lnTo>
                  <a:lnTo>
                    <a:pt x="78" y="1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3" y="0"/>
                  </a:lnTo>
                  <a:lnTo>
                    <a:pt x="83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5" y="0"/>
                  </a:lnTo>
                  <a:lnTo>
                    <a:pt x="85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7" y="0"/>
                  </a:lnTo>
                  <a:lnTo>
                    <a:pt x="87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91" y="0"/>
                  </a:lnTo>
                  <a:lnTo>
                    <a:pt x="91" y="0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6" y="1"/>
                  </a:lnTo>
                  <a:lnTo>
                    <a:pt x="96" y="1"/>
                  </a:lnTo>
                  <a:lnTo>
                    <a:pt x="97" y="1"/>
                  </a:lnTo>
                  <a:lnTo>
                    <a:pt x="97" y="1"/>
                  </a:lnTo>
                  <a:lnTo>
                    <a:pt x="98" y="1"/>
                  </a:lnTo>
                  <a:lnTo>
                    <a:pt x="98" y="1"/>
                  </a:lnTo>
                  <a:lnTo>
                    <a:pt x="99" y="1"/>
                  </a:lnTo>
                  <a:lnTo>
                    <a:pt x="99" y="1"/>
                  </a:lnTo>
                  <a:lnTo>
                    <a:pt x="100" y="1"/>
                  </a:lnTo>
                  <a:lnTo>
                    <a:pt x="100" y="2"/>
                  </a:lnTo>
                  <a:lnTo>
                    <a:pt x="101" y="2"/>
                  </a:lnTo>
                  <a:lnTo>
                    <a:pt x="101" y="2"/>
                  </a:lnTo>
                  <a:lnTo>
                    <a:pt x="102" y="2"/>
                  </a:lnTo>
                  <a:lnTo>
                    <a:pt x="102" y="2"/>
                  </a:lnTo>
                  <a:lnTo>
                    <a:pt x="103" y="2"/>
                  </a:lnTo>
                  <a:lnTo>
                    <a:pt x="103" y="2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5" y="3"/>
                  </a:lnTo>
                  <a:lnTo>
                    <a:pt x="105" y="3"/>
                  </a:lnTo>
                  <a:lnTo>
                    <a:pt x="106" y="3"/>
                  </a:lnTo>
                  <a:lnTo>
                    <a:pt x="106" y="3"/>
                  </a:lnTo>
                  <a:lnTo>
                    <a:pt x="107" y="4"/>
                  </a:lnTo>
                  <a:lnTo>
                    <a:pt x="107" y="4"/>
                  </a:lnTo>
                  <a:lnTo>
                    <a:pt x="108" y="4"/>
                  </a:lnTo>
                  <a:lnTo>
                    <a:pt x="108" y="4"/>
                  </a:lnTo>
                  <a:lnTo>
                    <a:pt x="109" y="4"/>
                  </a:lnTo>
                  <a:lnTo>
                    <a:pt x="109" y="4"/>
                  </a:lnTo>
                  <a:lnTo>
                    <a:pt x="110" y="5"/>
                  </a:lnTo>
                  <a:lnTo>
                    <a:pt x="110" y="5"/>
                  </a:lnTo>
                  <a:lnTo>
                    <a:pt x="111" y="5"/>
                  </a:lnTo>
                  <a:lnTo>
                    <a:pt x="111" y="5"/>
                  </a:lnTo>
                  <a:lnTo>
                    <a:pt x="112" y="5"/>
                  </a:lnTo>
                  <a:lnTo>
                    <a:pt x="112" y="6"/>
                  </a:lnTo>
                  <a:lnTo>
                    <a:pt x="113" y="6"/>
                  </a:lnTo>
                  <a:lnTo>
                    <a:pt x="113" y="6"/>
                  </a:lnTo>
                  <a:lnTo>
                    <a:pt x="114" y="6"/>
                  </a:lnTo>
                  <a:lnTo>
                    <a:pt x="114" y="7"/>
                  </a:lnTo>
                  <a:lnTo>
                    <a:pt x="115" y="7"/>
                  </a:lnTo>
                  <a:lnTo>
                    <a:pt x="115" y="7"/>
                  </a:lnTo>
                  <a:lnTo>
                    <a:pt x="116" y="7"/>
                  </a:lnTo>
                  <a:lnTo>
                    <a:pt x="116" y="8"/>
                  </a:lnTo>
                  <a:lnTo>
                    <a:pt x="117" y="8"/>
                  </a:lnTo>
                  <a:lnTo>
                    <a:pt x="117" y="8"/>
                  </a:lnTo>
                  <a:lnTo>
                    <a:pt x="118" y="8"/>
                  </a:lnTo>
                  <a:lnTo>
                    <a:pt x="118" y="8"/>
                  </a:lnTo>
                  <a:lnTo>
                    <a:pt x="118" y="9"/>
                  </a:lnTo>
                  <a:lnTo>
                    <a:pt x="119" y="9"/>
                  </a:lnTo>
                  <a:lnTo>
                    <a:pt x="119" y="9"/>
                  </a:lnTo>
                  <a:lnTo>
                    <a:pt x="120" y="10"/>
                  </a:lnTo>
                  <a:lnTo>
                    <a:pt x="120" y="10"/>
                  </a:lnTo>
                  <a:lnTo>
                    <a:pt x="121" y="10"/>
                  </a:lnTo>
                  <a:lnTo>
                    <a:pt x="121" y="10"/>
                  </a:lnTo>
                  <a:lnTo>
                    <a:pt x="122" y="11"/>
                  </a:lnTo>
                  <a:lnTo>
                    <a:pt x="122" y="11"/>
                  </a:lnTo>
                  <a:lnTo>
                    <a:pt x="123" y="11"/>
                  </a:lnTo>
                  <a:lnTo>
                    <a:pt x="123" y="12"/>
                  </a:lnTo>
                  <a:lnTo>
                    <a:pt x="124" y="12"/>
                  </a:lnTo>
                  <a:lnTo>
                    <a:pt x="124" y="12"/>
                  </a:lnTo>
                  <a:lnTo>
                    <a:pt x="125" y="12"/>
                  </a:lnTo>
                  <a:lnTo>
                    <a:pt x="125" y="13"/>
                  </a:lnTo>
                  <a:lnTo>
                    <a:pt x="126" y="13"/>
                  </a:lnTo>
                  <a:lnTo>
                    <a:pt x="126" y="13"/>
                  </a:lnTo>
                  <a:lnTo>
                    <a:pt x="127" y="14"/>
                  </a:lnTo>
                  <a:lnTo>
                    <a:pt x="127" y="14"/>
                  </a:lnTo>
                  <a:lnTo>
                    <a:pt x="128" y="14"/>
                  </a:lnTo>
                  <a:lnTo>
                    <a:pt x="128" y="15"/>
                  </a:lnTo>
                  <a:lnTo>
                    <a:pt x="129" y="15"/>
                  </a:lnTo>
                  <a:lnTo>
                    <a:pt x="129" y="15"/>
                  </a:lnTo>
                  <a:lnTo>
                    <a:pt x="130" y="16"/>
                  </a:lnTo>
                  <a:lnTo>
                    <a:pt x="130" y="16"/>
                  </a:lnTo>
                  <a:lnTo>
                    <a:pt x="131" y="16"/>
                  </a:lnTo>
                  <a:lnTo>
                    <a:pt x="131" y="17"/>
                  </a:lnTo>
                  <a:lnTo>
                    <a:pt x="132" y="17"/>
                  </a:lnTo>
                  <a:lnTo>
                    <a:pt x="132" y="17"/>
                  </a:lnTo>
                  <a:lnTo>
                    <a:pt x="132" y="18"/>
                  </a:lnTo>
                  <a:lnTo>
                    <a:pt x="133" y="18"/>
                  </a:lnTo>
                  <a:lnTo>
                    <a:pt x="133" y="18"/>
                  </a:lnTo>
                  <a:lnTo>
                    <a:pt x="134" y="19"/>
                  </a:lnTo>
                  <a:lnTo>
                    <a:pt x="134" y="19"/>
                  </a:lnTo>
                  <a:lnTo>
                    <a:pt x="135" y="19"/>
                  </a:lnTo>
                  <a:lnTo>
                    <a:pt x="135" y="20"/>
                  </a:lnTo>
                  <a:lnTo>
                    <a:pt x="136" y="20"/>
                  </a:lnTo>
                  <a:lnTo>
                    <a:pt x="136" y="21"/>
                  </a:lnTo>
                  <a:lnTo>
                    <a:pt x="137" y="21"/>
                  </a:lnTo>
                  <a:lnTo>
                    <a:pt x="137" y="21"/>
                  </a:lnTo>
                  <a:lnTo>
                    <a:pt x="138" y="22"/>
                  </a:lnTo>
                  <a:lnTo>
                    <a:pt x="138" y="22"/>
                  </a:lnTo>
                  <a:lnTo>
                    <a:pt x="139" y="22"/>
                  </a:lnTo>
                  <a:lnTo>
                    <a:pt x="139" y="23"/>
                  </a:lnTo>
                  <a:lnTo>
                    <a:pt x="140" y="23"/>
                  </a:lnTo>
                  <a:lnTo>
                    <a:pt x="140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2" y="25"/>
                  </a:lnTo>
                  <a:lnTo>
                    <a:pt x="142" y="25"/>
                  </a:lnTo>
                  <a:lnTo>
                    <a:pt x="143" y="26"/>
                  </a:lnTo>
                  <a:lnTo>
                    <a:pt x="143" y="26"/>
                  </a:lnTo>
                  <a:lnTo>
                    <a:pt x="144" y="26"/>
                  </a:lnTo>
                  <a:lnTo>
                    <a:pt x="144" y="27"/>
                  </a:lnTo>
                  <a:lnTo>
                    <a:pt x="145" y="27"/>
                  </a:lnTo>
                  <a:lnTo>
                    <a:pt x="145" y="28"/>
                  </a:lnTo>
                  <a:lnTo>
                    <a:pt x="146" y="28"/>
                  </a:lnTo>
                  <a:lnTo>
                    <a:pt x="146" y="29"/>
                  </a:lnTo>
                  <a:lnTo>
                    <a:pt x="147" y="29"/>
                  </a:lnTo>
                  <a:lnTo>
                    <a:pt x="147" y="29"/>
                  </a:lnTo>
                  <a:lnTo>
                    <a:pt x="147" y="30"/>
                  </a:lnTo>
                  <a:lnTo>
                    <a:pt x="148" y="30"/>
                  </a:lnTo>
                  <a:lnTo>
                    <a:pt x="148" y="31"/>
                  </a:lnTo>
                  <a:lnTo>
                    <a:pt x="149" y="31"/>
                  </a:lnTo>
                  <a:lnTo>
                    <a:pt x="149" y="31"/>
                  </a:lnTo>
                  <a:lnTo>
                    <a:pt x="150" y="32"/>
                  </a:lnTo>
                  <a:lnTo>
                    <a:pt x="150" y="32"/>
                  </a:lnTo>
                  <a:lnTo>
                    <a:pt x="151" y="33"/>
                  </a:lnTo>
                  <a:lnTo>
                    <a:pt x="151" y="33"/>
                  </a:lnTo>
                  <a:lnTo>
                    <a:pt x="152" y="34"/>
                  </a:lnTo>
                  <a:lnTo>
                    <a:pt x="152" y="34"/>
                  </a:lnTo>
                  <a:lnTo>
                    <a:pt x="153" y="35"/>
                  </a:lnTo>
                  <a:lnTo>
                    <a:pt x="153" y="35"/>
                  </a:lnTo>
                  <a:lnTo>
                    <a:pt x="154" y="35"/>
                  </a:lnTo>
                  <a:lnTo>
                    <a:pt x="154" y="36"/>
                  </a:lnTo>
                  <a:lnTo>
                    <a:pt x="155" y="36"/>
                  </a:lnTo>
                  <a:lnTo>
                    <a:pt x="155" y="37"/>
                  </a:lnTo>
                  <a:lnTo>
                    <a:pt x="156" y="37"/>
                  </a:lnTo>
                  <a:lnTo>
                    <a:pt x="156" y="38"/>
                  </a:lnTo>
                  <a:lnTo>
                    <a:pt x="157" y="38"/>
                  </a:lnTo>
                  <a:lnTo>
                    <a:pt x="157" y="39"/>
                  </a:lnTo>
                  <a:lnTo>
                    <a:pt x="158" y="39"/>
                  </a:lnTo>
                  <a:lnTo>
                    <a:pt x="158" y="39"/>
                  </a:lnTo>
                  <a:lnTo>
                    <a:pt x="159" y="40"/>
                  </a:lnTo>
                  <a:lnTo>
                    <a:pt x="159" y="40"/>
                  </a:lnTo>
                  <a:lnTo>
                    <a:pt x="160" y="41"/>
                  </a:lnTo>
                  <a:lnTo>
                    <a:pt x="160" y="41"/>
                  </a:lnTo>
                  <a:lnTo>
                    <a:pt x="161" y="42"/>
                  </a:lnTo>
                  <a:lnTo>
                    <a:pt x="161" y="42"/>
                  </a:lnTo>
                  <a:lnTo>
                    <a:pt x="161" y="43"/>
                  </a:lnTo>
                  <a:lnTo>
                    <a:pt x="162" y="43"/>
                  </a:lnTo>
                  <a:lnTo>
                    <a:pt x="162" y="44"/>
                  </a:lnTo>
                  <a:lnTo>
                    <a:pt x="163" y="44"/>
                  </a:lnTo>
                  <a:lnTo>
                    <a:pt x="163" y="45"/>
                  </a:lnTo>
                  <a:lnTo>
                    <a:pt x="164" y="45"/>
                  </a:lnTo>
                  <a:lnTo>
                    <a:pt x="164" y="46"/>
                  </a:lnTo>
                  <a:lnTo>
                    <a:pt x="165" y="46"/>
                  </a:lnTo>
                  <a:lnTo>
                    <a:pt x="165" y="47"/>
                  </a:lnTo>
                  <a:lnTo>
                    <a:pt x="166" y="47"/>
                  </a:lnTo>
                  <a:lnTo>
                    <a:pt x="166" y="48"/>
                  </a:lnTo>
                  <a:lnTo>
                    <a:pt x="167" y="48"/>
                  </a:lnTo>
                  <a:lnTo>
                    <a:pt x="167" y="48"/>
                  </a:lnTo>
                  <a:lnTo>
                    <a:pt x="168" y="49"/>
                  </a:lnTo>
                  <a:lnTo>
                    <a:pt x="168" y="49"/>
                  </a:lnTo>
                  <a:lnTo>
                    <a:pt x="169" y="50"/>
                  </a:lnTo>
                  <a:lnTo>
                    <a:pt x="169" y="50"/>
                  </a:lnTo>
                  <a:lnTo>
                    <a:pt x="170" y="51"/>
                  </a:lnTo>
                  <a:lnTo>
                    <a:pt x="170" y="51"/>
                  </a:lnTo>
                  <a:lnTo>
                    <a:pt x="171" y="52"/>
                  </a:lnTo>
                  <a:lnTo>
                    <a:pt x="171" y="52"/>
                  </a:lnTo>
                  <a:lnTo>
                    <a:pt x="172" y="53"/>
                  </a:lnTo>
                  <a:lnTo>
                    <a:pt x="172" y="53"/>
                  </a:lnTo>
                  <a:lnTo>
                    <a:pt x="173" y="54"/>
                  </a:lnTo>
                  <a:lnTo>
                    <a:pt x="173" y="54"/>
                  </a:lnTo>
                  <a:lnTo>
                    <a:pt x="174" y="55"/>
                  </a:lnTo>
                  <a:lnTo>
                    <a:pt x="174" y="55"/>
                  </a:lnTo>
                  <a:lnTo>
                    <a:pt x="175" y="56"/>
                  </a:lnTo>
                  <a:lnTo>
                    <a:pt x="175" y="56"/>
                  </a:lnTo>
                  <a:lnTo>
                    <a:pt x="175" y="57"/>
                  </a:lnTo>
                  <a:lnTo>
                    <a:pt x="176" y="57"/>
                  </a:lnTo>
                  <a:lnTo>
                    <a:pt x="176" y="57"/>
                  </a:lnTo>
                  <a:lnTo>
                    <a:pt x="177" y="58"/>
                  </a:lnTo>
                  <a:lnTo>
                    <a:pt x="177" y="58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9" y="60"/>
                  </a:lnTo>
                  <a:lnTo>
                    <a:pt x="179" y="60"/>
                  </a:lnTo>
                  <a:lnTo>
                    <a:pt x="180" y="61"/>
                  </a:lnTo>
                  <a:lnTo>
                    <a:pt x="180" y="61"/>
                  </a:lnTo>
                  <a:lnTo>
                    <a:pt x="181" y="62"/>
                  </a:lnTo>
                  <a:lnTo>
                    <a:pt x="181" y="62"/>
                  </a:lnTo>
                  <a:lnTo>
                    <a:pt x="182" y="63"/>
                  </a:lnTo>
                  <a:lnTo>
                    <a:pt x="182" y="63"/>
                  </a:lnTo>
                  <a:lnTo>
                    <a:pt x="183" y="64"/>
                  </a:lnTo>
                  <a:lnTo>
                    <a:pt x="183" y="64"/>
                  </a:lnTo>
                  <a:lnTo>
                    <a:pt x="184" y="65"/>
                  </a:lnTo>
                  <a:lnTo>
                    <a:pt x="184" y="65"/>
                  </a:lnTo>
                  <a:lnTo>
                    <a:pt x="185" y="66"/>
                  </a:lnTo>
                  <a:lnTo>
                    <a:pt x="185" y="66"/>
                  </a:lnTo>
                  <a:lnTo>
                    <a:pt x="186" y="66"/>
                  </a:lnTo>
                  <a:lnTo>
                    <a:pt x="186" y="67"/>
                  </a:lnTo>
                  <a:lnTo>
                    <a:pt x="187" y="67"/>
                  </a:lnTo>
                  <a:lnTo>
                    <a:pt x="187" y="68"/>
                  </a:lnTo>
                  <a:lnTo>
                    <a:pt x="188" y="68"/>
                  </a:lnTo>
                  <a:lnTo>
                    <a:pt x="188" y="69"/>
                  </a:lnTo>
                  <a:lnTo>
                    <a:pt x="189" y="69"/>
                  </a:lnTo>
                  <a:lnTo>
                    <a:pt x="189" y="70"/>
                  </a:lnTo>
                  <a:lnTo>
                    <a:pt x="189" y="70"/>
                  </a:lnTo>
                  <a:lnTo>
                    <a:pt x="190" y="70"/>
                  </a:lnTo>
                  <a:lnTo>
                    <a:pt x="190" y="71"/>
                  </a:lnTo>
                  <a:lnTo>
                    <a:pt x="191" y="71"/>
                  </a:lnTo>
                  <a:lnTo>
                    <a:pt x="191" y="72"/>
                  </a:lnTo>
                  <a:lnTo>
                    <a:pt x="192" y="72"/>
                  </a:lnTo>
                  <a:lnTo>
                    <a:pt x="192" y="73"/>
                  </a:lnTo>
                  <a:lnTo>
                    <a:pt x="193" y="73"/>
                  </a:lnTo>
                  <a:lnTo>
                    <a:pt x="193" y="74"/>
                  </a:lnTo>
                  <a:lnTo>
                    <a:pt x="194" y="74"/>
                  </a:lnTo>
                  <a:lnTo>
                    <a:pt x="194" y="75"/>
                  </a:lnTo>
                  <a:lnTo>
                    <a:pt x="195" y="75"/>
                  </a:lnTo>
                  <a:lnTo>
                    <a:pt x="195" y="75"/>
                  </a:lnTo>
                  <a:lnTo>
                    <a:pt x="196" y="76"/>
                  </a:lnTo>
                  <a:lnTo>
                    <a:pt x="196" y="76"/>
                  </a:lnTo>
                  <a:lnTo>
                    <a:pt x="197" y="77"/>
                  </a:lnTo>
                  <a:lnTo>
                    <a:pt x="197" y="77"/>
                  </a:lnTo>
                  <a:lnTo>
                    <a:pt x="198" y="78"/>
                  </a:lnTo>
                  <a:lnTo>
                    <a:pt x="198" y="78"/>
                  </a:lnTo>
                  <a:lnTo>
                    <a:pt x="199" y="79"/>
                  </a:lnTo>
                  <a:lnTo>
                    <a:pt x="199" y="79"/>
                  </a:lnTo>
                  <a:lnTo>
                    <a:pt x="200" y="79"/>
                  </a:lnTo>
                  <a:lnTo>
                    <a:pt x="200" y="80"/>
                  </a:lnTo>
                  <a:lnTo>
                    <a:pt x="201" y="80"/>
                  </a:lnTo>
                  <a:lnTo>
                    <a:pt x="201" y="81"/>
                  </a:lnTo>
                  <a:lnTo>
                    <a:pt x="202" y="81"/>
                  </a:lnTo>
                  <a:lnTo>
                    <a:pt x="202" y="81"/>
                  </a:lnTo>
                  <a:lnTo>
                    <a:pt x="203" y="82"/>
                  </a:lnTo>
                  <a:lnTo>
                    <a:pt x="203" y="82"/>
                  </a:lnTo>
                  <a:lnTo>
                    <a:pt x="204" y="83"/>
                  </a:lnTo>
                  <a:lnTo>
                    <a:pt x="204" y="83"/>
                  </a:lnTo>
                  <a:lnTo>
                    <a:pt x="204" y="84"/>
                  </a:lnTo>
                  <a:lnTo>
                    <a:pt x="205" y="84"/>
                  </a:lnTo>
                  <a:lnTo>
                    <a:pt x="205" y="84"/>
                  </a:lnTo>
                  <a:lnTo>
                    <a:pt x="206" y="85"/>
                  </a:lnTo>
                  <a:lnTo>
                    <a:pt x="206" y="85"/>
                  </a:lnTo>
                  <a:lnTo>
                    <a:pt x="207" y="86"/>
                  </a:lnTo>
                  <a:lnTo>
                    <a:pt x="207" y="86"/>
                  </a:lnTo>
                  <a:lnTo>
                    <a:pt x="208" y="86"/>
                  </a:lnTo>
                  <a:lnTo>
                    <a:pt x="208" y="87"/>
                  </a:lnTo>
                  <a:lnTo>
                    <a:pt x="209" y="87"/>
                  </a:lnTo>
                  <a:lnTo>
                    <a:pt x="209" y="88"/>
                  </a:lnTo>
                  <a:lnTo>
                    <a:pt x="210" y="88"/>
                  </a:lnTo>
                  <a:lnTo>
                    <a:pt x="210" y="88"/>
                  </a:lnTo>
                  <a:lnTo>
                    <a:pt x="211" y="89"/>
                  </a:lnTo>
                  <a:lnTo>
                    <a:pt x="211" y="89"/>
                  </a:lnTo>
                  <a:lnTo>
                    <a:pt x="212" y="89"/>
                  </a:lnTo>
                  <a:lnTo>
                    <a:pt x="212" y="90"/>
                  </a:lnTo>
                  <a:lnTo>
                    <a:pt x="213" y="90"/>
                  </a:lnTo>
                  <a:lnTo>
                    <a:pt x="213" y="90"/>
                  </a:lnTo>
                  <a:lnTo>
                    <a:pt x="214" y="91"/>
                  </a:lnTo>
                  <a:lnTo>
                    <a:pt x="214" y="91"/>
                  </a:lnTo>
                  <a:lnTo>
                    <a:pt x="215" y="92"/>
                  </a:lnTo>
                  <a:lnTo>
                    <a:pt x="215" y="92"/>
                  </a:lnTo>
                  <a:lnTo>
                    <a:pt x="216" y="92"/>
                  </a:lnTo>
                  <a:lnTo>
                    <a:pt x="216" y="93"/>
                  </a:lnTo>
                  <a:lnTo>
                    <a:pt x="217" y="93"/>
                  </a:lnTo>
                  <a:lnTo>
                    <a:pt x="217" y="93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9" y="95"/>
                  </a:lnTo>
                  <a:lnTo>
                    <a:pt x="219" y="95"/>
                  </a:lnTo>
                  <a:lnTo>
                    <a:pt x="220" y="95"/>
                  </a:lnTo>
                  <a:lnTo>
                    <a:pt x="220" y="96"/>
                  </a:lnTo>
                  <a:lnTo>
                    <a:pt x="221" y="96"/>
                  </a:lnTo>
                  <a:lnTo>
                    <a:pt x="221" y="96"/>
                  </a:lnTo>
                  <a:lnTo>
                    <a:pt x="222" y="96"/>
                  </a:lnTo>
                  <a:lnTo>
                    <a:pt x="222" y="97"/>
                  </a:lnTo>
                  <a:lnTo>
                    <a:pt x="223" y="97"/>
                  </a:lnTo>
                  <a:lnTo>
                    <a:pt x="223" y="97"/>
                  </a:lnTo>
                  <a:lnTo>
                    <a:pt x="224" y="98"/>
                  </a:lnTo>
                  <a:lnTo>
                    <a:pt x="224" y="98"/>
                  </a:lnTo>
                  <a:lnTo>
                    <a:pt x="225" y="98"/>
                  </a:lnTo>
                  <a:lnTo>
                    <a:pt x="225" y="98"/>
                  </a:lnTo>
                  <a:lnTo>
                    <a:pt x="226" y="99"/>
                  </a:lnTo>
                  <a:lnTo>
                    <a:pt x="226" y="99"/>
                  </a:lnTo>
                  <a:lnTo>
                    <a:pt x="227" y="99"/>
                  </a:lnTo>
                  <a:lnTo>
                    <a:pt x="227" y="100"/>
                  </a:lnTo>
                  <a:lnTo>
                    <a:pt x="228" y="100"/>
                  </a:lnTo>
                  <a:lnTo>
                    <a:pt x="228" y="100"/>
                  </a:lnTo>
                  <a:lnTo>
                    <a:pt x="229" y="100"/>
                  </a:lnTo>
                  <a:lnTo>
                    <a:pt x="229" y="101"/>
                  </a:lnTo>
                  <a:lnTo>
                    <a:pt x="230" y="101"/>
                  </a:lnTo>
                  <a:lnTo>
                    <a:pt x="230" y="101"/>
                  </a:lnTo>
                  <a:lnTo>
                    <a:pt x="231" y="101"/>
                  </a:lnTo>
                  <a:lnTo>
                    <a:pt x="231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3" y="103"/>
                  </a:lnTo>
                  <a:lnTo>
                    <a:pt x="233" y="103"/>
                  </a:lnTo>
                  <a:lnTo>
                    <a:pt x="234" y="103"/>
                  </a:lnTo>
                  <a:lnTo>
                    <a:pt x="234" y="103"/>
                  </a:lnTo>
                  <a:lnTo>
                    <a:pt x="235" y="103"/>
                  </a:lnTo>
                  <a:lnTo>
                    <a:pt x="235" y="104"/>
                  </a:lnTo>
                  <a:lnTo>
                    <a:pt x="236" y="104"/>
                  </a:lnTo>
                  <a:lnTo>
                    <a:pt x="236" y="104"/>
                  </a:lnTo>
                  <a:lnTo>
                    <a:pt x="237" y="104"/>
                  </a:lnTo>
                  <a:lnTo>
                    <a:pt x="237" y="105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39" y="105"/>
                  </a:lnTo>
                  <a:lnTo>
                    <a:pt x="239" y="105"/>
                  </a:lnTo>
                  <a:lnTo>
                    <a:pt x="240" y="105"/>
                  </a:lnTo>
                  <a:lnTo>
                    <a:pt x="240" y="106"/>
                  </a:lnTo>
                  <a:lnTo>
                    <a:pt x="241" y="106"/>
                  </a:lnTo>
                  <a:lnTo>
                    <a:pt x="241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3" y="106"/>
                  </a:lnTo>
                  <a:lnTo>
                    <a:pt x="243" y="107"/>
                  </a:lnTo>
                  <a:lnTo>
                    <a:pt x="244" y="107"/>
                  </a:lnTo>
                  <a:lnTo>
                    <a:pt x="244" y="107"/>
                  </a:lnTo>
                  <a:lnTo>
                    <a:pt x="245" y="107"/>
                  </a:lnTo>
                  <a:lnTo>
                    <a:pt x="245" y="107"/>
                  </a:lnTo>
                  <a:lnTo>
                    <a:pt x="246" y="107"/>
                  </a:lnTo>
                  <a:lnTo>
                    <a:pt x="246" y="107"/>
                  </a:lnTo>
                  <a:lnTo>
                    <a:pt x="247" y="108"/>
                  </a:lnTo>
                  <a:lnTo>
                    <a:pt x="247" y="108"/>
                  </a:lnTo>
                  <a:lnTo>
                    <a:pt x="248" y="108"/>
                  </a:lnTo>
                  <a:lnTo>
                    <a:pt x="248" y="108"/>
                  </a:lnTo>
                  <a:lnTo>
                    <a:pt x="249" y="108"/>
                  </a:lnTo>
                  <a:lnTo>
                    <a:pt x="249" y="108"/>
                  </a:lnTo>
                  <a:lnTo>
                    <a:pt x="250" y="108"/>
                  </a:lnTo>
                  <a:lnTo>
                    <a:pt x="250" y="108"/>
                  </a:lnTo>
                  <a:lnTo>
                    <a:pt x="251" y="108"/>
                  </a:lnTo>
                  <a:lnTo>
                    <a:pt x="251" y="108"/>
                  </a:lnTo>
                  <a:lnTo>
                    <a:pt x="252" y="109"/>
                  </a:lnTo>
                  <a:lnTo>
                    <a:pt x="252" y="109"/>
                  </a:lnTo>
                  <a:lnTo>
                    <a:pt x="253" y="109"/>
                  </a:lnTo>
                  <a:lnTo>
                    <a:pt x="253" y="109"/>
                  </a:lnTo>
                  <a:lnTo>
                    <a:pt x="254" y="109"/>
                  </a:lnTo>
                  <a:lnTo>
                    <a:pt x="254" y="109"/>
                  </a:lnTo>
                  <a:lnTo>
                    <a:pt x="255" y="109"/>
                  </a:lnTo>
                  <a:lnTo>
                    <a:pt x="255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7" y="109"/>
                  </a:lnTo>
                  <a:lnTo>
                    <a:pt x="257" y="109"/>
                  </a:lnTo>
                  <a:lnTo>
                    <a:pt x="258" y="109"/>
                  </a:lnTo>
                  <a:lnTo>
                    <a:pt x="258" y="109"/>
                  </a:lnTo>
                  <a:lnTo>
                    <a:pt x="259" y="109"/>
                  </a:lnTo>
                  <a:lnTo>
                    <a:pt x="259" y="109"/>
                  </a:lnTo>
                  <a:lnTo>
                    <a:pt x="260" y="109"/>
                  </a:lnTo>
                  <a:lnTo>
                    <a:pt x="260" y="109"/>
                  </a:lnTo>
                  <a:lnTo>
                    <a:pt x="261" y="109"/>
                  </a:lnTo>
                  <a:lnTo>
                    <a:pt x="261" y="109"/>
                  </a:lnTo>
                  <a:lnTo>
                    <a:pt x="262" y="109"/>
                  </a:lnTo>
                  <a:lnTo>
                    <a:pt x="262" y="109"/>
                  </a:lnTo>
                  <a:lnTo>
                    <a:pt x="263" y="109"/>
                  </a:lnTo>
                  <a:lnTo>
                    <a:pt x="263" y="109"/>
                  </a:lnTo>
                  <a:lnTo>
                    <a:pt x="264" y="109"/>
                  </a:lnTo>
                  <a:lnTo>
                    <a:pt x="264" y="109"/>
                  </a:lnTo>
                  <a:lnTo>
                    <a:pt x="265" y="109"/>
                  </a:lnTo>
                  <a:lnTo>
                    <a:pt x="265" y="109"/>
                  </a:lnTo>
                  <a:lnTo>
                    <a:pt x="266" y="109"/>
                  </a:lnTo>
                  <a:lnTo>
                    <a:pt x="266" y="109"/>
                  </a:lnTo>
                  <a:lnTo>
                    <a:pt x="267" y="109"/>
                  </a:lnTo>
                  <a:lnTo>
                    <a:pt x="267" y="109"/>
                  </a:lnTo>
                  <a:lnTo>
                    <a:pt x="268" y="109"/>
                  </a:lnTo>
                  <a:lnTo>
                    <a:pt x="268" y="109"/>
                  </a:lnTo>
                  <a:lnTo>
                    <a:pt x="269" y="109"/>
                  </a:lnTo>
                  <a:lnTo>
                    <a:pt x="269" y="109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1" y="108"/>
                  </a:lnTo>
                  <a:lnTo>
                    <a:pt x="271" y="108"/>
                  </a:lnTo>
                  <a:lnTo>
                    <a:pt x="272" y="108"/>
                  </a:lnTo>
                  <a:lnTo>
                    <a:pt x="272" y="108"/>
                  </a:lnTo>
                  <a:lnTo>
                    <a:pt x="273" y="108"/>
                  </a:lnTo>
                  <a:lnTo>
                    <a:pt x="273" y="108"/>
                  </a:lnTo>
                  <a:lnTo>
                    <a:pt x="274" y="108"/>
                  </a:lnTo>
                  <a:lnTo>
                    <a:pt x="274" y="107"/>
                  </a:lnTo>
                  <a:lnTo>
                    <a:pt x="275" y="107"/>
                  </a:lnTo>
                  <a:lnTo>
                    <a:pt x="275" y="107"/>
                  </a:lnTo>
                  <a:lnTo>
                    <a:pt x="276" y="107"/>
                  </a:lnTo>
                  <a:lnTo>
                    <a:pt x="276" y="107"/>
                  </a:lnTo>
                  <a:lnTo>
                    <a:pt x="277" y="107"/>
                  </a:lnTo>
                  <a:lnTo>
                    <a:pt x="277" y="107"/>
                  </a:lnTo>
                  <a:lnTo>
                    <a:pt x="278" y="106"/>
                  </a:lnTo>
                  <a:lnTo>
                    <a:pt x="278" y="106"/>
                  </a:lnTo>
                  <a:lnTo>
                    <a:pt x="279" y="106"/>
                  </a:lnTo>
                  <a:lnTo>
                    <a:pt x="279" y="106"/>
                  </a:lnTo>
                  <a:lnTo>
                    <a:pt x="280" y="106"/>
                  </a:lnTo>
                  <a:lnTo>
                    <a:pt x="280" y="106"/>
                  </a:lnTo>
                  <a:lnTo>
                    <a:pt x="281" y="106"/>
                  </a:lnTo>
                  <a:lnTo>
                    <a:pt x="281" y="105"/>
                  </a:lnTo>
                  <a:lnTo>
                    <a:pt x="282" y="105"/>
                  </a:lnTo>
                  <a:lnTo>
                    <a:pt x="282" y="105"/>
                  </a:lnTo>
                  <a:lnTo>
                    <a:pt x="283" y="105"/>
                  </a:lnTo>
                  <a:lnTo>
                    <a:pt x="283" y="105"/>
                  </a:lnTo>
                  <a:lnTo>
                    <a:pt x="284" y="105"/>
                  </a:lnTo>
                  <a:lnTo>
                    <a:pt x="284" y="104"/>
                  </a:lnTo>
                  <a:lnTo>
                    <a:pt x="284" y="104"/>
                  </a:lnTo>
                  <a:lnTo>
                    <a:pt x="285" y="104"/>
                  </a:lnTo>
                  <a:lnTo>
                    <a:pt x="285" y="104"/>
                  </a:lnTo>
                  <a:lnTo>
                    <a:pt x="286" y="103"/>
                  </a:lnTo>
                  <a:lnTo>
                    <a:pt x="286" y="103"/>
                  </a:lnTo>
                  <a:lnTo>
                    <a:pt x="287" y="103"/>
                  </a:lnTo>
                  <a:lnTo>
                    <a:pt x="287" y="103"/>
                  </a:lnTo>
                  <a:lnTo>
                    <a:pt x="288" y="103"/>
                  </a:lnTo>
                  <a:lnTo>
                    <a:pt x="288" y="102"/>
                  </a:lnTo>
                  <a:lnTo>
                    <a:pt x="289" y="102"/>
                  </a:lnTo>
                  <a:lnTo>
                    <a:pt x="289" y="102"/>
                  </a:lnTo>
                  <a:lnTo>
                    <a:pt x="290" y="102"/>
                  </a:lnTo>
                  <a:lnTo>
                    <a:pt x="290" y="101"/>
                  </a:lnTo>
                  <a:lnTo>
                    <a:pt x="291" y="101"/>
                  </a:lnTo>
                  <a:lnTo>
                    <a:pt x="291" y="101"/>
                  </a:lnTo>
                  <a:lnTo>
                    <a:pt x="292" y="101"/>
                  </a:lnTo>
                  <a:lnTo>
                    <a:pt x="292" y="100"/>
                  </a:lnTo>
                  <a:lnTo>
                    <a:pt x="293" y="100"/>
                  </a:lnTo>
                  <a:lnTo>
                    <a:pt x="293" y="100"/>
                  </a:lnTo>
                  <a:lnTo>
                    <a:pt x="294" y="100"/>
                  </a:lnTo>
                  <a:lnTo>
                    <a:pt x="294" y="99"/>
                  </a:lnTo>
                  <a:lnTo>
                    <a:pt x="295" y="99"/>
                  </a:lnTo>
                  <a:lnTo>
                    <a:pt x="295" y="99"/>
                  </a:lnTo>
                  <a:lnTo>
                    <a:pt x="296" y="98"/>
                  </a:lnTo>
                  <a:lnTo>
                    <a:pt x="296" y="98"/>
                  </a:lnTo>
                  <a:lnTo>
                    <a:pt x="297" y="98"/>
                  </a:lnTo>
                  <a:lnTo>
                    <a:pt x="297" y="98"/>
                  </a:lnTo>
                  <a:lnTo>
                    <a:pt x="298" y="97"/>
                  </a:lnTo>
                  <a:lnTo>
                    <a:pt x="298" y="97"/>
                  </a:lnTo>
                  <a:lnTo>
                    <a:pt x="299" y="97"/>
                  </a:lnTo>
                  <a:lnTo>
                    <a:pt x="299" y="96"/>
                  </a:lnTo>
                  <a:lnTo>
                    <a:pt x="299" y="96"/>
                  </a:lnTo>
                  <a:lnTo>
                    <a:pt x="300" y="96"/>
                  </a:lnTo>
                  <a:lnTo>
                    <a:pt x="300" y="96"/>
                  </a:lnTo>
                  <a:lnTo>
                    <a:pt x="301" y="95"/>
                  </a:lnTo>
                  <a:lnTo>
                    <a:pt x="301" y="95"/>
                  </a:lnTo>
                  <a:lnTo>
                    <a:pt x="302" y="95"/>
                  </a:lnTo>
                  <a:lnTo>
                    <a:pt x="302" y="94"/>
                  </a:lnTo>
                  <a:lnTo>
                    <a:pt x="303" y="94"/>
                  </a:lnTo>
                  <a:lnTo>
                    <a:pt x="303" y="94"/>
                  </a:lnTo>
                  <a:lnTo>
                    <a:pt x="304" y="93"/>
                  </a:lnTo>
                  <a:lnTo>
                    <a:pt x="304" y="93"/>
                  </a:lnTo>
                  <a:lnTo>
                    <a:pt x="305" y="93"/>
                  </a:lnTo>
                  <a:lnTo>
                    <a:pt x="305" y="92"/>
                  </a:lnTo>
                  <a:lnTo>
                    <a:pt x="306" y="92"/>
                  </a:lnTo>
                  <a:lnTo>
                    <a:pt x="306" y="92"/>
                  </a:lnTo>
                  <a:lnTo>
                    <a:pt x="307" y="91"/>
                  </a:lnTo>
                  <a:lnTo>
                    <a:pt x="307" y="91"/>
                  </a:lnTo>
                  <a:lnTo>
                    <a:pt x="308" y="90"/>
                  </a:lnTo>
                  <a:lnTo>
                    <a:pt x="308" y="90"/>
                  </a:lnTo>
                  <a:lnTo>
                    <a:pt x="309" y="90"/>
                  </a:lnTo>
                  <a:lnTo>
                    <a:pt x="309" y="89"/>
                  </a:lnTo>
                  <a:lnTo>
                    <a:pt x="310" y="89"/>
                  </a:lnTo>
                  <a:lnTo>
                    <a:pt x="310" y="89"/>
                  </a:lnTo>
                  <a:lnTo>
                    <a:pt x="311" y="88"/>
                  </a:lnTo>
                  <a:lnTo>
                    <a:pt x="311" y="88"/>
                  </a:lnTo>
                  <a:lnTo>
                    <a:pt x="312" y="88"/>
                  </a:lnTo>
                  <a:lnTo>
                    <a:pt x="312" y="87"/>
                  </a:lnTo>
                  <a:lnTo>
                    <a:pt x="313" y="87"/>
                  </a:lnTo>
                  <a:lnTo>
                    <a:pt x="313" y="86"/>
                  </a:lnTo>
                  <a:lnTo>
                    <a:pt x="313" y="86"/>
                  </a:lnTo>
                  <a:lnTo>
                    <a:pt x="314" y="86"/>
                  </a:lnTo>
                  <a:lnTo>
                    <a:pt x="314" y="85"/>
                  </a:lnTo>
                  <a:lnTo>
                    <a:pt x="315" y="85"/>
                  </a:lnTo>
                  <a:lnTo>
                    <a:pt x="315" y="84"/>
                  </a:lnTo>
                  <a:lnTo>
                    <a:pt x="316" y="84"/>
                  </a:lnTo>
                  <a:lnTo>
                    <a:pt x="316" y="84"/>
                  </a:lnTo>
                  <a:lnTo>
                    <a:pt x="317" y="83"/>
                  </a:lnTo>
                  <a:lnTo>
                    <a:pt x="317" y="83"/>
                  </a:lnTo>
                  <a:lnTo>
                    <a:pt x="318" y="82"/>
                  </a:lnTo>
                  <a:lnTo>
                    <a:pt x="318" y="82"/>
                  </a:lnTo>
                  <a:lnTo>
                    <a:pt x="319" y="81"/>
                  </a:lnTo>
                  <a:lnTo>
                    <a:pt x="319" y="81"/>
                  </a:lnTo>
                  <a:lnTo>
                    <a:pt x="320" y="81"/>
                  </a:lnTo>
                  <a:lnTo>
                    <a:pt x="320" y="80"/>
                  </a:lnTo>
                  <a:lnTo>
                    <a:pt x="321" y="80"/>
                  </a:lnTo>
                  <a:lnTo>
                    <a:pt x="321" y="79"/>
                  </a:lnTo>
                  <a:lnTo>
                    <a:pt x="322" y="79"/>
                  </a:lnTo>
                  <a:lnTo>
                    <a:pt x="322" y="79"/>
                  </a:lnTo>
                  <a:lnTo>
                    <a:pt x="323" y="78"/>
                  </a:lnTo>
                  <a:lnTo>
                    <a:pt x="323" y="78"/>
                  </a:lnTo>
                  <a:lnTo>
                    <a:pt x="324" y="77"/>
                  </a:lnTo>
                  <a:lnTo>
                    <a:pt x="324" y="77"/>
                  </a:lnTo>
                  <a:lnTo>
                    <a:pt x="325" y="76"/>
                  </a:lnTo>
                  <a:lnTo>
                    <a:pt x="325" y="76"/>
                  </a:lnTo>
                  <a:lnTo>
                    <a:pt x="326" y="75"/>
                  </a:lnTo>
                  <a:lnTo>
                    <a:pt x="326" y="75"/>
                  </a:lnTo>
                  <a:lnTo>
                    <a:pt x="327" y="75"/>
                  </a:lnTo>
                  <a:lnTo>
                    <a:pt x="327" y="74"/>
                  </a:lnTo>
                  <a:lnTo>
                    <a:pt x="327" y="74"/>
                  </a:lnTo>
                  <a:lnTo>
                    <a:pt x="328" y="73"/>
                  </a:lnTo>
                  <a:lnTo>
                    <a:pt x="328" y="73"/>
                  </a:lnTo>
                  <a:lnTo>
                    <a:pt x="329" y="72"/>
                  </a:lnTo>
                  <a:lnTo>
                    <a:pt x="329" y="72"/>
                  </a:lnTo>
                  <a:lnTo>
                    <a:pt x="330" y="71"/>
                  </a:lnTo>
                  <a:lnTo>
                    <a:pt x="330" y="71"/>
                  </a:lnTo>
                  <a:lnTo>
                    <a:pt x="331" y="70"/>
                  </a:lnTo>
                  <a:lnTo>
                    <a:pt x="331" y="70"/>
                  </a:lnTo>
                  <a:lnTo>
                    <a:pt x="332" y="70"/>
                  </a:lnTo>
                  <a:lnTo>
                    <a:pt x="332" y="69"/>
                  </a:lnTo>
                  <a:lnTo>
                    <a:pt x="333" y="69"/>
                  </a:lnTo>
                  <a:lnTo>
                    <a:pt x="333" y="68"/>
                  </a:lnTo>
                  <a:lnTo>
                    <a:pt x="334" y="68"/>
                  </a:lnTo>
                  <a:lnTo>
                    <a:pt x="334" y="67"/>
                  </a:lnTo>
                  <a:lnTo>
                    <a:pt x="335" y="67"/>
                  </a:lnTo>
                  <a:lnTo>
                    <a:pt x="335" y="66"/>
                  </a:lnTo>
                  <a:lnTo>
                    <a:pt x="336" y="66"/>
                  </a:lnTo>
                  <a:lnTo>
                    <a:pt x="336" y="66"/>
                  </a:lnTo>
                  <a:lnTo>
                    <a:pt x="337" y="65"/>
                  </a:lnTo>
                  <a:lnTo>
                    <a:pt x="337" y="65"/>
                  </a:lnTo>
                  <a:lnTo>
                    <a:pt x="338" y="64"/>
                  </a:lnTo>
                  <a:lnTo>
                    <a:pt x="338" y="64"/>
                  </a:lnTo>
                  <a:lnTo>
                    <a:pt x="339" y="63"/>
                  </a:lnTo>
                  <a:lnTo>
                    <a:pt x="339" y="63"/>
                  </a:lnTo>
                  <a:lnTo>
                    <a:pt x="340" y="62"/>
                  </a:lnTo>
                  <a:lnTo>
                    <a:pt x="340" y="62"/>
                  </a:lnTo>
                  <a:lnTo>
                    <a:pt x="341" y="61"/>
                  </a:lnTo>
                  <a:lnTo>
                    <a:pt x="341" y="61"/>
                  </a:lnTo>
                  <a:lnTo>
                    <a:pt x="341" y="60"/>
                  </a:lnTo>
                  <a:lnTo>
                    <a:pt x="342" y="60"/>
                  </a:lnTo>
                  <a:lnTo>
                    <a:pt x="342" y="59"/>
                  </a:lnTo>
                  <a:lnTo>
                    <a:pt x="343" y="59"/>
                  </a:lnTo>
                  <a:lnTo>
                    <a:pt x="343" y="58"/>
                  </a:lnTo>
                  <a:lnTo>
                    <a:pt x="344" y="58"/>
                  </a:lnTo>
                  <a:lnTo>
                    <a:pt x="344" y="57"/>
                  </a:lnTo>
                  <a:lnTo>
                    <a:pt x="345" y="57"/>
                  </a:lnTo>
                  <a:lnTo>
                    <a:pt x="345" y="57"/>
                  </a:lnTo>
                  <a:lnTo>
                    <a:pt x="346" y="56"/>
                  </a:lnTo>
                  <a:lnTo>
                    <a:pt x="346" y="56"/>
                  </a:lnTo>
                  <a:lnTo>
                    <a:pt x="347" y="55"/>
                  </a:lnTo>
                  <a:lnTo>
                    <a:pt x="347" y="55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1065" name="Freeform 297"/>
            <p:cNvSpPr>
              <a:spLocks noChangeAspect="1"/>
            </p:cNvSpPr>
            <p:nvPr/>
          </p:nvSpPr>
          <p:spPr bwMode="auto">
            <a:xfrm>
              <a:off x="4369" y="1175"/>
              <a:ext cx="143" cy="652"/>
            </a:xfrm>
            <a:custGeom>
              <a:avLst/>
              <a:gdLst/>
              <a:ahLst/>
              <a:cxnLst>
                <a:cxn ang="0">
                  <a:pos x="5" y="49"/>
                </a:cxn>
                <a:cxn ang="0">
                  <a:pos x="11" y="44"/>
                </a:cxn>
                <a:cxn ang="0">
                  <a:pos x="17" y="38"/>
                </a:cxn>
                <a:cxn ang="0">
                  <a:pos x="22" y="33"/>
                </a:cxn>
                <a:cxn ang="0">
                  <a:pos x="28" y="28"/>
                </a:cxn>
                <a:cxn ang="0">
                  <a:pos x="34" y="23"/>
                </a:cxn>
                <a:cxn ang="0">
                  <a:pos x="40" y="18"/>
                </a:cxn>
                <a:cxn ang="0">
                  <a:pos x="46" y="14"/>
                </a:cxn>
                <a:cxn ang="0">
                  <a:pos x="51" y="11"/>
                </a:cxn>
                <a:cxn ang="0">
                  <a:pos x="57" y="8"/>
                </a:cxn>
                <a:cxn ang="0">
                  <a:pos x="63" y="5"/>
                </a:cxn>
                <a:cxn ang="0">
                  <a:pos x="69" y="3"/>
                </a:cxn>
                <a:cxn ang="0">
                  <a:pos x="75" y="1"/>
                </a:cxn>
                <a:cxn ang="0">
                  <a:pos x="80" y="0"/>
                </a:cxn>
                <a:cxn ang="0">
                  <a:pos x="86" y="0"/>
                </a:cxn>
                <a:cxn ang="0">
                  <a:pos x="92" y="0"/>
                </a:cxn>
                <a:cxn ang="0">
                  <a:pos x="98" y="1"/>
                </a:cxn>
                <a:cxn ang="0">
                  <a:pos x="104" y="3"/>
                </a:cxn>
                <a:cxn ang="0">
                  <a:pos x="109" y="4"/>
                </a:cxn>
                <a:cxn ang="0">
                  <a:pos x="115" y="7"/>
                </a:cxn>
                <a:cxn ang="0">
                  <a:pos x="121" y="10"/>
                </a:cxn>
                <a:cxn ang="0">
                  <a:pos x="127" y="14"/>
                </a:cxn>
                <a:cxn ang="0">
                  <a:pos x="132" y="18"/>
                </a:cxn>
                <a:cxn ang="0">
                  <a:pos x="138" y="22"/>
                </a:cxn>
                <a:cxn ang="0">
                  <a:pos x="144" y="27"/>
                </a:cxn>
                <a:cxn ang="0">
                  <a:pos x="150" y="32"/>
                </a:cxn>
                <a:cxn ang="0">
                  <a:pos x="156" y="37"/>
                </a:cxn>
                <a:cxn ang="0">
                  <a:pos x="161" y="43"/>
                </a:cxn>
                <a:cxn ang="0">
                  <a:pos x="167" y="48"/>
                </a:cxn>
                <a:cxn ang="0">
                  <a:pos x="173" y="54"/>
                </a:cxn>
                <a:cxn ang="0">
                  <a:pos x="179" y="60"/>
                </a:cxn>
                <a:cxn ang="0">
                  <a:pos x="185" y="66"/>
                </a:cxn>
                <a:cxn ang="0">
                  <a:pos x="190" y="71"/>
                </a:cxn>
                <a:cxn ang="0">
                  <a:pos x="196" y="76"/>
                </a:cxn>
                <a:cxn ang="0">
                  <a:pos x="202" y="81"/>
                </a:cxn>
                <a:cxn ang="0">
                  <a:pos x="208" y="86"/>
                </a:cxn>
                <a:cxn ang="0">
                  <a:pos x="214" y="91"/>
                </a:cxn>
                <a:cxn ang="0">
                  <a:pos x="219" y="95"/>
                </a:cxn>
                <a:cxn ang="0">
                  <a:pos x="225" y="98"/>
                </a:cxn>
                <a:cxn ang="0">
                  <a:pos x="231" y="102"/>
                </a:cxn>
                <a:cxn ang="0">
                  <a:pos x="237" y="104"/>
                </a:cxn>
                <a:cxn ang="0">
                  <a:pos x="242" y="106"/>
                </a:cxn>
                <a:cxn ang="0">
                  <a:pos x="248" y="108"/>
                </a:cxn>
                <a:cxn ang="0">
                  <a:pos x="254" y="109"/>
                </a:cxn>
                <a:cxn ang="0">
                  <a:pos x="260" y="109"/>
                </a:cxn>
                <a:cxn ang="0">
                  <a:pos x="266" y="109"/>
                </a:cxn>
                <a:cxn ang="0">
                  <a:pos x="271" y="108"/>
                </a:cxn>
                <a:cxn ang="0">
                  <a:pos x="277" y="107"/>
                </a:cxn>
                <a:cxn ang="0">
                  <a:pos x="283" y="105"/>
                </a:cxn>
                <a:cxn ang="0">
                  <a:pos x="289" y="102"/>
                </a:cxn>
                <a:cxn ang="0">
                  <a:pos x="295" y="99"/>
                </a:cxn>
                <a:cxn ang="0">
                  <a:pos x="300" y="96"/>
                </a:cxn>
                <a:cxn ang="0">
                  <a:pos x="306" y="92"/>
                </a:cxn>
                <a:cxn ang="0">
                  <a:pos x="312" y="87"/>
                </a:cxn>
                <a:cxn ang="0">
                  <a:pos x="318" y="82"/>
                </a:cxn>
                <a:cxn ang="0">
                  <a:pos x="324" y="77"/>
                </a:cxn>
                <a:cxn ang="0">
                  <a:pos x="329" y="72"/>
                </a:cxn>
                <a:cxn ang="0">
                  <a:pos x="335" y="66"/>
                </a:cxn>
                <a:cxn ang="0">
                  <a:pos x="341" y="61"/>
                </a:cxn>
                <a:cxn ang="0">
                  <a:pos x="347" y="55"/>
                </a:cxn>
              </a:cxnLst>
              <a:rect l="0" t="0" r="r" b="b"/>
              <a:pathLst>
                <a:path w="347" h="109">
                  <a:moveTo>
                    <a:pt x="0" y="55"/>
                  </a:moveTo>
                  <a:lnTo>
                    <a:pt x="0" y="54"/>
                  </a:lnTo>
                  <a:lnTo>
                    <a:pt x="1" y="54"/>
                  </a:lnTo>
                  <a:lnTo>
                    <a:pt x="1" y="53"/>
                  </a:lnTo>
                  <a:lnTo>
                    <a:pt x="2" y="53"/>
                  </a:lnTo>
                  <a:lnTo>
                    <a:pt x="2" y="52"/>
                  </a:lnTo>
                  <a:lnTo>
                    <a:pt x="3" y="52"/>
                  </a:lnTo>
                  <a:lnTo>
                    <a:pt x="3" y="51"/>
                  </a:lnTo>
                  <a:lnTo>
                    <a:pt x="4" y="51"/>
                  </a:lnTo>
                  <a:lnTo>
                    <a:pt x="4" y="50"/>
                  </a:lnTo>
                  <a:lnTo>
                    <a:pt x="5" y="50"/>
                  </a:lnTo>
                  <a:lnTo>
                    <a:pt x="5" y="49"/>
                  </a:lnTo>
                  <a:lnTo>
                    <a:pt x="6" y="49"/>
                  </a:lnTo>
                  <a:lnTo>
                    <a:pt x="6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9" y="46"/>
                  </a:lnTo>
                  <a:lnTo>
                    <a:pt x="9" y="46"/>
                  </a:lnTo>
                  <a:lnTo>
                    <a:pt x="9" y="45"/>
                  </a:lnTo>
                  <a:lnTo>
                    <a:pt x="10" y="45"/>
                  </a:lnTo>
                  <a:lnTo>
                    <a:pt x="10" y="44"/>
                  </a:lnTo>
                  <a:lnTo>
                    <a:pt x="11" y="44"/>
                  </a:lnTo>
                  <a:lnTo>
                    <a:pt x="11" y="43"/>
                  </a:lnTo>
                  <a:lnTo>
                    <a:pt x="12" y="43"/>
                  </a:lnTo>
                  <a:lnTo>
                    <a:pt x="12" y="42"/>
                  </a:lnTo>
                  <a:lnTo>
                    <a:pt x="13" y="42"/>
                  </a:lnTo>
                  <a:lnTo>
                    <a:pt x="13" y="41"/>
                  </a:lnTo>
                  <a:lnTo>
                    <a:pt x="14" y="41"/>
                  </a:lnTo>
                  <a:lnTo>
                    <a:pt x="14" y="40"/>
                  </a:lnTo>
                  <a:lnTo>
                    <a:pt x="15" y="40"/>
                  </a:lnTo>
                  <a:lnTo>
                    <a:pt x="15" y="39"/>
                  </a:lnTo>
                  <a:lnTo>
                    <a:pt x="16" y="39"/>
                  </a:lnTo>
                  <a:lnTo>
                    <a:pt x="16" y="3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18" y="37"/>
                  </a:lnTo>
                  <a:lnTo>
                    <a:pt x="18" y="37"/>
                  </a:lnTo>
                  <a:lnTo>
                    <a:pt x="18" y="36"/>
                  </a:lnTo>
                  <a:lnTo>
                    <a:pt x="19" y="36"/>
                  </a:lnTo>
                  <a:lnTo>
                    <a:pt x="19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1" y="34"/>
                  </a:lnTo>
                  <a:lnTo>
                    <a:pt x="21" y="34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5" y="31"/>
                  </a:lnTo>
                  <a:lnTo>
                    <a:pt x="25" y="30"/>
                  </a:lnTo>
                  <a:lnTo>
                    <a:pt x="26" y="30"/>
                  </a:lnTo>
                  <a:lnTo>
                    <a:pt x="26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9" y="27"/>
                  </a:lnTo>
                  <a:lnTo>
                    <a:pt x="29" y="27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1" y="26"/>
                  </a:lnTo>
                  <a:lnTo>
                    <a:pt x="31" y="25"/>
                  </a:lnTo>
                  <a:lnTo>
                    <a:pt x="32" y="25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33" y="24"/>
                  </a:lnTo>
                  <a:lnTo>
                    <a:pt x="33" y="23"/>
                  </a:lnTo>
                  <a:lnTo>
                    <a:pt x="34" y="23"/>
                  </a:lnTo>
                  <a:lnTo>
                    <a:pt x="34" y="22"/>
                  </a:lnTo>
                  <a:lnTo>
                    <a:pt x="35" y="22"/>
                  </a:lnTo>
                  <a:lnTo>
                    <a:pt x="35" y="22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7" y="21"/>
                  </a:lnTo>
                  <a:lnTo>
                    <a:pt x="37" y="20"/>
                  </a:lnTo>
                  <a:lnTo>
                    <a:pt x="38" y="20"/>
                  </a:lnTo>
                  <a:lnTo>
                    <a:pt x="38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1" y="18"/>
                  </a:lnTo>
                  <a:lnTo>
                    <a:pt x="41" y="17"/>
                  </a:lnTo>
                  <a:lnTo>
                    <a:pt x="42" y="17"/>
                  </a:lnTo>
                  <a:lnTo>
                    <a:pt x="42" y="17"/>
                  </a:lnTo>
                  <a:lnTo>
                    <a:pt x="43" y="16"/>
                  </a:lnTo>
                  <a:lnTo>
                    <a:pt x="43" y="16"/>
                  </a:lnTo>
                  <a:lnTo>
                    <a:pt x="44" y="16"/>
                  </a:lnTo>
                  <a:lnTo>
                    <a:pt x="44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6" y="14"/>
                  </a:lnTo>
                  <a:lnTo>
                    <a:pt x="46" y="14"/>
                  </a:lnTo>
                  <a:lnTo>
                    <a:pt x="47" y="14"/>
                  </a:lnTo>
                  <a:lnTo>
                    <a:pt x="47" y="13"/>
                  </a:lnTo>
                  <a:lnTo>
                    <a:pt x="47" y="13"/>
                  </a:lnTo>
                  <a:lnTo>
                    <a:pt x="48" y="13"/>
                  </a:lnTo>
                  <a:lnTo>
                    <a:pt x="48" y="12"/>
                  </a:lnTo>
                  <a:lnTo>
                    <a:pt x="49" y="12"/>
                  </a:lnTo>
                  <a:lnTo>
                    <a:pt x="49" y="12"/>
                  </a:lnTo>
                  <a:lnTo>
                    <a:pt x="50" y="12"/>
                  </a:lnTo>
                  <a:lnTo>
                    <a:pt x="50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5" y="9"/>
                  </a:lnTo>
                  <a:lnTo>
                    <a:pt x="55" y="8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9" y="7"/>
                  </a:lnTo>
                  <a:lnTo>
                    <a:pt x="59" y="7"/>
                  </a:lnTo>
                  <a:lnTo>
                    <a:pt x="60" y="6"/>
                  </a:lnTo>
                  <a:lnTo>
                    <a:pt x="60" y="6"/>
                  </a:lnTo>
                  <a:lnTo>
                    <a:pt x="61" y="6"/>
                  </a:lnTo>
                  <a:lnTo>
                    <a:pt x="61" y="6"/>
                  </a:lnTo>
                  <a:lnTo>
                    <a:pt x="61" y="5"/>
                  </a:lnTo>
                  <a:lnTo>
                    <a:pt x="62" y="5"/>
                  </a:lnTo>
                  <a:lnTo>
                    <a:pt x="62" y="5"/>
                  </a:lnTo>
                  <a:lnTo>
                    <a:pt x="63" y="5"/>
                  </a:lnTo>
                  <a:lnTo>
                    <a:pt x="63" y="5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7" y="3"/>
                  </a:lnTo>
                  <a:lnTo>
                    <a:pt x="67" y="3"/>
                  </a:lnTo>
                  <a:lnTo>
                    <a:pt x="68" y="3"/>
                  </a:lnTo>
                  <a:lnTo>
                    <a:pt x="68" y="3"/>
                  </a:lnTo>
                  <a:lnTo>
                    <a:pt x="69" y="3"/>
                  </a:lnTo>
                  <a:lnTo>
                    <a:pt x="69" y="3"/>
                  </a:lnTo>
                  <a:lnTo>
                    <a:pt x="70" y="3"/>
                  </a:lnTo>
                  <a:lnTo>
                    <a:pt x="70" y="2"/>
                  </a:lnTo>
                  <a:lnTo>
                    <a:pt x="71" y="2"/>
                  </a:lnTo>
                  <a:lnTo>
                    <a:pt x="71" y="2"/>
                  </a:lnTo>
                  <a:lnTo>
                    <a:pt x="72" y="2"/>
                  </a:lnTo>
                  <a:lnTo>
                    <a:pt x="72" y="2"/>
                  </a:lnTo>
                  <a:lnTo>
                    <a:pt x="73" y="2"/>
                  </a:lnTo>
                  <a:lnTo>
                    <a:pt x="73" y="2"/>
                  </a:lnTo>
                  <a:lnTo>
                    <a:pt x="74" y="1"/>
                  </a:lnTo>
                  <a:lnTo>
                    <a:pt x="74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6" y="1"/>
                  </a:lnTo>
                  <a:lnTo>
                    <a:pt x="76" y="1"/>
                  </a:lnTo>
                  <a:lnTo>
                    <a:pt x="77" y="1"/>
                  </a:lnTo>
                  <a:lnTo>
                    <a:pt x="77" y="1"/>
                  </a:lnTo>
                  <a:lnTo>
                    <a:pt x="78" y="1"/>
                  </a:lnTo>
                  <a:lnTo>
                    <a:pt x="78" y="1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3" y="0"/>
                  </a:lnTo>
                  <a:lnTo>
                    <a:pt x="83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5" y="0"/>
                  </a:lnTo>
                  <a:lnTo>
                    <a:pt x="85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7" y="0"/>
                  </a:lnTo>
                  <a:lnTo>
                    <a:pt x="87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91" y="0"/>
                  </a:lnTo>
                  <a:lnTo>
                    <a:pt x="91" y="0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6" y="1"/>
                  </a:lnTo>
                  <a:lnTo>
                    <a:pt x="96" y="1"/>
                  </a:lnTo>
                  <a:lnTo>
                    <a:pt x="97" y="1"/>
                  </a:lnTo>
                  <a:lnTo>
                    <a:pt x="97" y="1"/>
                  </a:lnTo>
                  <a:lnTo>
                    <a:pt x="98" y="1"/>
                  </a:lnTo>
                  <a:lnTo>
                    <a:pt x="98" y="1"/>
                  </a:lnTo>
                  <a:lnTo>
                    <a:pt x="99" y="1"/>
                  </a:lnTo>
                  <a:lnTo>
                    <a:pt x="99" y="1"/>
                  </a:lnTo>
                  <a:lnTo>
                    <a:pt x="100" y="1"/>
                  </a:lnTo>
                  <a:lnTo>
                    <a:pt x="100" y="2"/>
                  </a:lnTo>
                  <a:lnTo>
                    <a:pt x="101" y="2"/>
                  </a:lnTo>
                  <a:lnTo>
                    <a:pt x="101" y="2"/>
                  </a:lnTo>
                  <a:lnTo>
                    <a:pt x="102" y="2"/>
                  </a:lnTo>
                  <a:lnTo>
                    <a:pt x="102" y="2"/>
                  </a:lnTo>
                  <a:lnTo>
                    <a:pt x="103" y="2"/>
                  </a:lnTo>
                  <a:lnTo>
                    <a:pt x="103" y="2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5" y="3"/>
                  </a:lnTo>
                  <a:lnTo>
                    <a:pt x="105" y="3"/>
                  </a:lnTo>
                  <a:lnTo>
                    <a:pt x="106" y="3"/>
                  </a:lnTo>
                  <a:lnTo>
                    <a:pt x="106" y="3"/>
                  </a:lnTo>
                  <a:lnTo>
                    <a:pt x="107" y="4"/>
                  </a:lnTo>
                  <a:lnTo>
                    <a:pt x="107" y="4"/>
                  </a:lnTo>
                  <a:lnTo>
                    <a:pt x="108" y="4"/>
                  </a:lnTo>
                  <a:lnTo>
                    <a:pt x="108" y="4"/>
                  </a:lnTo>
                  <a:lnTo>
                    <a:pt x="109" y="4"/>
                  </a:lnTo>
                  <a:lnTo>
                    <a:pt x="109" y="4"/>
                  </a:lnTo>
                  <a:lnTo>
                    <a:pt x="110" y="5"/>
                  </a:lnTo>
                  <a:lnTo>
                    <a:pt x="110" y="5"/>
                  </a:lnTo>
                  <a:lnTo>
                    <a:pt x="111" y="5"/>
                  </a:lnTo>
                  <a:lnTo>
                    <a:pt x="111" y="5"/>
                  </a:lnTo>
                  <a:lnTo>
                    <a:pt x="112" y="5"/>
                  </a:lnTo>
                  <a:lnTo>
                    <a:pt x="112" y="6"/>
                  </a:lnTo>
                  <a:lnTo>
                    <a:pt x="113" y="6"/>
                  </a:lnTo>
                  <a:lnTo>
                    <a:pt x="113" y="6"/>
                  </a:lnTo>
                  <a:lnTo>
                    <a:pt x="114" y="6"/>
                  </a:lnTo>
                  <a:lnTo>
                    <a:pt x="114" y="7"/>
                  </a:lnTo>
                  <a:lnTo>
                    <a:pt x="115" y="7"/>
                  </a:lnTo>
                  <a:lnTo>
                    <a:pt x="115" y="7"/>
                  </a:lnTo>
                  <a:lnTo>
                    <a:pt x="116" y="7"/>
                  </a:lnTo>
                  <a:lnTo>
                    <a:pt x="116" y="8"/>
                  </a:lnTo>
                  <a:lnTo>
                    <a:pt x="117" y="8"/>
                  </a:lnTo>
                  <a:lnTo>
                    <a:pt x="117" y="8"/>
                  </a:lnTo>
                  <a:lnTo>
                    <a:pt x="118" y="8"/>
                  </a:lnTo>
                  <a:lnTo>
                    <a:pt x="118" y="8"/>
                  </a:lnTo>
                  <a:lnTo>
                    <a:pt x="118" y="9"/>
                  </a:lnTo>
                  <a:lnTo>
                    <a:pt x="119" y="9"/>
                  </a:lnTo>
                  <a:lnTo>
                    <a:pt x="119" y="9"/>
                  </a:lnTo>
                  <a:lnTo>
                    <a:pt x="120" y="10"/>
                  </a:lnTo>
                  <a:lnTo>
                    <a:pt x="120" y="10"/>
                  </a:lnTo>
                  <a:lnTo>
                    <a:pt x="121" y="10"/>
                  </a:lnTo>
                  <a:lnTo>
                    <a:pt x="121" y="10"/>
                  </a:lnTo>
                  <a:lnTo>
                    <a:pt x="122" y="11"/>
                  </a:lnTo>
                  <a:lnTo>
                    <a:pt x="122" y="11"/>
                  </a:lnTo>
                  <a:lnTo>
                    <a:pt x="123" y="11"/>
                  </a:lnTo>
                  <a:lnTo>
                    <a:pt x="123" y="12"/>
                  </a:lnTo>
                  <a:lnTo>
                    <a:pt x="124" y="12"/>
                  </a:lnTo>
                  <a:lnTo>
                    <a:pt x="124" y="12"/>
                  </a:lnTo>
                  <a:lnTo>
                    <a:pt x="125" y="12"/>
                  </a:lnTo>
                  <a:lnTo>
                    <a:pt x="125" y="13"/>
                  </a:lnTo>
                  <a:lnTo>
                    <a:pt x="126" y="13"/>
                  </a:lnTo>
                  <a:lnTo>
                    <a:pt x="126" y="13"/>
                  </a:lnTo>
                  <a:lnTo>
                    <a:pt x="127" y="14"/>
                  </a:lnTo>
                  <a:lnTo>
                    <a:pt x="127" y="14"/>
                  </a:lnTo>
                  <a:lnTo>
                    <a:pt x="128" y="14"/>
                  </a:lnTo>
                  <a:lnTo>
                    <a:pt x="128" y="15"/>
                  </a:lnTo>
                  <a:lnTo>
                    <a:pt x="129" y="15"/>
                  </a:lnTo>
                  <a:lnTo>
                    <a:pt x="129" y="15"/>
                  </a:lnTo>
                  <a:lnTo>
                    <a:pt x="130" y="16"/>
                  </a:lnTo>
                  <a:lnTo>
                    <a:pt x="130" y="16"/>
                  </a:lnTo>
                  <a:lnTo>
                    <a:pt x="131" y="16"/>
                  </a:lnTo>
                  <a:lnTo>
                    <a:pt x="131" y="17"/>
                  </a:lnTo>
                  <a:lnTo>
                    <a:pt x="132" y="17"/>
                  </a:lnTo>
                  <a:lnTo>
                    <a:pt x="132" y="17"/>
                  </a:lnTo>
                  <a:lnTo>
                    <a:pt x="132" y="18"/>
                  </a:lnTo>
                  <a:lnTo>
                    <a:pt x="133" y="18"/>
                  </a:lnTo>
                  <a:lnTo>
                    <a:pt x="133" y="18"/>
                  </a:lnTo>
                  <a:lnTo>
                    <a:pt x="134" y="19"/>
                  </a:lnTo>
                  <a:lnTo>
                    <a:pt x="134" y="19"/>
                  </a:lnTo>
                  <a:lnTo>
                    <a:pt x="135" y="19"/>
                  </a:lnTo>
                  <a:lnTo>
                    <a:pt x="135" y="20"/>
                  </a:lnTo>
                  <a:lnTo>
                    <a:pt x="136" y="20"/>
                  </a:lnTo>
                  <a:lnTo>
                    <a:pt x="136" y="21"/>
                  </a:lnTo>
                  <a:lnTo>
                    <a:pt x="137" y="21"/>
                  </a:lnTo>
                  <a:lnTo>
                    <a:pt x="137" y="21"/>
                  </a:lnTo>
                  <a:lnTo>
                    <a:pt x="138" y="22"/>
                  </a:lnTo>
                  <a:lnTo>
                    <a:pt x="138" y="22"/>
                  </a:lnTo>
                  <a:lnTo>
                    <a:pt x="139" y="22"/>
                  </a:lnTo>
                  <a:lnTo>
                    <a:pt x="139" y="23"/>
                  </a:lnTo>
                  <a:lnTo>
                    <a:pt x="140" y="23"/>
                  </a:lnTo>
                  <a:lnTo>
                    <a:pt x="140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2" y="25"/>
                  </a:lnTo>
                  <a:lnTo>
                    <a:pt x="142" y="25"/>
                  </a:lnTo>
                  <a:lnTo>
                    <a:pt x="143" y="26"/>
                  </a:lnTo>
                  <a:lnTo>
                    <a:pt x="143" y="26"/>
                  </a:lnTo>
                  <a:lnTo>
                    <a:pt x="144" y="26"/>
                  </a:lnTo>
                  <a:lnTo>
                    <a:pt x="144" y="27"/>
                  </a:lnTo>
                  <a:lnTo>
                    <a:pt x="145" y="27"/>
                  </a:lnTo>
                  <a:lnTo>
                    <a:pt x="145" y="28"/>
                  </a:lnTo>
                  <a:lnTo>
                    <a:pt x="146" y="28"/>
                  </a:lnTo>
                  <a:lnTo>
                    <a:pt x="146" y="29"/>
                  </a:lnTo>
                  <a:lnTo>
                    <a:pt x="147" y="29"/>
                  </a:lnTo>
                  <a:lnTo>
                    <a:pt x="147" y="29"/>
                  </a:lnTo>
                  <a:lnTo>
                    <a:pt x="147" y="30"/>
                  </a:lnTo>
                  <a:lnTo>
                    <a:pt x="148" y="30"/>
                  </a:lnTo>
                  <a:lnTo>
                    <a:pt x="148" y="31"/>
                  </a:lnTo>
                  <a:lnTo>
                    <a:pt x="149" y="31"/>
                  </a:lnTo>
                  <a:lnTo>
                    <a:pt x="149" y="31"/>
                  </a:lnTo>
                  <a:lnTo>
                    <a:pt x="150" y="32"/>
                  </a:lnTo>
                  <a:lnTo>
                    <a:pt x="150" y="32"/>
                  </a:lnTo>
                  <a:lnTo>
                    <a:pt x="151" y="33"/>
                  </a:lnTo>
                  <a:lnTo>
                    <a:pt x="151" y="33"/>
                  </a:lnTo>
                  <a:lnTo>
                    <a:pt x="152" y="34"/>
                  </a:lnTo>
                  <a:lnTo>
                    <a:pt x="152" y="34"/>
                  </a:lnTo>
                  <a:lnTo>
                    <a:pt x="153" y="35"/>
                  </a:lnTo>
                  <a:lnTo>
                    <a:pt x="153" y="35"/>
                  </a:lnTo>
                  <a:lnTo>
                    <a:pt x="154" y="35"/>
                  </a:lnTo>
                  <a:lnTo>
                    <a:pt x="154" y="36"/>
                  </a:lnTo>
                  <a:lnTo>
                    <a:pt x="155" y="36"/>
                  </a:lnTo>
                  <a:lnTo>
                    <a:pt x="155" y="37"/>
                  </a:lnTo>
                  <a:lnTo>
                    <a:pt x="156" y="37"/>
                  </a:lnTo>
                  <a:lnTo>
                    <a:pt x="156" y="38"/>
                  </a:lnTo>
                  <a:lnTo>
                    <a:pt x="157" y="38"/>
                  </a:lnTo>
                  <a:lnTo>
                    <a:pt x="157" y="39"/>
                  </a:lnTo>
                  <a:lnTo>
                    <a:pt x="158" y="39"/>
                  </a:lnTo>
                  <a:lnTo>
                    <a:pt x="158" y="39"/>
                  </a:lnTo>
                  <a:lnTo>
                    <a:pt x="159" y="40"/>
                  </a:lnTo>
                  <a:lnTo>
                    <a:pt x="159" y="40"/>
                  </a:lnTo>
                  <a:lnTo>
                    <a:pt x="160" y="41"/>
                  </a:lnTo>
                  <a:lnTo>
                    <a:pt x="160" y="41"/>
                  </a:lnTo>
                  <a:lnTo>
                    <a:pt x="161" y="42"/>
                  </a:lnTo>
                  <a:lnTo>
                    <a:pt x="161" y="42"/>
                  </a:lnTo>
                  <a:lnTo>
                    <a:pt x="161" y="43"/>
                  </a:lnTo>
                  <a:lnTo>
                    <a:pt x="162" y="43"/>
                  </a:lnTo>
                  <a:lnTo>
                    <a:pt x="162" y="44"/>
                  </a:lnTo>
                  <a:lnTo>
                    <a:pt x="163" y="44"/>
                  </a:lnTo>
                  <a:lnTo>
                    <a:pt x="163" y="45"/>
                  </a:lnTo>
                  <a:lnTo>
                    <a:pt x="164" y="45"/>
                  </a:lnTo>
                  <a:lnTo>
                    <a:pt x="164" y="46"/>
                  </a:lnTo>
                  <a:lnTo>
                    <a:pt x="165" y="46"/>
                  </a:lnTo>
                  <a:lnTo>
                    <a:pt x="165" y="47"/>
                  </a:lnTo>
                  <a:lnTo>
                    <a:pt x="166" y="47"/>
                  </a:lnTo>
                  <a:lnTo>
                    <a:pt x="166" y="48"/>
                  </a:lnTo>
                  <a:lnTo>
                    <a:pt x="167" y="48"/>
                  </a:lnTo>
                  <a:lnTo>
                    <a:pt x="167" y="48"/>
                  </a:lnTo>
                  <a:lnTo>
                    <a:pt x="168" y="49"/>
                  </a:lnTo>
                  <a:lnTo>
                    <a:pt x="168" y="49"/>
                  </a:lnTo>
                  <a:lnTo>
                    <a:pt x="169" y="50"/>
                  </a:lnTo>
                  <a:lnTo>
                    <a:pt x="169" y="50"/>
                  </a:lnTo>
                  <a:lnTo>
                    <a:pt x="170" y="51"/>
                  </a:lnTo>
                  <a:lnTo>
                    <a:pt x="170" y="51"/>
                  </a:lnTo>
                  <a:lnTo>
                    <a:pt x="171" y="52"/>
                  </a:lnTo>
                  <a:lnTo>
                    <a:pt x="171" y="52"/>
                  </a:lnTo>
                  <a:lnTo>
                    <a:pt x="172" y="53"/>
                  </a:lnTo>
                  <a:lnTo>
                    <a:pt x="172" y="53"/>
                  </a:lnTo>
                  <a:lnTo>
                    <a:pt x="173" y="54"/>
                  </a:lnTo>
                  <a:lnTo>
                    <a:pt x="173" y="54"/>
                  </a:lnTo>
                  <a:lnTo>
                    <a:pt x="174" y="55"/>
                  </a:lnTo>
                  <a:lnTo>
                    <a:pt x="174" y="55"/>
                  </a:lnTo>
                  <a:lnTo>
                    <a:pt x="175" y="56"/>
                  </a:lnTo>
                  <a:lnTo>
                    <a:pt x="175" y="56"/>
                  </a:lnTo>
                  <a:lnTo>
                    <a:pt x="175" y="57"/>
                  </a:lnTo>
                  <a:lnTo>
                    <a:pt x="176" y="57"/>
                  </a:lnTo>
                  <a:lnTo>
                    <a:pt x="176" y="57"/>
                  </a:lnTo>
                  <a:lnTo>
                    <a:pt x="177" y="58"/>
                  </a:lnTo>
                  <a:lnTo>
                    <a:pt x="177" y="58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9" y="60"/>
                  </a:lnTo>
                  <a:lnTo>
                    <a:pt x="179" y="60"/>
                  </a:lnTo>
                  <a:lnTo>
                    <a:pt x="180" y="61"/>
                  </a:lnTo>
                  <a:lnTo>
                    <a:pt x="180" y="61"/>
                  </a:lnTo>
                  <a:lnTo>
                    <a:pt x="181" y="62"/>
                  </a:lnTo>
                  <a:lnTo>
                    <a:pt x="181" y="62"/>
                  </a:lnTo>
                  <a:lnTo>
                    <a:pt x="182" y="63"/>
                  </a:lnTo>
                  <a:lnTo>
                    <a:pt x="182" y="63"/>
                  </a:lnTo>
                  <a:lnTo>
                    <a:pt x="183" y="64"/>
                  </a:lnTo>
                  <a:lnTo>
                    <a:pt x="183" y="64"/>
                  </a:lnTo>
                  <a:lnTo>
                    <a:pt x="184" y="65"/>
                  </a:lnTo>
                  <a:lnTo>
                    <a:pt x="184" y="65"/>
                  </a:lnTo>
                  <a:lnTo>
                    <a:pt x="185" y="66"/>
                  </a:lnTo>
                  <a:lnTo>
                    <a:pt x="185" y="66"/>
                  </a:lnTo>
                  <a:lnTo>
                    <a:pt x="186" y="66"/>
                  </a:lnTo>
                  <a:lnTo>
                    <a:pt x="186" y="67"/>
                  </a:lnTo>
                  <a:lnTo>
                    <a:pt x="187" y="67"/>
                  </a:lnTo>
                  <a:lnTo>
                    <a:pt x="187" y="68"/>
                  </a:lnTo>
                  <a:lnTo>
                    <a:pt x="188" y="68"/>
                  </a:lnTo>
                  <a:lnTo>
                    <a:pt x="188" y="69"/>
                  </a:lnTo>
                  <a:lnTo>
                    <a:pt x="189" y="69"/>
                  </a:lnTo>
                  <a:lnTo>
                    <a:pt x="189" y="70"/>
                  </a:lnTo>
                  <a:lnTo>
                    <a:pt x="189" y="70"/>
                  </a:lnTo>
                  <a:lnTo>
                    <a:pt x="190" y="70"/>
                  </a:lnTo>
                  <a:lnTo>
                    <a:pt x="190" y="71"/>
                  </a:lnTo>
                  <a:lnTo>
                    <a:pt x="191" y="71"/>
                  </a:lnTo>
                  <a:lnTo>
                    <a:pt x="191" y="72"/>
                  </a:lnTo>
                  <a:lnTo>
                    <a:pt x="192" y="72"/>
                  </a:lnTo>
                  <a:lnTo>
                    <a:pt x="192" y="73"/>
                  </a:lnTo>
                  <a:lnTo>
                    <a:pt x="193" y="73"/>
                  </a:lnTo>
                  <a:lnTo>
                    <a:pt x="193" y="74"/>
                  </a:lnTo>
                  <a:lnTo>
                    <a:pt x="194" y="74"/>
                  </a:lnTo>
                  <a:lnTo>
                    <a:pt x="194" y="75"/>
                  </a:lnTo>
                  <a:lnTo>
                    <a:pt x="195" y="75"/>
                  </a:lnTo>
                  <a:lnTo>
                    <a:pt x="195" y="75"/>
                  </a:lnTo>
                  <a:lnTo>
                    <a:pt x="196" y="76"/>
                  </a:lnTo>
                  <a:lnTo>
                    <a:pt x="196" y="76"/>
                  </a:lnTo>
                  <a:lnTo>
                    <a:pt x="197" y="77"/>
                  </a:lnTo>
                  <a:lnTo>
                    <a:pt x="197" y="77"/>
                  </a:lnTo>
                  <a:lnTo>
                    <a:pt x="198" y="78"/>
                  </a:lnTo>
                  <a:lnTo>
                    <a:pt x="198" y="78"/>
                  </a:lnTo>
                  <a:lnTo>
                    <a:pt x="199" y="79"/>
                  </a:lnTo>
                  <a:lnTo>
                    <a:pt x="199" y="79"/>
                  </a:lnTo>
                  <a:lnTo>
                    <a:pt x="200" y="79"/>
                  </a:lnTo>
                  <a:lnTo>
                    <a:pt x="200" y="80"/>
                  </a:lnTo>
                  <a:lnTo>
                    <a:pt x="201" y="80"/>
                  </a:lnTo>
                  <a:lnTo>
                    <a:pt x="201" y="81"/>
                  </a:lnTo>
                  <a:lnTo>
                    <a:pt x="202" y="81"/>
                  </a:lnTo>
                  <a:lnTo>
                    <a:pt x="202" y="81"/>
                  </a:lnTo>
                  <a:lnTo>
                    <a:pt x="203" y="82"/>
                  </a:lnTo>
                  <a:lnTo>
                    <a:pt x="203" y="82"/>
                  </a:lnTo>
                  <a:lnTo>
                    <a:pt x="204" y="83"/>
                  </a:lnTo>
                  <a:lnTo>
                    <a:pt x="204" y="83"/>
                  </a:lnTo>
                  <a:lnTo>
                    <a:pt x="204" y="84"/>
                  </a:lnTo>
                  <a:lnTo>
                    <a:pt x="205" y="84"/>
                  </a:lnTo>
                  <a:lnTo>
                    <a:pt x="205" y="84"/>
                  </a:lnTo>
                  <a:lnTo>
                    <a:pt x="206" y="85"/>
                  </a:lnTo>
                  <a:lnTo>
                    <a:pt x="206" y="85"/>
                  </a:lnTo>
                  <a:lnTo>
                    <a:pt x="207" y="86"/>
                  </a:lnTo>
                  <a:lnTo>
                    <a:pt x="207" y="86"/>
                  </a:lnTo>
                  <a:lnTo>
                    <a:pt x="208" y="86"/>
                  </a:lnTo>
                  <a:lnTo>
                    <a:pt x="208" y="87"/>
                  </a:lnTo>
                  <a:lnTo>
                    <a:pt x="209" y="87"/>
                  </a:lnTo>
                  <a:lnTo>
                    <a:pt x="209" y="88"/>
                  </a:lnTo>
                  <a:lnTo>
                    <a:pt x="210" y="88"/>
                  </a:lnTo>
                  <a:lnTo>
                    <a:pt x="210" y="88"/>
                  </a:lnTo>
                  <a:lnTo>
                    <a:pt x="211" y="89"/>
                  </a:lnTo>
                  <a:lnTo>
                    <a:pt x="211" y="89"/>
                  </a:lnTo>
                  <a:lnTo>
                    <a:pt x="212" y="89"/>
                  </a:lnTo>
                  <a:lnTo>
                    <a:pt x="212" y="90"/>
                  </a:lnTo>
                  <a:lnTo>
                    <a:pt x="213" y="90"/>
                  </a:lnTo>
                  <a:lnTo>
                    <a:pt x="213" y="90"/>
                  </a:lnTo>
                  <a:lnTo>
                    <a:pt x="214" y="91"/>
                  </a:lnTo>
                  <a:lnTo>
                    <a:pt x="214" y="91"/>
                  </a:lnTo>
                  <a:lnTo>
                    <a:pt x="215" y="92"/>
                  </a:lnTo>
                  <a:lnTo>
                    <a:pt x="215" y="92"/>
                  </a:lnTo>
                  <a:lnTo>
                    <a:pt x="216" y="92"/>
                  </a:lnTo>
                  <a:lnTo>
                    <a:pt x="216" y="93"/>
                  </a:lnTo>
                  <a:lnTo>
                    <a:pt x="217" y="93"/>
                  </a:lnTo>
                  <a:lnTo>
                    <a:pt x="217" y="93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9" y="95"/>
                  </a:lnTo>
                  <a:lnTo>
                    <a:pt x="219" y="95"/>
                  </a:lnTo>
                  <a:lnTo>
                    <a:pt x="220" y="95"/>
                  </a:lnTo>
                  <a:lnTo>
                    <a:pt x="220" y="96"/>
                  </a:lnTo>
                  <a:lnTo>
                    <a:pt x="221" y="96"/>
                  </a:lnTo>
                  <a:lnTo>
                    <a:pt x="221" y="96"/>
                  </a:lnTo>
                  <a:lnTo>
                    <a:pt x="222" y="96"/>
                  </a:lnTo>
                  <a:lnTo>
                    <a:pt x="222" y="97"/>
                  </a:lnTo>
                  <a:lnTo>
                    <a:pt x="223" y="97"/>
                  </a:lnTo>
                  <a:lnTo>
                    <a:pt x="223" y="97"/>
                  </a:lnTo>
                  <a:lnTo>
                    <a:pt x="224" y="98"/>
                  </a:lnTo>
                  <a:lnTo>
                    <a:pt x="224" y="98"/>
                  </a:lnTo>
                  <a:lnTo>
                    <a:pt x="225" y="98"/>
                  </a:lnTo>
                  <a:lnTo>
                    <a:pt x="225" y="98"/>
                  </a:lnTo>
                  <a:lnTo>
                    <a:pt x="226" y="99"/>
                  </a:lnTo>
                  <a:lnTo>
                    <a:pt x="226" y="99"/>
                  </a:lnTo>
                  <a:lnTo>
                    <a:pt x="227" y="99"/>
                  </a:lnTo>
                  <a:lnTo>
                    <a:pt x="227" y="100"/>
                  </a:lnTo>
                  <a:lnTo>
                    <a:pt x="228" y="100"/>
                  </a:lnTo>
                  <a:lnTo>
                    <a:pt x="228" y="100"/>
                  </a:lnTo>
                  <a:lnTo>
                    <a:pt x="229" y="100"/>
                  </a:lnTo>
                  <a:lnTo>
                    <a:pt x="229" y="101"/>
                  </a:lnTo>
                  <a:lnTo>
                    <a:pt x="230" y="101"/>
                  </a:lnTo>
                  <a:lnTo>
                    <a:pt x="230" y="101"/>
                  </a:lnTo>
                  <a:lnTo>
                    <a:pt x="231" y="101"/>
                  </a:lnTo>
                  <a:lnTo>
                    <a:pt x="231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3" y="103"/>
                  </a:lnTo>
                  <a:lnTo>
                    <a:pt x="233" y="103"/>
                  </a:lnTo>
                  <a:lnTo>
                    <a:pt x="234" y="103"/>
                  </a:lnTo>
                  <a:lnTo>
                    <a:pt x="234" y="103"/>
                  </a:lnTo>
                  <a:lnTo>
                    <a:pt x="235" y="103"/>
                  </a:lnTo>
                  <a:lnTo>
                    <a:pt x="235" y="104"/>
                  </a:lnTo>
                  <a:lnTo>
                    <a:pt x="236" y="104"/>
                  </a:lnTo>
                  <a:lnTo>
                    <a:pt x="236" y="104"/>
                  </a:lnTo>
                  <a:lnTo>
                    <a:pt x="237" y="104"/>
                  </a:lnTo>
                  <a:lnTo>
                    <a:pt x="237" y="105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39" y="105"/>
                  </a:lnTo>
                  <a:lnTo>
                    <a:pt x="239" y="105"/>
                  </a:lnTo>
                  <a:lnTo>
                    <a:pt x="240" y="105"/>
                  </a:lnTo>
                  <a:lnTo>
                    <a:pt x="240" y="106"/>
                  </a:lnTo>
                  <a:lnTo>
                    <a:pt x="241" y="106"/>
                  </a:lnTo>
                  <a:lnTo>
                    <a:pt x="241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3" y="106"/>
                  </a:lnTo>
                  <a:lnTo>
                    <a:pt x="243" y="107"/>
                  </a:lnTo>
                  <a:lnTo>
                    <a:pt x="244" y="107"/>
                  </a:lnTo>
                  <a:lnTo>
                    <a:pt x="244" y="107"/>
                  </a:lnTo>
                  <a:lnTo>
                    <a:pt x="245" y="107"/>
                  </a:lnTo>
                  <a:lnTo>
                    <a:pt x="245" y="107"/>
                  </a:lnTo>
                  <a:lnTo>
                    <a:pt x="246" y="107"/>
                  </a:lnTo>
                  <a:lnTo>
                    <a:pt x="246" y="107"/>
                  </a:lnTo>
                  <a:lnTo>
                    <a:pt x="247" y="108"/>
                  </a:lnTo>
                  <a:lnTo>
                    <a:pt x="247" y="108"/>
                  </a:lnTo>
                  <a:lnTo>
                    <a:pt x="248" y="108"/>
                  </a:lnTo>
                  <a:lnTo>
                    <a:pt x="248" y="108"/>
                  </a:lnTo>
                  <a:lnTo>
                    <a:pt x="249" y="108"/>
                  </a:lnTo>
                  <a:lnTo>
                    <a:pt x="249" y="108"/>
                  </a:lnTo>
                  <a:lnTo>
                    <a:pt x="250" y="108"/>
                  </a:lnTo>
                  <a:lnTo>
                    <a:pt x="250" y="108"/>
                  </a:lnTo>
                  <a:lnTo>
                    <a:pt x="251" y="108"/>
                  </a:lnTo>
                  <a:lnTo>
                    <a:pt x="251" y="108"/>
                  </a:lnTo>
                  <a:lnTo>
                    <a:pt x="252" y="109"/>
                  </a:lnTo>
                  <a:lnTo>
                    <a:pt x="252" y="109"/>
                  </a:lnTo>
                  <a:lnTo>
                    <a:pt x="253" y="109"/>
                  </a:lnTo>
                  <a:lnTo>
                    <a:pt x="253" y="109"/>
                  </a:lnTo>
                  <a:lnTo>
                    <a:pt x="254" y="109"/>
                  </a:lnTo>
                  <a:lnTo>
                    <a:pt x="254" y="109"/>
                  </a:lnTo>
                  <a:lnTo>
                    <a:pt x="255" y="109"/>
                  </a:lnTo>
                  <a:lnTo>
                    <a:pt x="255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7" y="109"/>
                  </a:lnTo>
                  <a:lnTo>
                    <a:pt x="257" y="109"/>
                  </a:lnTo>
                  <a:lnTo>
                    <a:pt x="258" y="109"/>
                  </a:lnTo>
                  <a:lnTo>
                    <a:pt x="258" y="109"/>
                  </a:lnTo>
                  <a:lnTo>
                    <a:pt x="259" y="109"/>
                  </a:lnTo>
                  <a:lnTo>
                    <a:pt x="259" y="109"/>
                  </a:lnTo>
                  <a:lnTo>
                    <a:pt x="260" y="109"/>
                  </a:lnTo>
                  <a:lnTo>
                    <a:pt x="260" y="109"/>
                  </a:lnTo>
                  <a:lnTo>
                    <a:pt x="261" y="109"/>
                  </a:lnTo>
                  <a:lnTo>
                    <a:pt x="261" y="109"/>
                  </a:lnTo>
                  <a:lnTo>
                    <a:pt x="262" y="109"/>
                  </a:lnTo>
                  <a:lnTo>
                    <a:pt x="262" y="109"/>
                  </a:lnTo>
                  <a:lnTo>
                    <a:pt x="263" y="109"/>
                  </a:lnTo>
                  <a:lnTo>
                    <a:pt x="263" y="109"/>
                  </a:lnTo>
                  <a:lnTo>
                    <a:pt x="264" y="109"/>
                  </a:lnTo>
                  <a:lnTo>
                    <a:pt x="264" y="109"/>
                  </a:lnTo>
                  <a:lnTo>
                    <a:pt x="265" y="109"/>
                  </a:lnTo>
                  <a:lnTo>
                    <a:pt x="265" y="109"/>
                  </a:lnTo>
                  <a:lnTo>
                    <a:pt x="266" y="109"/>
                  </a:lnTo>
                  <a:lnTo>
                    <a:pt x="266" y="109"/>
                  </a:lnTo>
                  <a:lnTo>
                    <a:pt x="267" y="109"/>
                  </a:lnTo>
                  <a:lnTo>
                    <a:pt x="267" y="109"/>
                  </a:lnTo>
                  <a:lnTo>
                    <a:pt x="268" y="109"/>
                  </a:lnTo>
                  <a:lnTo>
                    <a:pt x="268" y="109"/>
                  </a:lnTo>
                  <a:lnTo>
                    <a:pt x="269" y="109"/>
                  </a:lnTo>
                  <a:lnTo>
                    <a:pt x="269" y="109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1" y="108"/>
                  </a:lnTo>
                  <a:lnTo>
                    <a:pt x="271" y="108"/>
                  </a:lnTo>
                  <a:lnTo>
                    <a:pt x="272" y="108"/>
                  </a:lnTo>
                  <a:lnTo>
                    <a:pt x="272" y="108"/>
                  </a:lnTo>
                  <a:lnTo>
                    <a:pt x="273" y="108"/>
                  </a:lnTo>
                  <a:lnTo>
                    <a:pt x="273" y="108"/>
                  </a:lnTo>
                  <a:lnTo>
                    <a:pt x="274" y="108"/>
                  </a:lnTo>
                  <a:lnTo>
                    <a:pt x="274" y="107"/>
                  </a:lnTo>
                  <a:lnTo>
                    <a:pt x="275" y="107"/>
                  </a:lnTo>
                  <a:lnTo>
                    <a:pt x="275" y="107"/>
                  </a:lnTo>
                  <a:lnTo>
                    <a:pt x="276" y="107"/>
                  </a:lnTo>
                  <a:lnTo>
                    <a:pt x="276" y="107"/>
                  </a:lnTo>
                  <a:lnTo>
                    <a:pt x="277" y="107"/>
                  </a:lnTo>
                  <a:lnTo>
                    <a:pt x="277" y="107"/>
                  </a:lnTo>
                  <a:lnTo>
                    <a:pt x="278" y="106"/>
                  </a:lnTo>
                  <a:lnTo>
                    <a:pt x="278" y="106"/>
                  </a:lnTo>
                  <a:lnTo>
                    <a:pt x="279" y="106"/>
                  </a:lnTo>
                  <a:lnTo>
                    <a:pt x="279" y="106"/>
                  </a:lnTo>
                  <a:lnTo>
                    <a:pt x="280" y="106"/>
                  </a:lnTo>
                  <a:lnTo>
                    <a:pt x="280" y="106"/>
                  </a:lnTo>
                  <a:lnTo>
                    <a:pt x="281" y="106"/>
                  </a:lnTo>
                  <a:lnTo>
                    <a:pt x="281" y="105"/>
                  </a:lnTo>
                  <a:lnTo>
                    <a:pt x="282" y="105"/>
                  </a:lnTo>
                  <a:lnTo>
                    <a:pt x="282" y="105"/>
                  </a:lnTo>
                  <a:lnTo>
                    <a:pt x="283" y="105"/>
                  </a:lnTo>
                  <a:lnTo>
                    <a:pt x="283" y="105"/>
                  </a:lnTo>
                  <a:lnTo>
                    <a:pt x="284" y="105"/>
                  </a:lnTo>
                  <a:lnTo>
                    <a:pt x="284" y="104"/>
                  </a:lnTo>
                  <a:lnTo>
                    <a:pt x="284" y="104"/>
                  </a:lnTo>
                  <a:lnTo>
                    <a:pt x="285" y="104"/>
                  </a:lnTo>
                  <a:lnTo>
                    <a:pt x="285" y="104"/>
                  </a:lnTo>
                  <a:lnTo>
                    <a:pt x="286" y="103"/>
                  </a:lnTo>
                  <a:lnTo>
                    <a:pt x="286" y="103"/>
                  </a:lnTo>
                  <a:lnTo>
                    <a:pt x="287" y="103"/>
                  </a:lnTo>
                  <a:lnTo>
                    <a:pt x="287" y="103"/>
                  </a:lnTo>
                  <a:lnTo>
                    <a:pt x="288" y="103"/>
                  </a:lnTo>
                  <a:lnTo>
                    <a:pt x="288" y="102"/>
                  </a:lnTo>
                  <a:lnTo>
                    <a:pt x="289" y="102"/>
                  </a:lnTo>
                  <a:lnTo>
                    <a:pt x="289" y="102"/>
                  </a:lnTo>
                  <a:lnTo>
                    <a:pt x="290" y="102"/>
                  </a:lnTo>
                  <a:lnTo>
                    <a:pt x="290" y="101"/>
                  </a:lnTo>
                  <a:lnTo>
                    <a:pt x="291" y="101"/>
                  </a:lnTo>
                  <a:lnTo>
                    <a:pt x="291" y="101"/>
                  </a:lnTo>
                  <a:lnTo>
                    <a:pt x="292" y="101"/>
                  </a:lnTo>
                  <a:lnTo>
                    <a:pt x="292" y="100"/>
                  </a:lnTo>
                  <a:lnTo>
                    <a:pt x="293" y="100"/>
                  </a:lnTo>
                  <a:lnTo>
                    <a:pt x="293" y="100"/>
                  </a:lnTo>
                  <a:lnTo>
                    <a:pt x="294" y="100"/>
                  </a:lnTo>
                  <a:lnTo>
                    <a:pt x="294" y="99"/>
                  </a:lnTo>
                  <a:lnTo>
                    <a:pt x="295" y="99"/>
                  </a:lnTo>
                  <a:lnTo>
                    <a:pt x="295" y="99"/>
                  </a:lnTo>
                  <a:lnTo>
                    <a:pt x="296" y="98"/>
                  </a:lnTo>
                  <a:lnTo>
                    <a:pt x="296" y="98"/>
                  </a:lnTo>
                  <a:lnTo>
                    <a:pt x="297" y="98"/>
                  </a:lnTo>
                  <a:lnTo>
                    <a:pt x="297" y="98"/>
                  </a:lnTo>
                  <a:lnTo>
                    <a:pt x="298" y="97"/>
                  </a:lnTo>
                  <a:lnTo>
                    <a:pt x="298" y="97"/>
                  </a:lnTo>
                  <a:lnTo>
                    <a:pt x="299" y="97"/>
                  </a:lnTo>
                  <a:lnTo>
                    <a:pt x="299" y="96"/>
                  </a:lnTo>
                  <a:lnTo>
                    <a:pt x="299" y="96"/>
                  </a:lnTo>
                  <a:lnTo>
                    <a:pt x="300" y="96"/>
                  </a:lnTo>
                  <a:lnTo>
                    <a:pt x="300" y="96"/>
                  </a:lnTo>
                  <a:lnTo>
                    <a:pt x="301" y="95"/>
                  </a:lnTo>
                  <a:lnTo>
                    <a:pt x="301" y="95"/>
                  </a:lnTo>
                  <a:lnTo>
                    <a:pt x="302" y="95"/>
                  </a:lnTo>
                  <a:lnTo>
                    <a:pt x="302" y="94"/>
                  </a:lnTo>
                  <a:lnTo>
                    <a:pt x="303" y="94"/>
                  </a:lnTo>
                  <a:lnTo>
                    <a:pt x="303" y="94"/>
                  </a:lnTo>
                  <a:lnTo>
                    <a:pt x="304" y="93"/>
                  </a:lnTo>
                  <a:lnTo>
                    <a:pt x="304" y="93"/>
                  </a:lnTo>
                  <a:lnTo>
                    <a:pt x="305" y="93"/>
                  </a:lnTo>
                  <a:lnTo>
                    <a:pt x="305" y="92"/>
                  </a:lnTo>
                  <a:lnTo>
                    <a:pt x="306" y="92"/>
                  </a:lnTo>
                  <a:lnTo>
                    <a:pt x="306" y="92"/>
                  </a:lnTo>
                  <a:lnTo>
                    <a:pt x="307" y="91"/>
                  </a:lnTo>
                  <a:lnTo>
                    <a:pt x="307" y="91"/>
                  </a:lnTo>
                  <a:lnTo>
                    <a:pt x="308" y="90"/>
                  </a:lnTo>
                  <a:lnTo>
                    <a:pt x="308" y="90"/>
                  </a:lnTo>
                  <a:lnTo>
                    <a:pt x="309" y="90"/>
                  </a:lnTo>
                  <a:lnTo>
                    <a:pt x="309" y="89"/>
                  </a:lnTo>
                  <a:lnTo>
                    <a:pt x="310" y="89"/>
                  </a:lnTo>
                  <a:lnTo>
                    <a:pt x="310" y="89"/>
                  </a:lnTo>
                  <a:lnTo>
                    <a:pt x="311" y="88"/>
                  </a:lnTo>
                  <a:lnTo>
                    <a:pt x="311" y="88"/>
                  </a:lnTo>
                  <a:lnTo>
                    <a:pt x="312" y="88"/>
                  </a:lnTo>
                  <a:lnTo>
                    <a:pt x="312" y="87"/>
                  </a:lnTo>
                  <a:lnTo>
                    <a:pt x="313" y="87"/>
                  </a:lnTo>
                  <a:lnTo>
                    <a:pt x="313" y="86"/>
                  </a:lnTo>
                  <a:lnTo>
                    <a:pt x="313" y="86"/>
                  </a:lnTo>
                  <a:lnTo>
                    <a:pt x="314" y="86"/>
                  </a:lnTo>
                  <a:lnTo>
                    <a:pt x="314" y="85"/>
                  </a:lnTo>
                  <a:lnTo>
                    <a:pt x="315" y="85"/>
                  </a:lnTo>
                  <a:lnTo>
                    <a:pt x="315" y="84"/>
                  </a:lnTo>
                  <a:lnTo>
                    <a:pt x="316" y="84"/>
                  </a:lnTo>
                  <a:lnTo>
                    <a:pt x="316" y="84"/>
                  </a:lnTo>
                  <a:lnTo>
                    <a:pt x="317" y="83"/>
                  </a:lnTo>
                  <a:lnTo>
                    <a:pt x="317" y="83"/>
                  </a:lnTo>
                  <a:lnTo>
                    <a:pt x="318" y="82"/>
                  </a:lnTo>
                  <a:lnTo>
                    <a:pt x="318" y="82"/>
                  </a:lnTo>
                  <a:lnTo>
                    <a:pt x="319" y="81"/>
                  </a:lnTo>
                  <a:lnTo>
                    <a:pt x="319" y="81"/>
                  </a:lnTo>
                  <a:lnTo>
                    <a:pt x="320" y="81"/>
                  </a:lnTo>
                  <a:lnTo>
                    <a:pt x="320" y="80"/>
                  </a:lnTo>
                  <a:lnTo>
                    <a:pt x="321" y="80"/>
                  </a:lnTo>
                  <a:lnTo>
                    <a:pt x="321" y="79"/>
                  </a:lnTo>
                  <a:lnTo>
                    <a:pt x="322" y="79"/>
                  </a:lnTo>
                  <a:lnTo>
                    <a:pt x="322" y="79"/>
                  </a:lnTo>
                  <a:lnTo>
                    <a:pt x="323" y="78"/>
                  </a:lnTo>
                  <a:lnTo>
                    <a:pt x="323" y="78"/>
                  </a:lnTo>
                  <a:lnTo>
                    <a:pt x="324" y="77"/>
                  </a:lnTo>
                  <a:lnTo>
                    <a:pt x="324" y="77"/>
                  </a:lnTo>
                  <a:lnTo>
                    <a:pt x="325" y="76"/>
                  </a:lnTo>
                  <a:lnTo>
                    <a:pt x="325" y="76"/>
                  </a:lnTo>
                  <a:lnTo>
                    <a:pt x="326" y="75"/>
                  </a:lnTo>
                  <a:lnTo>
                    <a:pt x="326" y="75"/>
                  </a:lnTo>
                  <a:lnTo>
                    <a:pt x="327" y="75"/>
                  </a:lnTo>
                  <a:lnTo>
                    <a:pt x="327" y="74"/>
                  </a:lnTo>
                  <a:lnTo>
                    <a:pt x="327" y="74"/>
                  </a:lnTo>
                  <a:lnTo>
                    <a:pt x="328" y="73"/>
                  </a:lnTo>
                  <a:lnTo>
                    <a:pt x="328" y="73"/>
                  </a:lnTo>
                  <a:lnTo>
                    <a:pt x="329" y="72"/>
                  </a:lnTo>
                  <a:lnTo>
                    <a:pt x="329" y="72"/>
                  </a:lnTo>
                  <a:lnTo>
                    <a:pt x="330" y="71"/>
                  </a:lnTo>
                  <a:lnTo>
                    <a:pt x="330" y="71"/>
                  </a:lnTo>
                  <a:lnTo>
                    <a:pt x="331" y="70"/>
                  </a:lnTo>
                  <a:lnTo>
                    <a:pt x="331" y="70"/>
                  </a:lnTo>
                  <a:lnTo>
                    <a:pt x="332" y="70"/>
                  </a:lnTo>
                  <a:lnTo>
                    <a:pt x="332" y="69"/>
                  </a:lnTo>
                  <a:lnTo>
                    <a:pt x="333" y="69"/>
                  </a:lnTo>
                  <a:lnTo>
                    <a:pt x="333" y="68"/>
                  </a:lnTo>
                  <a:lnTo>
                    <a:pt x="334" y="68"/>
                  </a:lnTo>
                  <a:lnTo>
                    <a:pt x="334" y="67"/>
                  </a:lnTo>
                  <a:lnTo>
                    <a:pt x="335" y="67"/>
                  </a:lnTo>
                  <a:lnTo>
                    <a:pt x="335" y="66"/>
                  </a:lnTo>
                  <a:lnTo>
                    <a:pt x="336" y="66"/>
                  </a:lnTo>
                  <a:lnTo>
                    <a:pt x="336" y="66"/>
                  </a:lnTo>
                  <a:lnTo>
                    <a:pt x="337" y="65"/>
                  </a:lnTo>
                  <a:lnTo>
                    <a:pt x="337" y="65"/>
                  </a:lnTo>
                  <a:lnTo>
                    <a:pt x="338" y="64"/>
                  </a:lnTo>
                  <a:lnTo>
                    <a:pt x="338" y="64"/>
                  </a:lnTo>
                  <a:lnTo>
                    <a:pt x="339" y="63"/>
                  </a:lnTo>
                  <a:lnTo>
                    <a:pt x="339" y="63"/>
                  </a:lnTo>
                  <a:lnTo>
                    <a:pt x="340" y="62"/>
                  </a:lnTo>
                  <a:lnTo>
                    <a:pt x="340" y="62"/>
                  </a:lnTo>
                  <a:lnTo>
                    <a:pt x="341" y="61"/>
                  </a:lnTo>
                  <a:lnTo>
                    <a:pt x="341" y="61"/>
                  </a:lnTo>
                  <a:lnTo>
                    <a:pt x="341" y="60"/>
                  </a:lnTo>
                  <a:lnTo>
                    <a:pt x="342" y="60"/>
                  </a:lnTo>
                  <a:lnTo>
                    <a:pt x="342" y="59"/>
                  </a:lnTo>
                  <a:lnTo>
                    <a:pt x="343" y="59"/>
                  </a:lnTo>
                  <a:lnTo>
                    <a:pt x="343" y="58"/>
                  </a:lnTo>
                  <a:lnTo>
                    <a:pt x="344" y="58"/>
                  </a:lnTo>
                  <a:lnTo>
                    <a:pt x="344" y="57"/>
                  </a:lnTo>
                  <a:lnTo>
                    <a:pt x="345" y="57"/>
                  </a:lnTo>
                  <a:lnTo>
                    <a:pt x="345" y="57"/>
                  </a:lnTo>
                  <a:lnTo>
                    <a:pt x="346" y="56"/>
                  </a:lnTo>
                  <a:lnTo>
                    <a:pt x="346" y="56"/>
                  </a:lnTo>
                  <a:lnTo>
                    <a:pt x="347" y="55"/>
                  </a:lnTo>
                  <a:lnTo>
                    <a:pt x="347" y="55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1066" name="Freeform 298"/>
            <p:cNvSpPr>
              <a:spLocks noChangeAspect="1"/>
            </p:cNvSpPr>
            <p:nvPr/>
          </p:nvSpPr>
          <p:spPr bwMode="auto">
            <a:xfrm>
              <a:off x="4512" y="1175"/>
              <a:ext cx="143" cy="652"/>
            </a:xfrm>
            <a:custGeom>
              <a:avLst/>
              <a:gdLst/>
              <a:ahLst/>
              <a:cxnLst>
                <a:cxn ang="0">
                  <a:pos x="5" y="49"/>
                </a:cxn>
                <a:cxn ang="0">
                  <a:pos x="11" y="44"/>
                </a:cxn>
                <a:cxn ang="0">
                  <a:pos x="17" y="38"/>
                </a:cxn>
                <a:cxn ang="0">
                  <a:pos x="22" y="33"/>
                </a:cxn>
                <a:cxn ang="0">
                  <a:pos x="28" y="28"/>
                </a:cxn>
                <a:cxn ang="0">
                  <a:pos x="34" y="23"/>
                </a:cxn>
                <a:cxn ang="0">
                  <a:pos x="40" y="18"/>
                </a:cxn>
                <a:cxn ang="0">
                  <a:pos x="46" y="14"/>
                </a:cxn>
                <a:cxn ang="0">
                  <a:pos x="51" y="11"/>
                </a:cxn>
                <a:cxn ang="0">
                  <a:pos x="57" y="8"/>
                </a:cxn>
                <a:cxn ang="0">
                  <a:pos x="63" y="5"/>
                </a:cxn>
                <a:cxn ang="0">
                  <a:pos x="69" y="3"/>
                </a:cxn>
                <a:cxn ang="0">
                  <a:pos x="75" y="1"/>
                </a:cxn>
                <a:cxn ang="0">
                  <a:pos x="80" y="0"/>
                </a:cxn>
                <a:cxn ang="0">
                  <a:pos x="86" y="0"/>
                </a:cxn>
                <a:cxn ang="0">
                  <a:pos x="92" y="0"/>
                </a:cxn>
                <a:cxn ang="0">
                  <a:pos x="98" y="1"/>
                </a:cxn>
                <a:cxn ang="0">
                  <a:pos x="104" y="3"/>
                </a:cxn>
                <a:cxn ang="0">
                  <a:pos x="109" y="4"/>
                </a:cxn>
                <a:cxn ang="0">
                  <a:pos x="115" y="7"/>
                </a:cxn>
                <a:cxn ang="0">
                  <a:pos x="121" y="10"/>
                </a:cxn>
                <a:cxn ang="0">
                  <a:pos x="127" y="14"/>
                </a:cxn>
                <a:cxn ang="0">
                  <a:pos x="132" y="18"/>
                </a:cxn>
                <a:cxn ang="0">
                  <a:pos x="138" y="22"/>
                </a:cxn>
                <a:cxn ang="0">
                  <a:pos x="144" y="27"/>
                </a:cxn>
                <a:cxn ang="0">
                  <a:pos x="150" y="32"/>
                </a:cxn>
                <a:cxn ang="0">
                  <a:pos x="156" y="37"/>
                </a:cxn>
                <a:cxn ang="0">
                  <a:pos x="161" y="43"/>
                </a:cxn>
                <a:cxn ang="0">
                  <a:pos x="167" y="48"/>
                </a:cxn>
                <a:cxn ang="0">
                  <a:pos x="173" y="54"/>
                </a:cxn>
                <a:cxn ang="0">
                  <a:pos x="179" y="60"/>
                </a:cxn>
                <a:cxn ang="0">
                  <a:pos x="185" y="66"/>
                </a:cxn>
                <a:cxn ang="0">
                  <a:pos x="190" y="71"/>
                </a:cxn>
                <a:cxn ang="0">
                  <a:pos x="196" y="76"/>
                </a:cxn>
                <a:cxn ang="0">
                  <a:pos x="202" y="81"/>
                </a:cxn>
                <a:cxn ang="0">
                  <a:pos x="208" y="86"/>
                </a:cxn>
                <a:cxn ang="0">
                  <a:pos x="214" y="91"/>
                </a:cxn>
                <a:cxn ang="0">
                  <a:pos x="219" y="95"/>
                </a:cxn>
                <a:cxn ang="0">
                  <a:pos x="225" y="98"/>
                </a:cxn>
                <a:cxn ang="0">
                  <a:pos x="231" y="102"/>
                </a:cxn>
                <a:cxn ang="0">
                  <a:pos x="237" y="104"/>
                </a:cxn>
                <a:cxn ang="0">
                  <a:pos x="242" y="106"/>
                </a:cxn>
                <a:cxn ang="0">
                  <a:pos x="248" y="108"/>
                </a:cxn>
                <a:cxn ang="0">
                  <a:pos x="254" y="109"/>
                </a:cxn>
                <a:cxn ang="0">
                  <a:pos x="260" y="109"/>
                </a:cxn>
                <a:cxn ang="0">
                  <a:pos x="266" y="109"/>
                </a:cxn>
                <a:cxn ang="0">
                  <a:pos x="271" y="108"/>
                </a:cxn>
                <a:cxn ang="0">
                  <a:pos x="277" y="107"/>
                </a:cxn>
                <a:cxn ang="0">
                  <a:pos x="283" y="105"/>
                </a:cxn>
                <a:cxn ang="0">
                  <a:pos x="289" y="102"/>
                </a:cxn>
                <a:cxn ang="0">
                  <a:pos x="295" y="99"/>
                </a:cxn>
                <a:cxn ang="0">
                  <a:pos x="300" y="96"/>
                </a:cxn>
                <a:cxn ang="0">
                  <a:pos x="306" y="92"/>
                </a:cxn>
                <a:cxn ang="0">
                  <a:pos x="312" y="87"/>
                </a:cxn>
                <a:cxn ang="0">
                  <a:pos x="318" y="82"/>
                </a:cxn>
                <a:cxn ang="0">
                  <a:pos x="324" y="77"/>
                </a:cxn>
                <a:cxn ang="0">
                  <a:pos x="329" y="72"/>
                </a:cxn>
                <a:cxn ang="0">
                  <a:pos x="335" y="66"/>
                </a:cxn>
                <a:cxn ang="0">
                  <a:pos x="341" y="61"/>
                </a:cxn>
                <a:cxn ang="0">
                  <a:pos x="347" y="55"/>
                </a:cxn>
              </a:cxnLst>
              <a:rect l="0" t="0" r="r" b="b"/>
              <a:pathLst>
                <a:path w="347" h="109">
                  <a:moveTo>
                    <a:pt x="0" y="55"/>
                  </a:moveTo>
                  <a:lnTo>
                    <a:pt x="0" y="54"/>
                  </a:lnTo>
                  <a:lnTo>
                    <a:pt x="1" y="54"/>
                  </a:lnTo>
                  <a:lnTo>
                    <a:pt x="1" y="53"/>
                  </a:lnTo>
                  <a:lnTo>
                    <a:pt x="2" y="53"/>
                  </a:lnTo>
                  <a:lnTo>
                    <a:pt x="2" y="52"/>
                  </a:lnTo>
                  <a:lnTo>
                    <a:pt x="3" y="52"/>
                  </a:lnTo>
                  <a:lnTo>
                    <a:pt x="3" y="51"/>
                  </a:lnTo>
                  <a:lnTo>
                    <a:pt x="4" y="51"/>
                  </a:lnTo>
                  <a:lnTo>
                    <a:pt x="4" y="50"/>
                  </a:lnTo>
                  <a:lnTo>
                    <a:pt x="5" y="50"/>
                  </a:lnTo>
                  <a:lnTo>
                    <a:pt x="5" y="49"/>
                  </a:lnTo>
                  <a:lnTo>
                    <a:pt x="6" y="49"/>
                  </a:lnTo>
                  <a:lnTo>
                    <a:pt x="6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9" y="46"/>
                  </a:lnTo>
                  <a:lnTo>
                    <a:pt x="9" y="46"/>
                  </a:lnTo>
                  <a:lnTo>
                    <a:pt x="9" y="45"/>
                  </a:lnTo>
                  <a:lnTo>
                    <a:pt x="10" y="45"/>
                  </a:lnTo>
                  <a:lnTo>
                    <a:pt x="10" y="44"/>
                  </a:lnTo>
                  <a:lnTo>
                    <a:pt x="11" y="44"/>
                  </a:lnTo>
                  <a:lnTo>
                    <a:pt x="11" y="43"/>
                  </a:lnTo>
                  <a:lnTo>
                    <a:pt x="12" y="43"/>
                  </a:lnTo>
                  <a:lnTo>
                    <a:pt x="12" y="42"/>
                  </a:lnTo>
                  <a:lnTo>
                    <a:pt x="13" y="42"/>
                  </a:lnTo>
                  <a:lnTo>
                    <a:pt x="13" y="41"/>
                  </a:lnTo>
                  <a:lnTo>
                    <a:pt x="14" y="41"/>
                  </a:lnTo>
                  <a:lnTo>
                    <a:pt x="14" y="40"/>
                  </a:lnTo>
                  <a:lnTo>
                    <a:pt x="15" y="40"/>
                  </a:lnTo>
                  <a:lnTo>
                    <a:pt x="15" y="39"/>
                  </a:lnTo>
                  <a:lnTo>
                    <a:pt x="16" y="39"/>
                  </a:lnTo>
                  <a:lnTo>
                    <a:pt x="16" y="3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18" y="37"/>
                  </a:lnTo>
                  <a:lnTo>
                    <a:pt x="18" y="37"/>
                  </a:lnTo>
                  <a:lnTo>
                    <a:pt x="18" y="36"/>
                  </a:lnTo>
                  <a:lnTo>
                    <a:pt x="19" y="36"/>
                  </a:lnTo>
                  <a:lnTo>
                    <a:pt x="19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1" y="34"/>
                  </a:lnTo>
                  <a:lnTo>
                    <a:pt x="21" y="34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5" y="31"/>
                  </a:lnTo>
                  <a:lnTo>
                    <a:pt x="25" y="30"/>
                  </a:lnTo>
                  <a:lnTo>
                    <a:pt x="26" y="30"/>
                  </a:lnTo>
                  <a:lnTo>
                    <a:pt x="26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9" y="27"/>
                  </a:lnTo>
                  <a:lnTo>
                    <a:pt x="29" y="27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1" y="26"/>
                  </a:lnTo>
                  <a:lnTo>
                    <a:pt x="31" y="25"/>
                  </a:lnTo>
                  <a:lnTo>
                    <a:pt x="32" y="25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33" y="24"/>
                  </a:lnTo>
                  <a:lnTo>
                    <a:pt x="33" y="23"/>
                  </a:lnTo>
                  <a:lnTo>
                    <a:pt x="34" y="23"/>
                  </a:lnTo>
                  <a:lnTo>
                    <a:pt x="34" y="22"/>
                  </a:lnTo>
                  <a:lnTo>
                    <a:pt x="35" y="22"/>
                  </a:lnTo>
                  <a:lnTo>
                    <a:pt x="35" y="22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7" y="21"/>
                  </a:lnTo>
                  <a:lnTo>
                    <a:pt x="37" y="20"/>
                  </a:lnTo>
                  <a:lnTo>
                    <a:pt x="38" y="20"/>
                  </a:lnTo>
                  <a:lnTo>
                    <a:pt x="38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1" y="18"/>
                  </a:lnTo>
                  <a:lnTo>
                    <a:pt x="41" y="17"/>
                  </a:lnTo>
                  <a:lnTo>
                    <a:pt x="42" y="17"/>
                  </a:lnTo>
                  <a:lnTo>
                    <a:pt x="42" y="17"/>
                  </a:lnTo>
                  <a:lnTo>
                    <a:pt x="43" y="16"/>
                  </a:lnTo>
                  <a:lnTo>
                    <a:pt x="43" y="16"/>
                  </a:lnTo>
                  <a:lnTo>
                    <a:pt x="44" y="16"/>
                  </a:lnTo>
                  <a:lnTo>
                    <a:pt x="44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6" y="14"/>
                  </a:lnTo>
                  <a:lnTo>
                    <a:pt x="46" y="14"/>
                  </a:lnTo>
                  <a:lnTo>
                    <a:pt x="47" y="14"/>
                  </a:lnTo>
                  <a:lnTo>
                    <a:pt x="47" y="13"/>
                  </a:lnTo>
                  <a:lnTo>
                    <a:pt x="47" y="13"/>
                  </a:lnTo>
                  <a:lnTo>
                    <a:pt x="48" y="13"/>
                  </a:lnTo>
                  <a:lnTo>
                    <a:pt x="48" y="12"/>
                  </a:lnTo>
                  <a:lnTo>
                    <a:pt x="49" y="12"/>
                  </a:lnTo>
                  <a:lnTo>
                    <a:pt x="49" y="12"/>
                  </a:lnTo>
                  <a:lnTo>
                    <a:pt x="50" y="12"/>
                  </a:lnTo>
                  <a:lnTo>
                    <a:pt x="50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5" y="9"/>
                  </a:lnTo>
                  <a:lnTo>
                    <a:pt x="55" y="8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9" y="7"/>
                  </a:lnTo>
                  <a:lnTo>
                    <a:pt x="59" y="7"/>
                  </a:lnTo>
                  <a:lnTo>
                    <a:pt x="60" y="6"/>
                  </a:lnTo>
                  <a:lnTo>
                    <a:pt x="60" y="6"/>
                  </a:lnTo>
                  <a:lnTo>
                    <a:pt x="61" y="6"/>
                  </a:lnTo>
                  <a:lnTo>
                    <a:pt x="61" y="6"/>
                  </a:lnTo>
                  <a:lnTo>
                    <a:pt x="61" y="5"/>
                  </a:lnTo>
                  <a:lnTo>
                    <a:pt x="62" y="5"/>
                  </a:lnTo>
                  <a:lnTo>
                    <a:pt x="62" y="5"/>
                  </a:lnTo>
                  <a:lnTo>
                    <a:pt x="63" y="5"/>
                  </a:lnTo>
                  <a:lnTo>
                    <a:pt x="63" y="5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7" y="3"/>
                  </a:lnTo>
                  <a:lnTo>
                    <a:pt x="67" y="3"/>
                  </a:lnTo>
                  <a:lnTo>
                    <a:pt x="68" y="3"/>
                  </a:lnTo>
                  <a:lnTo>
                    <a:pt x="68" y="3"/>
                  </a:lnTo>
                  <a:lnTo>
                    <a:pt x="69" y="3"/>
                  </a:lnTo>
                  <a:lnTo>
                    <a:pt x="69" y="3"/>
                  </a:lnTo>
                  <a:lnTo>
                    <a:pt x="70" y="3"/>
                  </a:lnTo>
                  <a:lnTo>
                    <a:pt x="70" y="2"/>
                  </a:lnTo>
                  <a:lnTo>
                    <a:pt x="71" y="2"/>
                  </a:lnTo>
                  <a:lnTo>
                    <a:pt x="71" y="2"/>
                  </a:lnTo>
                  <a:lnTo>
                    <a:pt x="72" y="2"/>
                  </a:lnTo>
                  <a:lnTo>
                    <a:pt x="72" y="2"/>
                  </a:lnTo>
                  <a:lnTo>
                    <a:pt x="73" y="2"/>
                  </a:lnTo>
                  <a:lnTo>
                    <a:pt x="73" y="2"/>
                  </a:lnTo>
                  <a:lnTo>
                    <a:pt x="74" y="1"/>
                  </a:lnTo>
                  <a:lnTo>
                    <a:pt x="74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6" y="1"/>
                  </a:lnTo>
                  <a:lnTo>
                    <a:pt x="76" y="1"/>
                  </a:lnTo>
                  <a:lnTo>
                    <a:pt x="77" y="1"/>
                  </a:lnTo>
                  <a:lnTo>
                    <a:pt x="77" y="1"/>
                  </a:lnTo>
                  <a:lnTo>
                    <a:pt x="78" y="1"/>
                  </a:lnTo>
                  <a:lnTo>
                    <a:pt x="78" y="1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3" y="0"/>
                  </a:lnTo>
                  <a:lnTo>
                    <a:pt x="83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5" y="0"/>
                  </a:lnTo>
                  <a:lnTo>
                    <a:pt x="85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7" y="0"/>
                  </a:lnTo>
                  <a:lnTo>
                    <a:pt x="87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91" y="0"/>
                  </a:lnTo>
                  <a:lnTo>
                    <a:pt x="91" y="0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6" y="1"/>
                  </a:lnTo>
                  <a:lnTo>
                    <a:pt x="96" y="1"/>
                  </a:lnTo>
                  <a:lnTo>
                    <a:pt x="97" y="1"/>
                  </a:lnTo>
                  <a:lnTo>
                    <a:pt x="97" y="1"/>
                  </a:lnTo>
                  <a:lnTo>
                    <a:pt x="98" y="1"/>
                  </a:lnTo>
                  <a:lnTo>
                    <a:pt x="98" y="1"/>
                  </a:lnTo>
                  <a:lnTo>
                    <a:pt x="99" y="1"/>
                  </a:lnTo>
                  <a:lnTo>
                    <a:pt x="99" y="1"/>
                  </a:lnTo>
                  <a:lnTo>
                    <a:pt x="100" y="1"/>
                  </a:lnTo>
                  <a:lnTo>
                    <a:pt x="100" y="2"/>
                  </a:lnTo>
                  <a:lnTo>
                    <a:pt x="101" y="2"/>
                  </a:lnTo>
                  <a:lnTo>
                    <a:pt x="101" y="2"/>
                  </a:lnTo>
                  <a:lnTo>
                    <a:pt x="102" y="2"/>
                  </a:lnTo>
                  <a:lnTo>
                    <a:pt x="102" y="2"/>
                  </a:lnTo>
                  <a:lnTo>
                    <a:pt x="103" y="2"/>
                  </a:lnTo>
                  <a:lnTo>
                    <a:pt x="103" y="2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5" y="3"/>
                  </a:lnTo>
                  <a:lnTo>
                    <a:pt x="105" y="3"/>
                  </a:lnTo>
                  <a:lnTo>
                    <a:pt x="106" y="3"/>
                  </a:lnTo>
                  <a:lnTo>
                    <a:pt x="106" y="3"/>
                  </a:lnTo>
                  <a:lnTo>
                    <a:pt x="107" y="4"/>
                  </a:lnTo>
                  <a:lnTo>
                    <a:pt x="107" y="4"/>
                  </a:lnTo>
                  <a:lnTo>
                    <a:pt x="108" y="4"/>
                  </a:lnTo>
                  <a:lnTo>
                    <a:pt x="108" y="4"/>
                  </a:lnTo>
                  <a:lnTo>
                    <a:pt x="109" y="4"/>
                  </a:lnTo>
                  <a:lnTo>
                    <a:pt x="109" y="4"/>
                  </a:lnTo>
                  <a:lnTo>
                    <a:pt x="110" y="5"/>
                  </a:lnTo>
                  <a:lnTo>
                    <a:pt x="110" y="5"/>
                  </a:lnTo>
                  <a:lnTo>
                    <a:pt x="111" y="5"/>
                  </a:lnTo>
                  <a:lnTo>
                    <a:pt x="111" y="5"/>
                  </a:lnTo>
                  <a:lnTo>
                    <a:pt x="112" y="5"/>
                  </a:lnTo>
                  <a:lnTo>
                    <a:pt x="112" y="6"/>
                  </a:lnTo>
                  <a:lnTo>
                    <a:pt x="113" y="6"/>
                  </a:lnTo>
                  <a:lnTo>
                    <a:pt x="113" y="6"/>
                  </a:lnTo>
                  <a:lnTo>
                    <a:pt x="114" y="6"/>
                  </a:lnTo>
                  <a:lnTo>
                    <a:pt x="114" y="7"/>
                  </a:lnTo>
                  <a:lnTo>
                    <a:pt x="115" y="7"/>
                  </a:lnTo>
                  <a:lnTo>
                    <a:pt x="115" y="7"/>
                  </a:lnTo>
                  <a:lnTo>
                    <a:pt x="116" y="7"/>
                  </a:lnTo>
                  <a:lnTo>
                    <a:pt x="116" y="8"/>
                  </a:lnTo>
                  <a:lnTo>
                    <a:pt x="117" y="8"/>
                  </a:lnTo>
                  <a:lnTo>
                    <a:pt x="117" y="8"/>
                  </a:lnTo>
                  <a:lnTo>
                    <a:pt x="118" y="8"/>
                  </a:lnTo>
                  <a:lnTo>
                    <a:pt x="118" y="8"/>
                  </a:lnTo>
                  <a:lnTo>
                    <a:pt x="118" y="9"/>
                  </a:lnTo>
                  <a:lnTo>
                    <a:pt x="119" y="9"/>
                  </a:lnTo>
                  <a:lnTo>
                    <a:pt x="119" y="9"/>
                  </a:lnTo>
                  <a:lnTo>
                    <a:pt x="120" y="10"/>
                  </a:lnTo>
                  <a:lnTo>
                    <a:pt x="120" y="10"/>
                  </a:lnTo>
                  <a:lnTo>
                    <a:pt x="121" y="10"/>
                  </a:lnTo>
                  <a:lnTo>
                    <a:pt x="121" y="10"/>
                  </a:lnTo>
                  <a:lnTo>
                    <a:pt x="122" y="11"/>
                  </a:lnTo>
                  <a:lnTo>
                    <a:pt x="122" y="11"/>
                  </a:lnTo>
                  <a:lnTo>
                    <a:pt x="123" y="11"/>
                  </a:lnTo>
                  <a:lnTo>
                    <a:pt x="123" y="12"/>
                  </a:lnTo>
                  <a:lnTo>
                    <a:pt x="124" y="12"/>
                  </a:lnTo>
                  <a:lnTo>
                    <a:pt x="124" y="12"/>
                  </a:lnTo>
                  <a:lnTo>
                    <a:pt x="125" y="12"/>
                  </a:lnTo>
                  <a:lnTo>
                    <a:pt x="125" y="13"/>
                  </a:lnTo>
                  <a:lnTo>
                    <a:pt x="126" y="13"/>
                  </a:lnTo>
                  <a:lnTo>
                    <a:pt x="126" y="13"/>
                  </a:lnTo>
                  <a:lnTo>
                    <a:pt x="127" y="14"/>
                  </a:lnTo>
                  <a:lnTo>
                    <a:pt x="127" y="14"/>
                  </a:lnTo>
                  <a:lnTo>
                    <a:pt x="128" y="14"/>
                  </a:lnTo>
                  <a:lnTo>
                    <a:pt x="128" y="15"/>
                  </a:lnTo>
                  <a:lnTo>
                    <a:pt x="129" y="15"/>
                  </a:lnTo>
                  <a:lnTo>
                    <a:pt x="129" y="15"/>
                  </a:lnTo>
                  <a:lnTo>
                    <a:pt x="130" y="16"/>
                  </a:lnTo>
                  <a:lnTo>
                    <a:pt x="130" y="16"/>
                  </a:lnTo>
                  <a:lnTo>
                    <a:pt x="131" y="16"/>
                  </a:lnTo>
                  <a:lnTo>
                    <a:pt x="131" y="17"/>
                  </a:lnTo>
                  <a:lnTo>
                    <a:pt x="132" y="17"/>
                  </a:lnTo>
                  <a:lnTo>
                    <a:pt x="132" y="17"/>
                  </a:lnTo>
                  <a:lnTo>
                    <a:pt x="132" y="18"/>
                  </a:lnTo>
                  <a:lnTo>
                    <a:pt x="133" y="18"/>
                  </a:lnTo>
                  <a:lnTo>
                    <a:pt x="133" y="18"/>
                  </a:lnTo>
                  <a:lnTo>
                    <a:pt x="134" y="19"/>
                  </a:lnTo>
                  <a:lnTo>
                    <a:pt x="134" y="19"/>
                  </a:lnTo>
                  <a:lnTo>
                    <a:pt x="135" y="19"/>
                  </a:lnTo>
                  <a:lnTo>
                    <a:pt x="135" y="20"/>
                  </a:lnTo>
                  <a:lnTo>
                    <a:pt x="136" y="20"/>
                  </a:lnTo>
                  <a:lnTo>
                    <a:pt x="136" y="21"/>
                  </a:lnTo>
                  <a:lnTo>
                    <a:pt x="137" y="21"/>
                  </a:lnTo>
                  <a:lnTo>
                    <a:pt x="137" y="21"/>
                  </a:lnTo>
                  <a:lnTo>
                    <a:pt x="138" y="22"/>
                  </a:lnTo>
                  <a:lnTo>
                    <a:pt x="138" y="22"/>
                  </a:lnTo>
                  <a:lnTo>
                    <a:pt x="139" y="22"/>
                  </a:lnTo>
                  <a:lnTo>
                    <a:pt x="139" y="23"/>
                  </a:lnTo>
                  <a:lnTo>
                    <a:pt x="140" y="23"/>
                  </a:lnTo>
                  <a:lnTo>
                    <a:pt x="140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2" y="25"/>
                  </a:lnTo>
                  <a:lnTo>
                    <a:pt x="142" y="25"/>
                  </a:lnTo>
                  <a:lnTo>
                    <a:pt x="143" y="26"/>
                  </a:lnTo>
                  <a:lnTo>
                    <a:pt x="143" y="26"/>
                  </a:lnTo>
                  <a:lnTo>
                    <a:pt x="144" y="26"/>
                  </a:lnTo>
                  <a:lnTo>
                    <a:pt x="144" y="27"/>
                  </a:lnTo>
                  <a:lnTo>
                    <a:pt x="145" y="27"/>
                  </a:lnTo>
                  <a:lnTo>
                    <a:pt x="145" y="28"/>
                  </a:lnTo>
                  <a:lnTo>
                    <a:pt x="146" y="28"/>
                  </a:lnTo>
                  <a:lnTo>
                    <a:pt x="146" y="29"/>
                  </a:lnTo>
                  <a:lnTo>
                    <a:pt x="147" y="29"/>
                  </a:lnTo>
                  <a:lnTo>
                    <a:pt x="147" y="29"/>
                  </a:lnTo>
                  <a:lnTo>
                    <a:pt x="147" y="30"/>
                  </a:lnTo>
                  <a:lnTo>
                    <a:pt x="148" y="30"/>
                  </a:lnTo>
                  <a:lnTo>
                    <a:pt x="148" y="31"/>
                  </a:lnTo>
                  <a:lnTo>
                    <a:pt x="149" y="31"/>
                  </a:lnTo>
                  <a:lnTo>
                    <a:pt x="149" y="31"/>
                  </a:lnTo>
                  <a:lnTo>
                    <a:pt x="150" y="32"/>
                  </a:lnTo>
                  <a:lnTo>
                    <a:pt x="150" y="32"/>
                  </a:lnTo>
                  <a:lnTo>
                    <a:pt x="151" y="33"/>
                  </a:lnTo>
                  <a:lnTo>
                    <a:pt x="151" y="33"/>
                  </a:lnTo>
                  <a:lnTo>
                    <a:pt x="152" y="34"/>
                  </a:lnTo>
                  <a:lnTo>
                    <a:pt x="152" y="34"/>
                  </a:lnTo>
                  <a:lnTo>
                    <a:pt x="153" y="35"/>
                  </a:lnTo>
                  <a:lnTo>
                    <a:pt x="153" y="35"/>
                  </a:lnTo>
                  <a:lnTo>
                    <a:pt x="154" y="35"/>
                  </a:lnTo>
                  <a:lnTo>
                    <a:pt x="154" y="36"/>
                  </a:lnTo>
                  <a:lnTo>
                    <a:pt x="155" y="36"/>
                  </a:lnTo>
                  <a:lnTo>
                    <a:pt x="155" y="37"/>
                  </a:lnTo>
                  <a:lnTo>
                    <a:pt x="156" y="37"/>
                  </a:lnTo>
                  <a:lnTo>
                    <a:pt x="156" y="38"/>
                  </a:lnTo>
                  <a:lnTo>
                    <a:pt x="157" y="38"/>
                  </a:lnTo>
                  <a:lnTo>
                    <a:pt x="157" y="39"/>
                  </a:lnTo>
                  <a:lnTo>
                    <a:pt x="158" y="39"/>
                  </a:lnTo>
                  <a:lnTo>
                    <a:pt x="158" y="39"/>
                  </a:lnTo>
                  <a:lnTo>
                    <a:pt x="159" y="40"/>
                  </a:lnTo>
                  <a:lnTo>
                    <a:pt x="159" y="40"/>
                  </a:lnTo>
                  <a:lnTo>
                    <a:pt x="160" y="41"/>
                  </a:lnTo>
                  <a:lnTo>
                    <a:pt x="160" y="41"/>
                  </a:lnTo>
                  <a:lnTo>
                    <a:pt x="161" y="42"/>
                  </a:lnTo>
                  <a:lnTo>
                    <a:pt x="161" y="42"/>
                  </a:lnTo>
                  <a:lnTo>
                    <a:pt x="161" y="43"/>
                  </a:lnTo>
                  <a:lnTo>
                    <a:pt x="162" y="43"/>
                  </a:lnTo>
                  <a:lnTo>
                    <a:pt x="162" y="44"/>
                  </a:lnTo>
                  <a:lnTo>
                    <a:pt x="163" y="44"/>
                  </a:lnTo>
                  <a:lnTo>
                    <a:pt x="163" y="45"/>
                  </a:lnTo>
                  <a:lnTo>
                    <a:pt x="164" y="45"/>
                  </a:lnTo>
                  <a:lnTo>
                    <a:pt x="164" y="46"/>
                  </a:lnTo>
                  <a:lnTo>
                    <a:pt x="165" y="46"/>
                  </a:lnTo>
                  <a:lnTo>
                    <a:pt x="165" y="47"/>
                  </a:lnTo>
                  <a:lnTo>
                    <a:pt x="166" y="47"/>
                  </a:lnTo>
                  <a:lnTo>
                    <a:pt x="166" y="48"/>
                  </a:lnTo>
                  <a:lnTo>
                    <a:pt x="167" y="48"/>
                  </a:lnTo>
                  <a:lnTo>
                    <a:pt x="167" y="48"/>
                  </a:lnTo>
                  <a:lnTo>
                    <a:pt x="168" y="49"/>
                  </a:lnTo>
                  <a:lnTo>
                    <a:pt x="168" y="49"/>
                  </a:lnTo>
                  <a:lnTo>
                    <a:pt x="169" y="50"/>
                  </a:lnTo>
                  <a:lnTo>
                    <a:pt x="169" y="50"/>
                  </a:lnTo>
                  <a:lnTo>
                    <a:pt x="170" y="51"/>
                  </a:lnTo>
                  <a:lnTo>
                    <a:pt x="170" y="51"/>
                  </a:lnTo>
                  <a:lnTo>
                    <a:pt x="171" y="52"/>
                  </a:lnTo>
                  <a:lnTo>
                    <a:pt x="171" y="52"/>
                  </a:lnTo>
                  <a:lnTo>
                    <a:pt x="172" y="53"/>
                  </a:lnTo>
                  <a:lnTo>
                    <a:pt x="172" y="53"/>
                  </a:lnTo>
                  <a:lnTo>
                    <a:pt x="173" y="54"/>
                  </a:lnTo>
                  <a:lnTo>
                    <a:pt x="173" y="54"/>
                  </a:lnTo>
                  <a:lnTo>
                    <a:pt x="174" y="55"/>
                  </a:lnTo>
                  <a:lnTo>
                    <a:pt x="174" y="55"/>
                  </a:lnTo>
                  <a:lnTo>
                    <a:pt x="175" y="56"/>
                  </a:lnTo>
                  <a:lnTo>
                    <a:pt x="175" y="56"/>
                  </a:lnTo>
                  <a:lnTo>
                    <a:pt x="175" y="57"/>
                  </a:lnTo>
                  <a:lnTo>
                    <a:pt x="176" y="57"/>
                  </a:lnTo>
                  <a:lnTo>
                    <a:pt x="176" y="57"/>
                  </a:lnTo>
                  <a:lnTo>
                    <a:pt x="177" y="58"/>
                  </a:lnTo>
                  <a:lnTo>
                    <a:pt x="177" y="58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9" y="60"/>
                  </a:lnTo>
                  <a:lnTo>
                    <a:pt x="179" y="60"/>
                  </a:lnTo>
                  <a:lnTo>
                    <a:pt x="180" y="61"/>
                  </a:lnTo>
                  <a:lnTo>
                    <a:pt x="180" y="61"/>
                  </a:lnTo>
                  <a:lnTo>
                    <a:pt x="181" y="62"/>
                  </a:lnTo>
                  <a:lnTo>
                    <a:pt x="181" y="62"/>
                  </a:lnTo>
                  <a:lnTo>
                    <a:pt x="182" y="63"/>
                  </a:lnTo>
                  <a:lnTo>
                    <a:pt x="182" y="63"/>
                  </a:lnTo>
                  <a:lnTo>
                    <a:pt x="183" y="64"/>
                  </a:lnTo>
                  <a:lnTo>
                    <a:pt x="183" y="64"/>
                  </a:lnTo>
                  <a:lnTo>
                    <a:pt x="184" y="65"/>
                  </a:lnTo>
                  <a:lnTo>
                    <a:pt x="184" y="65"/>
                  </a:lnTo>
                  <a:lnTo>
                    <a:pt x="185" y="66"/>
                  </a:lnTo>
                  <a:lnTo>
                    <a:pt x="185" y="66"/>
                  </a:lnTo>
                  <a:lnTo>
                    <a:pt x="186" y="66"/>
                  </a:lnTo>
                  <a:lnTo>
                    <a:pt x="186" y="67"/>
                  </a:lnTo>
                  <a:lnTo>
                    <a:pt x="187" y="67"/>
                  </a:lnTo>
                  <a:lnTo>
                    <a:pt x="187" y="68"/>
                  </a:lnTo>
                  <a:lnTo>
                    <a:pt x="188" y="68"/>
                  </a:lnTo>
                  <a:lnTo>
                    <a:pt x="188" y="69"/>
                  </a:lnTo>
                  <a:lnTo>
                    <a:pt x="189" y="69"/>
                  </a:lnTo>
                  <a:lnTo>
                    <a:pt x="189" y="70"/>
                  </a:lnTo>
                  <a:lnTo>
                    <a:pt x="189" y="70"/>
                  </a:lnTo>
                  <a:lnTo>
                    <a:pt x="190" y="70"/>
                  </a:lnTo>
                  <a:lnTo>
                    <a:pt x="190" y="71"/>
                  </a:lnTo>
                  <a:lnTo>
                    <a:pt x="191" y="71"/>
                  </a:lnTo>
                  <a:lnTo>
                    <a:pt x="191" y="72"/>
                  </a:lnTo>
                  <a:lnTo>
                    <a:pt x="192" y="72"/>
                  </a:lnTo>
                  <a:lnTo>
                    <a:pt x="192" y="73"/>
                  </a:lnTo>
                  <a:lnTo>
                    <a:pt x="193" y="73"/>
                  </a:lnTo>
                  <a:lnTo>
                    <a:pt x="193" y="74"/>
                  </a:lnTo>
                  <a:lnTo>
                    <a:pt x="194" y="74"/>
                  </a:lnTo>
                  <a:lnTo>
                    <a:pt x="194" y="75"/>
                  </a:lnTo>
                  <a:lnTo>
                    <a:pt x="195" y="75"/>
                  </a:lnTo>
                  <a:lnTo>
                    <a:pt x="195" y="75"/>
                  </a:lnTo>
                  <a:lnTo>
                    <a:pt x="196" y="76"/>
                  </a:lnTo>
                  <a:lnTo>
                    <a:pt x="196" y="76"/>
                  </a:lnTo>
                  <a:lnTo>
                    <a:pt x="197" y="77"/>
                  </a:lnTo>
                  <a:lnTo>
                    <a:pt x="197" y="77"/>
                  </a:lnTo>
                  <a:lnTo>
                    <a:pt x="198" y="78"/>
                  </a:lnTo>
                  <a:lnTo>
                    <a:pt x="198" y="78"/>
                  </a:lnTo>
                  <a:lnTo>
                    <a:pt x="199" y="79"/>
                  </a:lnTo>
                  <a:lnTo>
                    <a:pt x="199" y="79"/>
                  </a:lnTo>
                  <a:lnTo>
                    <a:pt x="200" y="79"/>
                  </a:lnTo>
                  <a:lnTo>
                    <a:pt x="200" y="80"/>
                  </a:lnTo>
                  <a:lnTo>
                    <a:pt x="201" y="80"/>
                  </a:lnTo>
                  <a:lnTo>
                    <a:pt x="201" y="81"/>
                  </a:lnTo>
                  <a:lnTo>
                    <a:pt x="202" y="81"/>
                  </a:lnTo>
                  <a:lnTo>
                    <a:pt x="202" y="81"/>
                  </a:lnTo>
                  <a:lnTo>
                    <a:pt x="203" y="82"/>
                  </a:lnTo>
                  <a:lnTo>
                    <a:pt x="203" y="82"/>
                  </a:lnTo>
                  <a:lnTo>
                    <a:pt x="204" y="83"/>
                  </a:lnTo>
                  <a:lnTo>
                    <a:pt x="204" y="83"/>
                  </a:lnTo>
                  <a:lnTo>
                    <a:pt x="204" y="84"/>
                  </a:lnTo>
                  <a:lnTo>
                    <a:pt x="205" y="84"/>
                  </a:lnTo>
                  <a:lnTo>
                    <a:pt x="205" y="84"/>
                  </a:lnTo>
                  <a:lnTo>
                    <a:pt x="206" y="85"/>
                  </a:lnTo>
                  <a:lnTo>
                    <a:pt x="206" y="85"/>
                  </a:lnTo>
                  <a:lnTo>
                    <a:pt x="207" y="86"/>
                  </a:lnTo>
                  <a:lnTo>
                    <a:pt x="207" y="86"/>
                  </a:lnTo>
                  <a:lnTo>
                    <a:pt x="208" y="86"/>
                  </a:lnTo>
                  <a:lnTo>
                    <a:pt x="208" y="87"/>
                  </a:lnTo>
                  <a:lnTo>
                    <a:pt x="209" y="87"/>
                  </a:lnTo>
                  <a:lnTo>
                    <a:pt x="209" y="88"/>
                  </a:lnTo>
                  <a:lnTo>
                    <a:pt x="210" y="88"/>
                  </a:lnTo>
                  <a:lnTo>
                    <a:pt x="210" y="88"/>
                  </a:lnTo>
                  <a:lnTo>
                    <a:pt x="211" y="89"/>
                  </a:lnTo>
                  <a:lnTo>
                    <a:pt x="211" y="89"/>
                  </a:lnTo>
                  <a:lnTo>
                    <a:pt x="212" y="89"/>
                  </a:lnTo>
                  <a:lnTo>
                    <a:pt x="212" y="90"/>
                  </a:lnTo>
                  <a:lnTo>
                    <a:pt x="213" y="90"/>
                  </a:lnTo>
                  <a:lnTo>
                    <a:pt x="213" y="90"/>
                  </a:lnTo>
                  <a:lnTo>
                    <a:pt x="214" y="91"/>
                  </a:lnTo>
                  <a:lnTo>
                    <a:pt x="214" y="91"/>
                  </a:lnTo>
                  <a:lnTo>
                    <a:pt x="215" y="92"/>
                  </a:lnTo>
                  <a:lnTo>
                    <a:pt x="215" y="92"/>
                  </a:lnTo>
                  <a:lnTo>
                    <a:pt x="216" y="92"/>
                  </a:lnTo>
                  <a:lnTo>
                    <a:pt x="216" y="93"/>
                  </a:lnTo>
                  <a:lnTo>
                    <a:pt x="217" y="93"/>
                  </a:lnTo>
                  <a:lnTo>
                    <a:pt x="217" y="93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19" y="95"/>
                  </a:lnTo>
                  <a:lnTo>
                    <a:pt x="219" y="95"/>
                  </a:lnTo>
                  <a:lnTo>
                    <a:pt x="220" y="95"/>
                  </a:lnTo>
                  <a:lnTo>
                    <a:pt x="220" y="96"/>
                  </a:lnTo>
                  <a:lnTo>
                    <a:pt x="221" y="96"/>
                  </a:lnTo>
                  <a:lnTo>
                    <a:pt x="221" y="96"/>
                  </a:lnTo>
                  <a:lnTo>
                    <a:pt x="222" y="96"/>
                  </a:lnTo>
                  <a:lnTo>
                    <a:pt x="222" y="97"/>
                  </a:lnTo>
                  <a:lnTo>
                    <a:pt x="223" y="97"/>
                  </a:lnTo>
                  <a:lnTo>
                    <a:pt x="223" y="97"/>
                  </a:lnTo>
                  <a:lnTo>
                    <a:pt x="224" y="98"/>
                  </a:lnTo>
                  <a:lnTo>
                    <a:pt x="224" y="98"/>
                  </a:lnTo>
                  <a:lnTo>
                    <a:pt x="225" y="98"/>
                  </a:lnTo>
                  <a:lnTo>
                    <a:pt x="225" y="98"/>
                  </a:lnTo>
                  <a:lnTo>
                    <a:pt x="226" y="99"/>
                  </a:lnTo>
                  <a:lnTo>
                    <a:pt x="226" y="99"/>
                  </a:lnTo>
                  <a:lnTo>
                    <a:pt x="227" y="99"/>
                  </a:lnTo>
                  <a:lnTo>
                    <a:pt x="227" y="100"/>
                  </a:lnTo>
                  <a:lnTo>
                    <a:pt x="228" y="100"/>
                  </a:lnTo>
                  <a:lnTo>
                    <a:pt x="228" y="100"/>
                  </a:lnTo>
                  <a:lnTo>
                    <a:pt x="229" y="100"/>
                  </a:lnTo>
                  <a:lnTo>
                    <a:pt x="229" y="101"/>
                  </a:lnTo>
                  <a:lnTo>
                    <a:pt x="230" y="101"/>
                  </a:lnTo>
                  <a:lnTo>
                    <a:pt x="230" y="101"/>
                  </a:lnTo>
                  <a:lnTo>
                    <a:pt x="231" y="101"/>
                  </a:lnTo>
                  <a:lnTo>
                    <a:pt x="231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2" y="102"/>
                  </a:lnTo>
                  <a:lnTo>
                    <a:pt x="233" y="103"/>
                  </a:lnTo>
                  <a:lnTo>
                    <a:pt x="233" y="103"/>
                  </a:lnTo>
                  <a:lnTo>
                    <a:pt x="234" y="103"/>
                  </a:lnTo>
                  <a:lnTo>
                    <a:pt x="234" y="103"/>
                  </a:lnTo>
                  <a:lnTo>
                    <a:pt x="235" y="103"/>
                  </a:lnTo>
                  <a:lnTo>
                    <a:pt x="235" y="104"/>
                  </a:lnTo>
                  <a:lnTo>
                    <a:pt x="236" y="104"/>
                  </a:lnTo>
                  <a:lnTo>
                    <a:pt x="236" y="104"/>
                  </a:lnTo>
                  <a:lnTo>
                    <a:pt x="237" y="104"/>
                  </a:lnTo>
                  <a:lnTo>
                    <a:pt x="237" y="105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39" y="105"/>
                  </a:lnTo>
                  <a:lnTo>
                    <a:pt x="239" y="105"/>
                  </a:lnTo>
                  <a:lnTo>
                    <a:pt x="240" y="105"/>
                  </a:lnTo>
                  <a:lnTo>
                    <a:pt x="240" y="106"/>
                  </a:lnTo>
                  <a:lnTo>
                    <a:pt x="241" y="106"/>
                  </a:lnTo>
                  <a:lnTo>
                    <a:pt x="241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2" y="106"/>
                  </a:lnTo>
                  <a:lnTo>
                    <a:pt x="243" y="106"/>
                  </a:lnTo>
                  <a:lnTo>
                    <a:pt x="243" y="107"/>
                  </a:lnTo>
                  <a:lnTo>
                    <a:pt x="244" y="107"/>
                  </a:lnTo>
                  <a:lnTo>
                    <a:pt x="244" y="107"/>
                  </a:lnTo>
                  <a:lnTo>
                    <a:pt x="245" y="107"/>
                  </a:lnTo>
                  <a:lnTo>
                    <a:pt x="245" y="107"/>
                  </a:lnTo>
                  <a:lnTo>
                    <a:pt x="246" y="107"/>
                  </a:lnTo>
                  <a:lnTo>
                    <a:pt x="246" y="107"/>
                  </a:lnTo>
                  <a:lnTo>
                    <a:pt x="247" y="108"/>
                  </a:lnTo>
                  <a:lnTo>
                    <a:pt x="247" y="108"/>
                  </a:lnTo>
                  <a:lnTo>
                    <a:pt x="248" y="108"/>
                  </a:lnTo>
                  <a:lnTo>
                    <a:pt x="248" y="108"/>
                  </a:lnTo>
                  <a:lnTo>
                    <a:pt x="249" y="108"/>
                  </a:lnTo>
                  <a:lnTo>
                    <a:pt x="249" y="108"/>
                  </a:lnTo>
                  <a:lnTo>
                    <a:pt x="250" y="108"/>
                  </a:lnTo>
                  <a:lnTo>
                    <a:pt x="250" y="108"/>
                  </a:lnTo>
                  <a:lnTo>
                    <a:pt x="251" y="108"/>
                  </a:lnTo>
                  <a:lnTo>
                    <a:pt x="251" y="108"/>
                  </a:lnTo>
                  <a:lnTo>
                    <a:pt x="252" y="109"/>
                  </a:lnTo>
                  <a:lnTo>
                    <a:pt x="252" y="109"/>
                  </a:lnTo>
                  <a:lnTo>
                    <a:pt x="253" y="109"/>
                  </a:lnTo>
                  <a:lnTo>
                    <a:pt x="253" y="109"/>
                  </a:lnTo>
                  <a:lnTo>
                    <a:pt x="254" y="109"/>
                  </a:lnTo>
                  <a:lnTo>
                    <a:pt x="254" y="109"/>
                  </a:lnTo>
                  <a:lnTo>
                    <a:pt x="255" y="109"/>
                  </a:lnTo>
                  <a:lnTo>
                    <a:pt x="255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6" y="109"/>
                  </a:lnTo>
                  <a:lnTo>
                    <a:pt x="257" y="109"/>
                  </a:lnTo>
                  <a:lnTo>
                    <a:pt x="257" y="109"/>
                  </a:lnTo>
                  <a:lnTo>
                    <a:pt x="258" y="109"/>
                  </a:lnTo>
                  <a:lnTo>
                    <a:pt x="258" y="109"/>
                  </a:lnTo>
                  <a:lnTo>
                    <a:pt x="259" y="109"/>
                  </a:lnTo>
                  <a:lnTo>
                    <a:pt x="259" y="109"/>
                  </a:lnTo>
                  <a:lnTo>
                    <a:pt x="260" y="109"/>
                  </a:lnTo>
                  <a:lnTo>
                    <a:pt x="260" y="109"/>
                  </a:lnTo>
                  <a:lnTo>
                    <a:pt x="261" y="109"/>
                  </a:lnTo>
                  <a:lnTo>
                    <a:pt x="261" y="109"/>
                  </a:lnTo>
                  <a:lnTo>
                    <a:pt x="262" y="109"/>
                  </a:lnTo>
                  <a:lnTo>
                    <a:pt x="262" y="109"/>
                  </a:lnTo>
                  <a:lnTo>
                    <a:pt x="263" y="109"/>
                  </a:lnTo>
                  <a:lnTo>
                    <a:pt x="263" y="109"/>
                  </a:lnTo>
                  <a:lnTo>
                    <a:pt x="264" y="109"/>
                  </a:lnTo>
                  <a:lnTo>
                    <a:pt x="264" y="109"/>
                  </a:lnTo>
                  <a:lnTo>
                    <a:pt x="265" y="109"/>
                  </a:lnTo>
                  <a:lnTo>
                    <a:pt x="265" y="109"/>
                  </a:lnTo>
                  <a:lnTo>
                    <a:pt x="266" y="109"/>
                  </a:lnTo>
                  <a:lnTo>
                    <a:pt x="266" y="109"/>
                  </a:lnTo>
                  <a:lnTo>
                    <a:pt x="267" y="109"/>
                  </a:lnTo>
                  <a:lnTo>
                    <a:pt x="267" y="109"/>
                  </a:lnTo>
                  <a:lnTo>
                    <a:pt x="268" y="109"/>
                  </a:lnTo>
                  <a:lnTo>
                    <a:pt x="268" y="109"/>
                  </a:lnTo>
                  <a:lnTo>
                    <a:pt x="269" y="109"/>
                  </a:lnTo>
                  <a:lnTo>
                    <a:pt x="269" y="109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0" y="108"/>
                  </a:lnTo>
                  <a:lnTo>
                    <a:pt x="271" y="108"/>
                  </a:lnTo>
                  <a:lnTo>
                    <a:pt x="271" y="108"/>
                  </a:lnTo>
                  <a:lnTo>
                    <a:pt x="272" y="108"/>
                  </a:lnTo>
                  <a:lnTo>
                    <a:pt x="272" y="108"/>
                  </a:lnTo>
                  <a:lnTo>
                    <a:pt x="273" y="108"/>
                  </a:lnTo>
                  <a:lnTo>
                    <a:pt x="273" y="108"/>
                  </a:lnTo>
                  <a:lnTo>
                    <a:pt x="274" y="108"/>
                  </a:lnTo>
                  <a:lnTo>
                    <a:pt x="274" y="107"/>
                  </a:lnTo>
                  <a:lnTo>
                    <a:pt x="275" y="107"/>
                  </a:lnTo>
                  <a:lnTo>
                    <a:pt x="275" y="107"/>
                  </a:lnTo>
                  <a:lnTo>
                    <a:pt x="276" y="107"/>
                  </a:lnTo>
                  <a:lnTo>
                    <a:pt x="276" y="107"/>
                  </a:lnTo>
                  <a:lnTo>
                    <a:pt x="277" y="107"/>
                  </a:lnTo>
                  <a:lnTo>
                    <a:pt x="277" y="107"/>
                  </a:lnTo>
                  <a:lnTo>
                    <a:pt x="278" y="106"/>
                  </a:lnTo>
                  <a:lnTo>
                    <a:pt x="278" y="106"/>
                  </a:lnTo>
                  <a:lnTo>
                    <a:pt x="279" y="106"/>
                  </a:lnTo>
                  <a:lnTo>
                    <a:pt x="279" y="106"/>
                  </a:lnTo>
                  <a:lnTo>
                    <a:pt x="280" y="106"/>
                  </a:lnTo>
                  <a:lnTo>
                    <a:pt x="280" y="106"/>
                  </a:lnTo>
                  <a:lnTo>
                    <a:pt x="281" y="106"/>
                  </a:lnTo>
                  <a:lnTo>
                    <a:pt x="281" y="105"/>
                  </a:lnTo>
                  <a:lnTo>
                    <a:pt x="282" y="105"/>
                  </a:lnTo>
                  <a:lnTo>
                    <a:pt x="282" y="105"/>
                  </a:lnTo>
                  <a:lnTo>
                    <a:pt x="283" y="105"/>
                  </a:lnTo>
                  <a:lnTo>
                    <a:pt x="283" y="105"/>
                  </a:lnTo>
                  <a:lnTo>
                    <a:pt x="284" y="105"/>
                  </a:lnTo>
                  <a:lnTo>
                    <a:pt x="284" y="104"/>
                  </a:lnTo>
                  <a:lnTo>
                    <a:pt x="284" y="104"/>
                  </a:lnTo>
                  <a:lnTo>
                    <a:pt x="285" y="104"/>
                  </a:lnTo>
                  <a:lnTo>
                    <a:pt x="285" y="104"/>
                  </a:lnTo>
                  <a:lnTo>
                    <a:pt x="286" y="103"/>
                  </a:lnTo>
                  <a:lnTo>
                    <a:pt x="286" y="103"/>
                  </a:lnTo>
                  <a:lnTo>
                    <a:pt x="287" y="103"/>
                  </a:lnTo>
                  <a:lnTo>
                    <a:pt x="287" y="103"/>
                  </a:lnTo>
                  <a:lnTo>
                    <a:pt x="288" y="103"/>
                  </a:lnTo>
                  <a:lnTo>
                    <a:pt x="288" y="102"/>
                  </a:lnTo>
                  <a:lnTo>
                    <a:pt x="289" y="102"/>
                  </a:lnTo>
                  <a:lnTo>
                    <a:pt x="289" y="102"/>
                  </a:lnTo>
                  <a:lnTo>
                    <a:pt x="290" y="102"/>
                  </a:lnTo>
                  <a:lnTo>
                    <a:pt x="290" y="101"/>
                  </a:lnTo>
                  <a:lnTo>
                    <a:pt x="291" y="101"/>
                  </a:lnTo>
                  <a:lnTo>
                    <a:pt x="291" y="101"/>
                  </a:lnTo>
                  <a:lnTo>
                    <a:pt x="292" y="101"/>
                  </a:lnTo>
                  <a:lnTo>
                    <a:pt x="292" y="100"/>
                  </a:lnTo>
                  <a:lnTo>
                    <a:pt x="293" y="100"/>
                  </a:lnTo>
                  <a:lnTo>
                    <a:pt x="293" y="100"/>
                  </a:lnTo>
                  <a:lnTo>
                    <a:pt x="294" y="100"/>
                  </a:lnTo>
                  <a:lnTo>
                    <a:pt x="294" y="99"/>
                  </a:lnTo>
                  <a:lnTo>
                    <a:pt x="295" y="99"/>
                  </a:lnTo>
                  <a:lnTo>
                    <a:pt x="295" y="99"/>
                  </a:lnTo>
                  <a:lnTo>
                    <a:pt x="296" y="98"/>
                  </a:lnTo>
                  <a:lnTo>
                    <a:pt x="296" y="98"/>
                  </a:lnTo>
                  <a:lnTo>
                    <a:pt x="297" y="98"/>
                  </a:lnTo>
                  <a:lnTo>
                    <a:pt x="297" y="98"/>
                  </a:lnTo>
                  <a:lnTo>
                    <a:pt x="298" y="97"/>
                  </a:lnTo>
                  <a:lnTo>
                    <a:pt x="298" y="97"/>
                  </a:lnTo>
                  <a:lnTo>
                    <a:pt x="299" y="97"/>
                  </a:lnTo>
                  <a:lnTo>
                    <a:pt x="299" y="96"/>
                  </a:lnTo>
                  <a:lnTo>
                    <a:pt x="299" y="96"/>
                  </a:lnTo>
                  <a:lnTo>
                    <a:pt x="300" y="96"/>
                  </a:lnTo>
                  <a:lnTo>
                    <a:pt x="300" y="96"/>
                  </a:lnTo>
                  <a:lnTo>
                    <a:pt x="301" y="95"/>
                  </a:lnTo>
                  <a:lnTo>
                    <a:pt x="301" y="95"/>
                  </a:lnTo>
                  <a:lnTo>
                    <a:pt x="302" y="95"/>
                  </a:lnTo>
                  <a:lnTo>
                    <a:pt x="302" y="94"/>
                  </a:lnTo>
                  <a:lnTo>
                    <a:pt x="303" y="94"/>
                  </a:lnTo>
                  <a:lnTo>
                    <a:pt x="303" y="94"/>
                  </a:lnTo>
                  <a:lnTo>
                    <a:pt x="304" y="93"/>
                  </a:lnTo>
                  <a:lnTo>
                    <a:pt x="304" y="93"/>
                  </a:lnTo>
                  <a:lnTo>
                    <a:pt x="305" y="93"/>
                  </a:lnTo>
                  <a:lnTo>
                    <a:pt x="305" y="92"/>
                  </a:lnTo>
                  <a:lnTo>
                    <a:pt x="306" y="92"/>
                  </a:lnTo>
                  <a:lnTo>
                    <a:pt x="306" y="92"/>
                  </a:lnTo>
                  <a:lnTo>
                    <a:pt x="307" y="91"/>
                  </a:lnTo>
                  <a:lnTo>
                    <a:pt x="307" y="91"/>
                  </a:lnTo>
                  <a:lnTo>
                    <a:pt x="308" y="90"/>
                  </a:lnTo>
                  <a:lnTo>
                    <a:pt x="308" y="90"/>
                  </a:lnTo>
                  <a:lnTo>
                    <a:pt x="309" y="90"/>
                  </a:lnTo>
                  <a:lnTo>
                    <a:pt x="309" y="89"/>
                  </a:lnTo>
                  <a:lnTo>
                    <a:pt x="310" y="89"/>
                  </a:lnTo>
                  <a:lnTo>
                    <a:pt x="310" y="89"/>
                  </a:lnTo>
                  <a:lnTo>
                    <a:pt x="311" y="88"/>
                  </a:lnTo>
                  <a:lnTo>
                    <a:pt x="311" y="88"/>
                  </a:lnTo>
                  <a:lnTo>
                    <a:pt x="312" y="88"/>
                  </a:lnTo>
                  <a:lnTo>
                    <a:pt x="312" y="87"/>
                  </a:lnTo>
                  <a:lnTo>
                    <a:pt x="313" y="87"/>
                  </a:lnTo>
                  <a:lnTo>
                    <a:pt x="313" y="86"/>
                  </a:lnTo>
                  <a:lnTo>
                    <a:pt x="313" y="86"/>
                  </a:lnTo>
                  <a:lnTo>
                    <a:pt x="314" y="86"/>
                  </a:lnTo>
                  <a:lnTo>
                    <a:pt x="314" y="85"/>
                  </a:lnTo>
                  <a:lnTo>
                    <a:pt x="315" y="85"/>
                  </a:lnTo>
                  <a:lnTo>
                    <a:pt x="315" y="84"/>
                  </a:lnTo>
                  <a:lnTo>
                    <a:pt x="316" y="84"/>
                  </a:lnTo>
                  <a:lnTo>
                    <a:pt x="316" y="84"/>
                  </a:lnTo>
                  <a:lnTo>
                    <a:pt x="317" y="83"/>
                  </a:lnTo>
                  <a:lnTo>
                    <a:pt x="317" y="83"/>
                  </a:lnTo>
                  <a:lnTo>
                    <a:pt x="318" y="82"/>
                  </a:lnTo>
                  <a:lnTo>
                    <a:pt x="318" y="82"/>
                  </a:lnTo>
                  <a:lnTo>
                    <a:pt x="319" y="81"/>
                  </a:lnTo>
                  <a:lnTo>
                    <a:pt x="319" y="81"/>
                  </a:lnTo>
                  <a:lnTo>
                    <a:pt x="320" y="81"/>
                  </a:lnTo>
                  <a:lnTo>
                    <a:pt x="320" y="80"/>
                  </a:lnTo>
                  <a:lnTo>
                    <a:pt x="321" y="80"/>
                  </a:lnTo>
                  <a:lnTo>
                    <a:pt x="321" y="79"/>
                  </a:lnTo>
                  <a:lnTo>
                    <a:pt x="322" y="79"/>
                  </a:lnTo>
                  <a:lnTo>
                    <a:pt x="322" y="79"/>
                  </a:lnTo>
                  <a:lnTo>
                    <a:pt x="323" y="78"/>
                  </a:lnTo>
                  <a:lnTo>
                    <a:pt x="323" y="78"/>
                  </a:lnTo>
                  <a:lnTo>
                    <a:pt x="324" y="77"/>
                  </a:lnTo>
                  <a:lnTo>
                    <a:pt x="324" y="77"/>
                  </a:lnTo>
                  <a:lnTo>
                    <a:pt x="325" y="76"/>
                  </a:lnTo>
                  <a:lnTo>
                    <a:pt x="325" y="76"/>
                  </a:lnTo>
                  <a:lnTo>
                    <a:pt x="326" y="75"/>
                  </a:lnTo>
                  <a:lnTo>
                    <a:pt x="326" y="75"/>
                  </a:lnTo>
                  <a:lnTo>
                    <a:pt x="327" y="75"/>
                  </a:lnTo>
                  <a:lnTo>
                    <a:pt x="327" y="74"/>
                  </a:lnTo>
                  <a:lnTo>
                    <a:pt x="327" y="74"/>
                  </a:lnTo>
                  <a:lnTo>
                    <a:pt x="328" y="73"/>
                  </a:lnTo>
                  <a:lnTo>
                    <a:pt x="328" y="73"/>
                  </a:lnTo>
                  <a:lnTo>
                    <a:pt x="329" y="72"/>
                  </a:lnTo>
                  <a:lnTo>
                    <a:pt x="329" y="72"/>
                  </a:lnTo>
                  <a:lnTo>
                    <a:pt x="330" y="71"/>
                  </a:lnTo>
                  <a:lnTo>
                    <a:pt x="330" y="71"/>
                  </a:lnTo>
                  <a:lnTo>
                    <a:pt x="331" y="70"/>
                  </a:lnTo>
                  <a:lnTo>
                    <a:pt x="331" y="70"/>
                  </a:lnTo>
                  <a:lnTo>
                    <a:pt x="332" y="70"/>
                  </a:lnTo>
                  <a:lnTo>
                    <a:pt x="332" y="69"/>
                  </a:lnTo>
                  <a:lnTo>
                    <a:pt x="333" y="69"/>
                  </a:lnTo>
                  <a:lnTo>
                    <a:pt x="333" y="68"/>
                  </a:lnTo>
                  <a:lnTo>
                    <a:pt x="334" y="68"/>
                  </a:lnTo>
                  <a:lnTo>
                    <a:pt x="334" y="67"/>
                  </a:lnTo>
                  <a:lnTo>
                    <a:pt x="335" y="67"/>
                  </a:lnTo>
                  <a:lnTo>
                    <a:pt x="335" y="66"/>
                  </a:lnTo>
                  <a:lnTo>
                    <a:pt x="336" y="66"/>
                  </a:lnTo>
                  <a:lnTo>
                    <a:pt x="336" y="66"/>
                  </a:lnTo>
                  <a:lnTo>
                    <a:pt x="337" y="65"/>
                  </a:lnTo>
                  <a:lnTo>
                    <a:pt x="337" y="65"/>
                  </a:lnTo>
                  <a:lnTo>
                    <a:pt x="338" y="64"/>
                  </a:lnTo>
                  <a:lnTo>
                    <a:pt x="338" y="64"/>
                  </a:lnTo>
                  <a:lnTo>
                    <a:pt x="339" y="63"/>
                  </a:lnTo>
                  <a:lnTo>
                    <a:pt x="339" y="63"/>
                  </a:lnTo>
                  <a:lnTo>
                    <a:pt x="340" y="62"/>
                  </a:lnTo>
                  <a:lnTo>
                    <a:pt x="340" y="62"/>
                  </a:lnTo>
                  <a:lnTo>
                    <a:pt x="341" y="61"/>
                  </a:lnTo>
                  <a:lnTo>
                    <a:pt x="341" y="61"/>
                  </a:lnTo>
                  <a:lnTo>
                    <a:pt x="341" y="60"/>
                  </a:lnTo>
                  <a:lnTo>
                    <a:pt x="342" y="60"/>
                  </a:lnTo>
                  <a:lnTo>
                    <a:pt x="342" y="59"/>
                  </a:lnTo>
                  <a:lnTo>
                    <a:pt x="343" y="59"/>
                  </a:lnTo>
                  <a:lnTo>
                    <a:pt x="343" y="58"/>
                  </a:lnTo>
                  <a:lnTo>
                    <a:pt x="344" y="58"/>
                  </a:lnTo>
                  <a:lnTo>
                    <a:pt x="344" y="57"/>
                  </a:lnTo>
                  <a:lnTo>
                    <a:pt x="345" y="57"/>
                  </a:lnTo>
                  <a:lnTo>
                    <a:pt x="345" y="57"/>
                  </a:lnTo>
                  <a:lnTo>
                    <a:pt x="346" y="56"/>
                  </a:lnTo>
                  <a:lnTo>
                    <a:pt x="346" y="56"/>
                  </a:lnTo>
                  <a:lnTo>
                    <a:pt x="347" y="55"/>
                  </a:lnTo>
                  <a:lnTo>
                    <a:pt x="347" y="55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1067" name="Freeform 299"/>
            <p:cNvSpPr>
              <a:spLocks noChangeAspect="1"/>
            </p:cNvSpPr>
            <p:nvPr/>
          </p:nvSpPr>
          <p:spPr bwMode="auto">
            <a:xfrm>
              <a:off x="1320" y="1494"/>
              <a:ext cx="453" cy="6"/>
            </a:xfrm>
            <a:custGeom>
              <a:avLst/>
              <a:gdLst/>
              <a:ahLst/>
              <a:cxnLst>
                <a:cxn ang="0">
                  <a:pos x="3" y="1"/>
                </a:cxn>
                <a:cxn ang="0">
                  <a:pos x="7" y="1"/>
                </a:cxn>
                <a:cxn ang="0">
                  <a:pos x="12" y="1"/>
                </a:cxn>
                <a:cxn ang="0">
                  <a:pos x="16" y="1"/>
                </a:cxn>
                <a:cxn ang="0">
                  <a:pos x="21" y="1"/>
                </a:cxn>
                <a:cxn ang="0">
                  <a:pos x="25" y="1"/>
                </a:cxn>
                <a:cxn ang="0">
                  <a:pos x="30" y="1"/>
                </a:cxn>
                <a:cxn ang="0">
                  <a:pos x="34" y="1"/>
                </a:cxn>
                <a:cxn ang="0">
                  <a:pos x="39" y="1"/>
                </a:cxn>
                <a:cxn ang="0">
                  <a:pos x="43" y="1"/>
                </a:cxn>
                <a:cxn ang="0">
                  <a:pos x="47" y="1"/>
                </a:cxn>
                <a:cxn ang="0">
                  <a:pos x="52" y="1"/>
                </a:cxn>
                <a:cxn ang="0">
                  <a:pos x="56" y="1"/>
                </a:cxn>
                <a:cxn ang="0">
                  <a:pos x="61" y="1"/>
                </a:cxn>
                <a:cxn ang="0">
                  <a:pos x="65" y="1"/>
                </a:cxn>
                <a:cxn ang="0">
                  <a:pos x="70" y="1"/>
                </a:cxn>
                <a:cxn ang="0">
                  <a:pos x="74" y="1"/>
                </a:cxn>
                <a:cxn ang="0">
                  <a:pos x="78" y="1"/>
                </a:cxn>
                <a:cxn ang="0">
                  <a:pos x="83" y="1"/>
                </a:cxn>
                <a:cxn ang="0">
                  <a:pos x="87" y="1"/>
                </a:cxn>
                <a:cxn ang="0">
                  <a:pos x="92" y="1"/>
                </a:cxn>
                <a:cxn ang="0">
                  <a:pos x="96" y="1"/>
                </a:cxn>
                <a:cxn ang="0">
                  <a:pos x="101" y="1"/>
                </a:cxn>
                <a:cxn ang="0">
                  <a:pos x="105" y="1"/>
                </a:cxn>
                <a:cxn ang="0">
                  <a:pos x="110" y="1"/>
                </a:cxn>
                <a:cxn ang="0">
                  <a:pos x="114" y="1"/>
                </a:cxn>
                <a:cxn ang="0">
                  <a:pos x="118" y="1"/>
                </a:cxn>
                <a:cxn ang="0">
                  <a:pos x="123" y="1"/>
                </a:cxn>
                <a:cxn ang="0">
                  <a:pos x="127" y="1"/>
                </a:cxn>
                <a:cxn ang="0">
                  <a:pos x="132" y="1"/>
                </a:cxn>
                <a:cxn ang="0">
                  <a:pos x="136" y="1"/>
                </a:cxn>
                <a:cxn ang="0">
                  <a:pos x="141" y="1"/>
                </a:cxn>
                <a:cxn ang="0">
                  <a:pos x="145" y="1"/>
                </a:cxn>
                <a:cxn ang="0">
                  <a:pos x="150" y="1"/>
                </a:cxn>
                <a:cxn ang="0">
                  <a:pos x="154" y="1"/>
                </a:cxn>
                <a:cxn ang="0">
                  <a:pos x="159" y="1"/>
                </a:cxn>
                <a:cxn ang="0">
                  <a:pos x="163" y="1"/>
                </a:cxn>
                <a:cxn ang="0">
                  <a:pos x="167" y="1"/>
                </a:cxn>
                <a:cxn ang="0">
                  <a:pos x="172" y="1"/>
                </a:cxn>
                <a:cxn ang="0">
                  <a:pos x="176" y="1"/>
                </a:cxn>
                <a:cxn ang="0">
                  <a:pos x="181" y="1"/>
                </a:cxn>
                <a:cxn ang="0">
                  <a:pos x="185" y="1"/>
                </a:cxn>
                <a:cxn ang="0">
                  <a:pos x="190" y="1"/>
                </a:cxn>
                <a:cxn ang="0">
                  <a:pos x="194" y="1"/>
                </a:cxn>
                <a:cxn ang="0">
                  <a:pos x="198" y="1"/>
                </a:cxn>
                <a:cxn ang="0">
                  <a:pos x="203" y="1"/>
                </a:cxn>
                <a:cxn ang="0">
                  <a:pos x="207" y="1"/>
                </a:cxn>
                <a:cxn ang="0">
                  <a:pos x="212" y="1"/>
                </a:cxn>
                <a:cxn ang="0">
                  <a:pos x="216" y="1"/>
                </a:cxn>
              </a:cxnLst>
              <a:rect l="0" t="0" r="r" b="b"/>
              <a:pathLst>
                <a:path w="217" h="1">
                  <a:moveTo>
                    <a:pt x="0" y="1"/>
                  </a:moveTo>
                  <a:lnTo>
                    <a:pt x="1" y="1"/>
                  </a:lnTo>
                  <a:lnTo>
                    <a:pt x="2" y="1"/>
                  </a:lnTo>
                  <a:lnTo>
                    <a:pt x="3" y="1"/>
                  </a:lnTo>
                  <a:lnTo>
                    <a:pt x="4" y="1"/>
                  </a:lnTo>
                  <a:lnTo>
                    <a:pt x="5" y="1"/>
                  </a:lnTo>
                  <a:lnTo>
                    <a:pt x="6" y="1"/>
                  </a:lnTo>
                  <a:lnTo>
                    <a:pt x="7" y="1"/>
                  </a:lnTo>
                  <a:lnTo>
                    <a:pt x="9" y="1"/>
                  </a:lnTo>
                  <a:lnTo>
                    <a:pt x="10" y="1"/>
                  </a:lnTo>
                  <a:lnTo>
                    <a:pt x="11" y="1"/>
                  </a:lnTo>
                  <a:lnTo>
                    <a:pt x="12" y="1"/>
                  </a:lnTo>
                  <a:lnTo>
                    <a:pt x="13" y="1"/>
                  </a:lnTo>
                  <a:lnTo>
                    <a:pt x="14" y="1"/>
                  </a:lnTo>
                  <a:lnTo>
                    <a:pt x="15" y="1"/>
                  </a:lnTo>
                  <a:lnTo>
                    <a:pt x="16" y="1"/>
                  </a:lnTo>
                  <a:lnTo>
                    <a:pt x="17" y="1"/>
                  </a:lnTo>
                  <a:lnTo>
                    <a:pt x="19" y="1"/>
                  </a:lnTo>
                  <a:lnTo>
                    <a:pt x="20" y="1"/>
                  </a:lnTo>
                  <a:lnTo>
                    <a:pt x="21" y="1"/>
                  </a:lnTo>
                  <a:lnTo>
                    <a:pt x="22" y="1"/>
                  </a:lnTo>
                  <a:lnTo>
                    <a:pt x="23" y="1"/>
                  </a:lnTo>
                  <a:lnTo>
                    <a:pt x="24" y="1"/>
                  </a:lnTo>
                  <a:lnTo>
                    <a:pt x="25" y="1"/>
                  </a:lnTo>
                  <a:lnTo>
                    <a:pt x="26" y="1"/>
                  </a:lnTo>
                  <a:lnTo>
                    <a:pt x="27" y="1"/>
                  </a:lnTo>
                  <a:lnTo>
                    <a:pt x="29" y="1"/>
                  </a:lnTo>
                  <a:lnTo>
                    <a:pt x="30" y="1"/>
                  </a:lnTo>
                  <a:lnTo>
                    <a:pt x="31" y="1"/>
                  </a:lnTo>
                  <a:lnTo>
                    <a:pt x="32" y="1"/>
                  </a:lnTo>
                  <a:lnTo>
                    <a:pt x="33" y="1"/>
                  </a:lnTo>
                  <a:lnTo>
                    <a:pt x="34" y="1"/>
                  </a:lnTo>
                  <a:lnTo>
                    <a:pt x="35" y="1"/>
                  </a:lnTo>
                  <a:lnTo>
                    <a:pt x="36" y="1"/>
                  </a:lnTo>
                  <a:lnTo>
                    <a:pt x="37" y="1"/>
                  </a:lnTo>
                  <a:lnTo>
                    <a:pt x="39" y="1"/>
                  </a:lnTo>
                  <a:lnTo>
                    <a:pt x="40" y="1"/>
                  </a:lnTo>
                  <a:lnTo>
                    <a:pt x="41" y="1"/>
                  </a:lnTo>
                  <a:lnTo>
                    <a:pt x="42" y="1"/>
                  </a:lnTo>
                  <a:lnTo>
                    <a:pt x="43" y="1"/>
                  </a:lnTo>
                  <a:lnTo>
                    <a:pt x="44" y="1"/>
                  </a:lnTo>
                  <a:lnTo>
                    <a:pt x="45" y="1"/>
                  </a:lnTo>
                  <a:lnTo>
                    <a:pt x="46" y="1"/>
                  </a:lnTo>
                  <a:lnTo>
                    <a:pt x="47" y="1"/>
                  </a:lnTo>
                  <a:lnTo>
                    <a:pt x="49" y="1"/>
                  </a:lnTo>
                  <a:lnTo>
                    <a:pt x="50" y="1"/>
                  </a:lnTo>
                  <a:lnTo>
                    <a:pt x="51" y="1"/>
                  </a:lnTo>
                  <a:lnTo>
                    <a:pt x="52" y="1"/>
                  </a:lnTo>
                  <a:lnTo>
                    <a:pt x="53" y="1"/>
                  </a:lnTo>
                  <a:lnTo>
                    <a:pt x="54" y="1"/>
                  </a:lnTo>
                  <a:lnTo>
                    <a:pt x="55" y="1"/>
                  </a:lnTo>
                  <a:lnTo>
                    <a:pt x="56" y="1"/>
                  </a:lnTo>
                  <a:lnTo>
                    <a:pt x="57" y="1"/>
                  </a:lnTo>
                  <a:lnTo>
                    <a:pt x="59" y="1"/>
                  </a:lnTo>
                  <a:lnTo>
                    <a:pt x="60" y="1"/>
                  </a:lnTo>
                  <a:lnTo>
                    <a:pt x="61" y="1"/>
                  </a:lnTo>
                  <a:lnTo>
                    <a:pt x="62" y="1"/>
                  </a:lnTo>
                  <a:lnTo>
                    <a:pt x="63" y="1"/>
                  </a:lnTo>
                  <a:lnTo>
                    <a:pt x="64" y="1"/>
                  </a:lnTo>
                  <a:lnTo>
                    <a:pt x="65" y="1"/>
                  </a:lnTo>
                  <a:lnTo>
                    <a:pt x="66" y="1"/>
                  </a:lnTo>
                  <a:lnTo>
                    <a:pt x="67" y="1"/>
                  </a:lnTo>
                  <a:lnTo>
                    <a:pt x="69" y="1"/>
                  </a:lnTo>
                  <a:lnTo>
                    <a:pt x="70" y="1"/>
                  </a:lnTo>
                  <a:lnTo>
                    <a:pt x="71" y="1"/>
                  </a:lnTo>
                  <a:lnTo>
                    <a:pt x="72" y="1"/>
                  </a:lnTo>
                  <a:lnTo>
                    <a:pt x="73" y="1"/>
                  </a:lnTo>
                  <a:lnTo>
                    <a:pt x="74" y="1"/>
                  </a:lnTo>
                  <a:lnTo>
                    <a:pt x="75" y="1"/>
                  </a:lnTo>
                  <a:lnTo>
                    <a:pt x="76" y="1"/>
                  </a:lnTo>
                  <a:lnTo>
                    <a:pt x="77" y="1"/>
                  </a:lnTo>
                  <a:lnTo>
                    <a:pt x="78" y="1"/>
                  </a:lnTo>
                  <a:lnTo>
                    <a:pt x="80" y="1"/>
                  </a:lnTo>
                  <a:lnTo>
                    <a:pt x="81" y="1"/>
                  </a:lnTo>
                  <a:lnTo>
                    <a:pt x="82" y="1"/>
                  </a:lnTo>
                  <a:lnTo>
                    <a:pt x="83" y="1"/>
                  </a:lnTo>
                  <a:lnTo>
                    <a:pt x="84" y="1"/>
                  </a:lnTo>
                  <a:lnTo>
                    <a:pt x="85" y="1"/>
                  </a:lnTo>
                  <a:lnTo>
                    <a:pt x="86" y="1"/>
                  </a:lnTo>
                  <a:lnTo>
                    <a:pt x="87" y="1"/>
                  </a:lnTo>
                  <a:lnTo>
                    <a:pt x="88" y="1"/>
                  </a:lnTo>
                  <a:lnTo>
                    <a:pt x="90" y="1"/>
                  </a:lnTo>
                  <a:lnTo>
                    <a:pt x="91" y="1"/>
                  </a:lnTo>
                  <a:lnTo>
                    <a:pt x="92" y="1"/>
                  </a:lnTo>
                  <a:lnTo>
                    <a:pt x="93" y="1"/>
                  </a:lnTo>
                  <a:lnTo>
                    <a:pt x="94" y="1"/>
                  </a:lnTo>
                  <a:lnTo>
                    <a:pt x="95" y="1"/>
                  </a:lnTo>
                  <a:lnTo>
                    <a:pt x="96" y="1"/>
                  </a:lnTo>
                  <a:lnTo>
                    <a:pt x="97" y="1"/>
                  </a:lnTo>
                  <a:lnTo>
                    <a:pt x="98" y="1"/>
                  </a:lnTo>
                  <a:lnTo>
                    <a:pt x="100" y="1"/>
                  </a:lnTo>
                  <a:lnTo>
                    <a:pt x="101" y="1"/>
                  </a:lnTo>
                  <a:lnTo>
                    <a:pt x="102" y="1"/>
                  </a:lnTo>
                  <a:lnTo>
                    <a:pt x="103" y="1"/>
                  </a:lnTo>
                  <a:lnTo>
                    <a:pt x="104" y="1"/>
                  </a:lnTo>
                  <a:lnTo>
                    <a:pt x="105" y="1"/>
                  </a:lnTo>
                  <a:lnTo>
                    <a:pt x="106" y="1"/>
                  </a:lnTo>
                  <a:lnTo>
                    <a:pt x="107" y="1"/>
                  </a:lnTo>
                  <a:lnTo>
                    <a:pt x="108" y="1"/>
                  </a:lnTo>
                  <a:lnTo>
                    <a:pt x="110" y="1"/>
                  </a:lnTo>
                  <a:lnTo>
                    <a:pt x="111" y="1"/>
                  </a:lnTo>
                  <a:lnTo>
                    <a:pt x="112" y="1"/>
                  </a:lnTo>
                  <a:lnTo>
                    <a:pt x="113" y="1"/>
                  </a:lnTo>
                  <a:lnTo>
                    <a:pt x="114" y="1"/>
                  </a:lnTo>
                  <a:lnTo>
                    <a:pt x="115" y="1"/>
                  </a:lnTo>
                  <a:lnTo>
                    <a:pt x="116" y="1"/>
                  </a:lnTo>
                  <a:lnTo>
                    <a:pt x="117" y="1"/>
                  </a:lnTo>
                  <a:lnTo>
                    <a:pt x="118" y="1"/>
                  </a:lnTo>
                  <a:lnTo>
                    <a:pt x="120" y="1"/>
                  </a:lnTo>
                  <a:lnTo>
                    <a:pt x="121" y="1"/>
                  </a:lnTo>
                  <a:lnTo>
                    <a:pt x="122" y="1"/>
                  </a:lnTo>
                  <a:lnTo>
                    <a:pt x="123" y="1"/>
                  </a:lnTo>
                  <a:lnTo>
                    <a:pt x="124" y="1"/>
                  </a:lnTo>
                  <a:lnTo>
                    <a:pt x="125" y="1"/>
                  </a:lnTo>
                  <a:lnTo>
                    <a:pt x="126" y="1"/>
                  </a:lnTo>
                  <a:lnTo>
                    <a:pt x="127" y="1"/>
                  </a:lnTo>
                  <a:lnTo>
                    <a:pt x="128" y="1"/>
                  </a:lnTo>
                  <a:lnTo>
                    <a:pt x="130" y="1"/>
                  </a:lnTo>
                  <a:lnTo>
                    <a:pt x="131" y="1"/>
                  </a:lnTo>
                  <a:lnTo>
                    <a:pt x="132" y="1"/>
                  </a:lnTo>
                  <a:lnTo>
                    <a:pt x="133" y="1"/>
                  </a:lnTo>
                  <a:lnTo>
                    <a:pt x="134" y="1"/>
                  </a:lnTo>
                  <a:lnTo>
                    <a:pt x="135" y="1"/>
                  </a:lnTo>
                  <a:lnTo>
                    <a:pt x="136" y="1"/>
                  </a:lnTo>
                  <a:lnTo>
                    <a:pt x="137" y="1"/>
                  </a:lnTo>
                  <a:lnTo>
                    <a:pt x="138" y="1"/>
                  </a:lnTo>
                  <a:lnTo>
                    <a:pt x="140" y="1"/>
                  </a:lnTo>
                  <a:lnTo>
                    <a:pt x="141" y="1"/>
                  </a:lnTo>
                  <a:lnTo>
                    <a:pt x="142" y="1"/>
                  </a:lnTo>
                  <a:lnTo>
                    <a:pt x="143" y="1"/>
                  </a:lnTo>
                  <a:lnTo>
                    <a:pt x="144" y="1"/>
                  </a:lnTo>
                  <a:lnTo>
                    <a:pt x="145" y="1"/>
                  </a:lnTo>
                  <a:lnTo>
                    <a:pt x="146" y="1"/>
                  </a:lnTo>
                  <a:lnTo>
                    <a:pt x="147" y="1"/>
                  </a:lnTo>
                  <a:lnTo>
                    <a:pt x="149" y="1"/>
                  </a:lnTo>
                  <a:lnTo>
                    <a:pt x="150" y="1"/>
                  </a:lnTo>
                  <a:lnTo>
                    <a:pt x="151" y="1"/>
                  </a:lnTo>
                  <a:lnTo>
                    <a:pt x="152" y="1"/>
                  </a:lnTo>
                  <a:lnTo>
                    <a:pt x="153" y="1"/>
                  </a:lnTo>
                  <a:lnTo>
                    <a:pt x="154" y="1"/>
                  </a:lnTo>
                  <a:lnTo>
                    <a:pt x="155" y="1"/>
                  </a:lnTo>
                  <a:lnTo>
                    <a:pt x="156" y="1"/>
                  </a:lnTo>
                  <a:lnTo>
                    <a:pt x="157" y="1"/>
                  </a:lnTo>
                  <a:lnTo>
                    <a:pt x="159" y="1"/>
                  </a:lnTo>
                  <a:lnTo>
                    <a:pt x="159" y="1"/>
                  </a:lnTo>
                  <a:lnTo>
                    <a:pt x="161" y="1"/>
                  </a:lnTo>
                  <a:lnTo>
                    <a:pt x="162" y="1"/>
                  </a:lnTo>
                  <a:lnTo>
                    <a:pt x="163" y="1"/>
                  </a:lnTo>
                  <a:lnTo>
                    <a:pt x="164" y="1"/>
                  </a:lnTo>
                  <a:lnTo>
                    <a:pt x="165" y="1"/>
                  </a:lnTo>
                  <a:lnTo>
                    <a:pt x="166" y="1"/>
                  </a:lnTo>
                  <a:lnTo>
                    <a:pt x="167" y="1"/>
                  </a:lnTo>
                  <a:lnTo>
                    <a:pt x="169" y="1"/>
                  </a:lnTo>
                  <a:lnTo>
                    <a:pt x="170" y="1"/>
                  </a:lnTo>
                  <a:lnTo>
                    <a:pt x="171" y="1"/>
                  </a:lnTo>
                  <a:lnTo>
                    <a:pt x="172" y="1"/>
                  </a:lnTo>
                  <a:lnTo>
                    <a:pt x="173" y="1"/>
                  </a:lnTo>
                  <a:lnTo>
                    <a:pt x="174" y="1"/>
                  </a:lnTo>
                  <a:lnTo>
                    <a:pt x="175" y="1"/>
                  </a:lnTo>
                  <a:lnTo>
                    <a:pt x="176" y="1"/>
                  </a:lnTo>
                  <a:lnTo>
                    <a:pt x="177" y="1"/>
                  </a:lnTo>
                  <a:lnTo>
                    <a:pt x="178" y="1"/>
                  </a:lnTo>
                  <a:lnTo>
                    <a:pt x="180" y="1"/>
                  </a:lnTo>
                  <a:lnTo>
                    <a:pt x="181" y="1"/>
                  </a:lnTo>
                  <a:lnTo>
                    <a:pt x="182" y="1"/>
                  </a:lnTo>
                  <a:lnTo>
                    <a:pt x="183" y="1"/>
                  </a:lnTo>
                  <a:lnTo>
                    <a:pt x="184" y="1"/>
                  </a:lnTo>
                  <a:lnTo>
                    <a:pt x="185" y="1"/>
                  </a:lnTo>
                  <a:lnTo>
                    <a:pt x="186" y="1"/>
                  </a:lnTo>
                  <a:lnTo>
                    <a:pt x="187" y="1"/>
                  </a:lnTo>
                  <a:lnTo>
                    <a:pt x="188" y="1"/>
                  </a:lnTo>
                  <a:lnTo>
                    <a:pt x="190" y="1"/>
                  </a:lnTo>
                  <a:lnTo>
                    <a:pt x="191" y="1"/>
                  </a:lnTo>
                  <a:lnTo>
                    <a:pt x="192" y="1"/>
                  </a:lnTo>
                  <a:lnTo>
                    <a:pt x="193" y="1"/>
                  </a:lnTo>
                  <a:lnTo>
                    <a:pt x="194" y="1"/>
                  </a:lnTo>
                  <a:lnTo>
                    <a:pt x="195" y="1"/>
                  </a:lnTo>
                  <a:lnTo>
                    <a:pt x="196" y="1"/>
                  </a:lnTo>
                  <a:lnTo>
                    <a:pt x="197" y="1"/>
                  </a:lnTo>
                  <a:lnTo>
                    <a:pt x="198" y="1"/>
                  </a:lnTo>
                  <a:lnTo>
                    <a:pt x="200" y="1"/>
                  </a:lnTo>
                  <a:lnTo>
                    <a:pt x="201" y="1"/>
                  </a:lnTo>
                  <a:lnTo>
                    <a:pt x="202" y="1"/>
                  </a:lnTo>
                  <a:lnTo>
                    <a:pt x="203" y="1"/>
                  </a:lnTo>
                  <a:lnTo>
                    <a:pt x="204" y="1"/>
                  </a:lnTo>
                  <a:lnTo>
                    <a:pt x="205" y="1"/>
                  </a:lnTo>
                  <a:lnTo>
                    <a:pt x="206" y="1"/>
                  </a:lnTo>
                  <a:lnTo>
                    <a:pt x="207" y="1"/>
                  </a:lnTo>
                  <a:lnTo>
                    <a:pt x="208" y="1"/>
                  </a:lnTo>
                  <a:lnTo>
                    <a:pt x="210" y="1"/>
                  </a:lnTo>
                  <a:lnTo>
                    <a:pt x="211" y="1"/>
                  </a:lnTo>
                  <a:lnTo>
                    <a:pt x="212" y="1"/>
                  </a:lnTo>
                  <a:lnTo>
                    <a:pt x="213" y="1"/>
                  </a:lnTo>
                  <a:lnTo>
                    <a:pt x="214" y="1"/>
                  </a:lnTo>
                  <a:lnTo>
                    <a:pt x="215" y="1"/>
                  </a:lnTo>
                  <a:lnTo>
                    <a:pt x="216" y="1"/>
                  </a:lnTo>
                  <a:lnTo>
                    <a:pt x="217" y="0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1068" name="Freeform 300"/>
            <p:cNvSpPr>
              <a:spLocks noChangeAspect="1"/>
            </p:cNvSpPr>
            <p:nvPr/>
          </p:nvSpPr>
          <p:spPr bwMode="auto">
            <a:xfrm>
              <a:off x="4656" y="1494"/>
              <a:ext cx="453" cy="6"/>
            </a:xfrm>
            <a:custGeom>
              <a:avLst/>
              <a:gdLst/>
              <a:ahLst/>
              <a:cxnLst>
                <a:cxn ang="0">
                  <a:pos x="3" y="1"/>
                </a:cxn>
                <a:cxn ang="0">
                  <a:pos x="7" y="1"/>
                </a:cxn>
                <a:cxn ang="0">
                  <a:pos x="12" y="1"/>
                </a:cxn>
                <a:cxn ang="0">
                  <a:pos x="16" y="1"/>
                </a:cxn>
                <a:cxn ang="0">
                  <a:pos x="21" y="1"/>
                </a:cxn>
                <a:cxn ang="0">
                  <a:pos x="25" y="1"/>
                </a:cxn>
                <a:cxn ang="0">
                  <a:pos x="30" y="1"/>
                </a:cxn>
                <a:cxn ang="0">
                  <a:pos x="34" y="1"/>
                </a:cxn>
                <a:cxn ang="0">
                  <a:pos x="39" y="1"/>
                </a:cxn>
                <a:cxn ang="0">
                  <a:pos x="43" y="1"/>
                </a:cxn>
                <a:cxn ang="0">
                  <a:pos x="47" y="1"/>
                </a:cxn>
                <a:cxn ang="0">
                  <a:pos x="52" y="1"/>
                </a:cxn>
                <a:cxn ang="0">
                  <a:pos x="56" y="1"/>
                </a:cxn>
                <a:cxn ang="0">
                  <a:pos x="61" y="1"/>
                </a:cxn>
                <a:cxn ang="0">
                  <a:pos x="65" y="1"/>
                </a:cxn>
                <a:cxn ang="0">
                  <a:pos x="70" y="1"/>
                </a:cxn>
                <a:cxn ang="0">
                  <a:pos x="74" y="1"/>
                </a:cxn>
                <a:cxn ang="0">
                  <a:pos x="78" y="1"/>
                </a:cxn>
                <a:cxn ang="0">
                  <a:pos x="83" y="1"/>
                </a:cxn>
                <a:cxn ang="0">
                  <a:pos x="87" y="1"/>
                </a:cxn>
                <a:cxn ang="0">
                  <a:pos x="92" y="1"/>
                </a:cxn>
                <a:cxn ang="0">
                  <a:pos x="96" y="1"/>
                </a:cxn>
                <a:cxn ang="0">
                  <a:pos x="101" y="1"/>
                </a:cxn>
                <a:cxn ang="0">
                  <a:pos x="105" y="1"/>
                </a:cxn>
                <a:cxn ang="0">
                  <a:pos x="110" y="1"/>
                </a:cxn>
                <a:cxn ang="0">
                  <a:pos x="114" y="1"/>
                </a:cxn>
                <a:cxn ang="0">
                  <a:pos x="118" y="1"/>
                </a:cxn>
                <a:cxn ang="0">
                  <a:pos x="123" y="1"/>
                </a:cxn>
                <a:cxn ang="0">
                  <a:pos x="127" y="1"/>
                </a:cxn>
                <a:cxn ang="0">
                  <a:pos x="132" y="1"/>
                </a:cxn>
                <a:cxn ang="0">
                  <a:pos x="136" y="1"/>
                </a:cxn>
                <a:cxn ang="0">
                  <a:pos x="141" y="1"/>
                </a:cxn>
                <a:cxn ang="0">
                  <a:pos x="145" y="1"/>
                </a:cxn>
                <a:cxn ang="0">
                  <a:pos x="150" y="1"/>
                </a:cxn>
                <a:cxn ang="0">
                  <a:pos x="154" y="1"/>
                </a:cxn>
                <a:cxn ang="0">
                  <a:pos x="159" y="1"/>
                </a:cxn>
                <a:cxn ang="0">
                  <a:pos x="163" y="1"/>
                </a:cxn>
                <a:cxn ang="0">
                  <a:pos x="167" y="1"/>
                </a:cxn>
                <a:cxn ang="0">
                  <a:pos x="172" y="1"/>
                </a:cxn>
                <a:cxn ang="0">
                  <a:pos x="176" y="1"/>
                </a:cxn>
                <a:cxn ang="0">
                  <a:pos x="181" y="1"/>
                </a:cxn>
                <a:cxn ang="0">
                  <a:pos x="185" y="1"/>
                </a:cxn>
                <a:cxn ang="0">
                  <a:pos x="190" y="1"/>
                </a:cxn>
                <a:cxn ang="0">
                  <a:pos x="194" y="1"/>
                </a:cxn>
                <a:cxn ang="0">
                  <a:pos x="198" y="1"/>
                </a:cxn>
                <a:cxn ang="0">
                  <a:pos x="203" y="1"/>
                </a:cxn>
                <a:cxn ang="0">
                  <a:pos x="207" y="1"/>
                </a:cxn>
                <a:cxn ang="0">
                  <a:pos x="212" y="1"/>
                </a:cxn>
                <a:cxn ang="0">
                  <a:pos x="216" y="1"/>
                </a:cxn>
              </a:cxnLst>
              <a:rect l="0" t="0" r="r" b="b"/>
              <a:pathLst>
                <a:path w="217" h="1">
                  <a:moveTo>
                    <a:pt x="0" y="1"/>
                  </a:moveTo>
                  <a:lnTo>
                    <a:pt x="1" y="1"/>
                  </a:lnTo>
                  <a:lnTo>
                    <a:pt x="2" y="1"/>
                  </a:lnTo>
                  <a:lnTo>
                    <a:pt x="3" y="1"/>
                  </a:lnTo>
                  <a:lnTo>
                    <a:pt x="4" y="1"/>
                  </a:lnTo>
                  <a:lnTo>
                    <a:pt x="5" y="1"/>
                  </a:lnTo>
                  <a:lnTo>
                    <a:pt x="6" y="1"/>
                  </a:lnTo>
                  <a:lnTo>
                    <a:pt x="7" y="1"/>
                  </a:lnTo>
                  <a:lnTo>
                    <a:pt x="9" y="1"/>
                  </a:lnTo>
                  <a:lnTo>
                    <a:pt x="10" y="1"/>
                  </a:lnTo>
                  <a:lnTo>
                    <a:pt x="11" y="1"/>
                  </a:lnTo>
                  <a:lnTo>
                    <a:pt x="12" y="1"/>
                  </a:lnTo>
                  <a:lnTo>
                    <a:pt x="13" y="1"/>
                  </a:lnTo>
                  <a:lnTo>
                    <a:pt x="14" y="1"/>
                  </a:lnTo>
                  <a:lnTo>
                    <a:pt x="15" y="1"/>
                  </a:lnTo>
                  <a:lnTo>
                    <a:pt x="16" y="1"/>
                  </a:lnTo>
                  <a:lnTo>
                    <a:pt x="17" y="1"/>
                  </a:lnTo>
                  <a:lnTo>
                    <a:pt x="19" y="1"/>
                  </a:lnTo>
                  <a:lnTo>
                    <a:pt x="20" y="1"/>
                  </a:lnTo>
                  <a:lnTo>
                    <a:pt x="21" y="1"/>
                  </a:lnTo>
                  <a:lnTo>
                    <a:pt x="22" y="1"/>
                  </a:lnTo>
                  <a:lnTo>
                    <a:pt x="23" y="1"/>
                  </a:lnTo>
                  <a:lnTo>
                    <a:pt x="24" y="1"/>
                  </a:lnTo>
                  <a:lnTo>
                    <a:pt x="25" y="1"/>
                  </a:lnTo>
                  <a:lnTo>
                    <a:pt x="26" y="1"/>
                  </a:lnTo>
                  <a:lnTo>
                    <a:pt x="27" y="1"/>
                  </a:lnTo>
                  <a:lnTo>
                    <a:pt x="29" y="1"/>
                  </a:lnTo>
                  <a:lnTo>
                    <a:pt x="30" y="1"/>
                  </a:lnTo>
                  <a:lnTo>
                    <a:pt x="31" y="1"/>
                  </a:lnTo>
                  <a:lnTo>
                    <a:pt x="32" y="1"/>
                  </a:lnTo>
                  <a:lnTo>
                    <a:pt x="33" y="1"/>
                  </a:lnTo>
                  <a:lnTo>
                    <a:pt x="34" y="1"/>
                  </a:lnTo>
                  <a:lnTo>
                    <a:pt x="35" y="1"/>
                  </a:lnTo>
                  <a:lnTo>
                    <a:pt x="36" y="1"/>
                  </a:lnTo>
                  <a:lnTo>
                    <a:pt x="37" y="1"/>
                  </a:lnTo>
                  <a:lnTo>
                    <a:pt x="39" y="1"/>
                  </a:lnTo>
                  <a:lnTo>
                    <a:pt x="40" y="1"/>
                  </a:lnTo>
                  <a:lnTo>
                    <a:pt x="41" y="1"/>
                  </a:lnTo>
                  <a:lnTo>
                    <a:pt x="42" y="1"/>
                  </a:lnTo>
                  <a:lnTo>
                    <a:pt x="43" y="1"/>
                  </a:lnTo>
                  <a:lnTo>
                    <a:pt x="44" y="1"/>
                  </a:lnTo>
                  <a:lnTo>
                    <a:pt x="45" y="1"/>
                  </a:lnTo>
                  <a:lnTo>
                    <a:pt x="46" y="1"/>
                  </a:lnTo>
                  <a:lnTo>
                    <a:pt x="47" y="1"/>
                  </a:lnTo>
                  <a:lnTo>
                    <a:pt x="49" y="1"/>
                  </a:lnTo>
                  <a:lnTo>
                    <a:pt x="50" y="1"/>
                  </a:lnTo>
                  <a:lnTo>
                    <a:pt x="51" y="1"/>
                  </a:lnTo>
                  <a:lnTo>
                    <a:pt x="52" y="1"/>
                  </a:lnTo>
                  <a:lnTo>
                    <a:pt x="53" y="1"/>
                  </a:lnTo>
                  <a:lnTo>
                    <a:pt x="54" y="1"/>
                  </a:lnTo>
                  <a:lnTo>
                    <a:pt x="55" y="1"/>
                  </a:lnTo>
                  <a:lnTo>
                    <a:pt x="56" y="1"/>
                  </a:lnTo>
                  <a:lnTo>
                    <a:pt x="57" y="1"/>
                  </a:lnTo>
                  <a:lnTo>
                    <a:pt x="59" y="1"/>
                  </a:lnTo>
                  <a:lnTo>
                    <a:pt x="60" y="1"/>
                  </a:lnTo>
                  <a:lnTo>
                    <a:pt x="61" y="1"/>
                  </a:lnTo>
                  <a:lnTo>
                    <a:pt x="62" y="1"/>
                  </a:lnTo>
                  <a:lnTo>
                    <a:pt x="63" y="1"/>
                  </a:lnTo>
                  <a:lnTo>
                    <a:pt x="64" y="1"/>
                  </a:lnTo>
                  <a:lnTo>
                    <a:pt x="65" y="1"/>
                  </a:lnTo>
                  <a:lnTo>
                    <a:pt x="66" y="1"/>
                  </a:lnTo>
                  <a:lnTo>
                    <a:pt x="67" y="1"/>
                  </a:lnTo>
                  <a:lnTo>
                    <a:pt x="69" y="1"/>
                  </a:lnTo>
                  <a:lnTo>
                    <a:pt x="70" y="1"/>
                  </a:lnTo>
                  <a:lnTo>
                    <a:pt x="71" y="1"/>
                  </a:lnTo>
                  <a:lnTo>
                    <a:pt x="72" y="1"/>
                  </a:lnTo>
                  <a:lnTo>
                    <a:pt x="73" y="1"/>
                  </a:lnTo>
                  <a:lnTo>
                    <a:pt x="74" y="1"/>
                  </a:lnTo>
                  <a:lnTo>
                    <a:pt x="75" y="1"/>
                  </a:lnTo>
                  <a:lnTo>
                    <a:pt x="76" y="1"/>
                  </a:lnTo>
                  <a:lnTo>
                    <a:pt x="77" y="1"/>
                  </a:lnTo>
                  <a:lnTo>
                    <a:pt x="78" y="1"/>
                  </a:lnTo>
                  <a:lnTo>
                    <a:pt x="80" y="1"/>
                  </a:lnTo>
                  <a:lnTo>
                    <a:pt x="81" y="1"/>
                  </a:lnTo>
                  <a:lnTo>
                    <a:pt x="82" y="1"/>
                  </a:lnTo>
                  <a:lnTo>
                    <a:pt x="83" y="1"/>
                  </a:lnTo>
                  <a:lnTo>
                    <a:pt x="84" y="1"/>
                  </a:lnTo>
                  <a:lnTo>
                    <a:pt x="85" y="1"/>
                  </a:lnTo>
                  <a:lnTo>
                    <a:pt x="86" y="1"/>
                  </a:lnTo>
                  <a:lnTo>
                    <a:pt x="87" y="1"/>
                  </a:lnTo>
                  <a:lnTo>
                    <a:pt x="88" y="1"/>
                  </a:lnTo>
                  <a:lnTo>
                    <a:pt x="90" y="1"/>
                  </a:lnTo>
                  <a:lnTo>
                    <a:pt x="91" y="1"/>
                  </a:lnTo>
                  <a:lnTo>
                    <a:pt x="92" y="1"/>
                  </a:lnTo>
                  <a:lnTo>
                    <a:pt x="93" y="1"/>
                  </a:lnTo>
                  <a:lnTo>
                    <a:pt x="94" y="1"/>
                  </a:lnTo>
                  <a:lnTo>
                    <a:pt x="95" y="1"/>
                  </a:lnTo>
                  <a:lnTo>
                    <a:pt x="96" y="1"/>
                  </a:lnTo>
                  <a:lnTo>
                    <a:pt x="97" y="1"/>
                  </a:lnTo>
                  <a:lnTo>
                    <a:pt x="98" y="1"/>
                  </a:lnTo>
                  <a:lnTo>
                    <a:pt x="100" y="1"/>
                  </a:lnTo>
                  <a:lnTo>
                    <a:pt x="101" y="1"/>
                  </a:lnTo>
                  <a:lnTo>
                    <a:pt x="102" y="1"/>
                  </a:lnTo>
                  <a:lnTo>
                    <a:pt x="103" y="1"/>
                  </a:lnTo>
                  <a:lnTo>
                    <a:pt x="104" y="1"/>
                  </a:lnTo>
                  <a:lnTo>
                    <a:pt x="105" y="1"/>
                  </a:lnTo>
                  <a:lnTo>
                    <a:pt x="106" y="1"/>
                  </a:lnTo>
                  <a:lnTo>
                    <a:pt x="107" y="1"/>
                  </a:lnTo>
                  <a:lnTo>
                    <a:pt x="108" y="1"/>
                  </a:lnTo>
                  <a:lnTo>
                    <a:pt x="110" y="1"/>
                  </a:lnTo>
                  <a:lnTo>
                    <a:pt x="111" y="1"/>
                  </a:lnTo>
                  <a:lnTo>
                    <a:pt x="112" y="1"/>
                  </a:lnTo>
                  <a:lnTo>
                    <a:pt x="113" y="1"/>
                  </a:lnTo>
                  <a:lnTo>
                    <a:pt x="114" y="1"/>
                  </a:lnTo>
                  <a:lnTo>
                    <a:pt x="115" y="1"/>
                  </a:lnTo>
                  <a:lnTo>
                    <a:pt x="116" y="1"/>
                  </a:lnTo>
                  <a:lnTo>
                    <a:pt x="117" y="1"/>
                  </a:lnTo>
                  <a:lnTo>
                    <a:pt x="118" y="1"/>
                  </a:lnTo>
                  <a:lnTo>
                    <a:pt x="120" y="1"/>
                  </a:lnTo>
                  <a:lnTo>
                    <a:pt x="121" y="1"/>
                  </a:lnTo>
                  <a:lnTo>
                    <a:pt x="122" y="1"/>
                  </a:lnTo>
                  <a:lnTo>
                    <a:pt x="123" y="1"/>
                  </a:lnTo>
                  <a:lnTo>
                    <a:pt x="124" y="1"/>
                  </a:lnTo>
                  <a:lnTo>
                    <a:pt x="125" y="1"/>
                  </a:lnTo>
                  <a:lnTo>
                    <a:pt x="126" y="1"/>
                  </a:lnTo>
                  <a:lnTo>
                    <a:pt x="127" y="1"/>
                  </a:lnTo>
                  <a:lnTo>
                    <a:pt x="128" y="1"/>
                  </a:lnTo>
                  <a:lnTo>
                    <a:pt x="130" y="1"/>
                  </a:lnTo>
                  <a:lnTo>
                    <a:pt x="131" y="1"/>
                  </a:lnTo>
                  <a:lnTo>
                    <a:pt x="132" y="1"/>
                  </a:lnTo>
                  <a:lnTo>
                    <a:pt x="133" y="1"/>
                  </a:lnTo>
                  <a:lnTo>
                    <a:pt x="134" y="1"/>
                  </a:lnTo>
                  <a:lnTo>
                    <a:pt x="135" y="1"/>
                  </a:lnTo>
                  <a:lnTo>
                    <a:pt x="136" y="1"/>
                  </a:lnTo>
                  <a:lnTo>
                    <a:pt x="137" y="1"/>
                  </a:lnTo>
                  <a:lnTo>
                    <a:pt x="138" y="1"/>
                  </a:lnTo>
                  <a:lnTo>
                    <a:pt x="140" y="1"/>
                  </a:lnTo>
                  <a:lnTo>
                    <a:pt x="141" y="1"/>
                  </a:lnTo>
                  <a:lnTo>
                    <a:pt x="142" y="1"/>
                  </a:lnTo>
                  <a:lnTo>
                    <a:pt x="143" y="1"/>
                  </a:lnTo>
                  <a:lnTo>
                    <a:pt x="144" y="1"/>
                  </a:lnTo>
                  <a:lnTo>
                    <a:pt x="145" y="1"/>
                  </a:lnTo>
                  <a:lnTo>
                    <a:pt x="146" y="1"/>
                  </a:lnTo>
                  <a:lnTo>
                    <a:pt x="147" y="1"/>
                  </a:lnTo>
                  <a:lnTo>
                    <a:pt x="149" y="1"/>
                  </a:lnTo>
                  <a:lnTo>
                    <a:pt x="150" y="1"/>
                  </a:lnTo>
                  <a:lnTo>
                    <a:pt x="151" y="1"/>
                  </a:lnTo>
                  <a:lnTo>
                    <a:pt x="152" y="1"/>
                  </a:lnTo>
                  <a:lnTo>
                    <a:pt x="153" y="1"/>
                  </a:lnTo>
                  <a:lnTo>
                    <a:pt x="154" y="1"/>
                  </a:lnTo>
                  <a:lnTo>
                    <a:pt x="155" y="1"/>
                  </a:lnTo>
                  <a:lnTo>
                    <a:pt x="156" y="1"/>
                  </a:lnTo>
                  <a:lnTo>
                    <a:pt x="157" y="1"/>
                  </a:lnTo>
                  <a:lnTo>
                    <a:pt x="159" y="1"/>
                  </a:lnTo>
                  <a:lnTo>
                    <a:pt x="159" y="1"/>
                  </a:lnTo>
                  <a:lnTo>
                    <a:pt x="161" y="1"/>
                  </a:lnTo>
                  <a:lnTo>
                    <a:pt x="162" y="1"/>
                  </a:lnTo>
                  <a:lnTo>
                    <a:pt x="163" y="1"/>
                  </a:lnTo>
                  <a:lnTo>
                    <a:pt x="164" y="1"/>
                  </a:lnTo>
                  <a:lnTo>
                    <a:pt x="165" y="1"/>
                  </a:lnTo>
                  <a:lnTo>
                    <a:pt x="166" y="1"/>
                  </a:lnTo>
                  <a:lnTo>
                    <a:pt x="167" y="1"/>
                  </a:lnTo>
                  <a:lnTo>
                    <a:pt x="169" y="1"/>
                  </a:lnTo>
                  <a:lnTo>
                    <a:pt x="170" y="1"/>
                  </a:lnTo>
                  <a:lnTo>
                    <a:pt x="171" y="1"/>
                  </a:lnTo>
                  <a:lnTo>
                    <a:pt x="172" y="1"/>
                  </a:lnTo>
                  <a:lnTo>
                    <a:pt x="173" y="1"/>
                  </a:lnTo>
                  <a:lnTo>
                    <a:pt x="174" y="1"/>
                  </a:lnTo>
                  <a:lnTo>
                    <a:pt x="175" y="1"/>
                  </a:lnTo>
                  <a:lnTo>
                    <a:pt x="176" y="1"/>
                  </a:lnTo>
                  <a:lnTo>
                    <a:pt x="177" y="1"/>
                  </a:lnTo>
                  <a:lnTo>
                    <a:pt x="178" y="1"/>
                  </a:lnTo>
                  <a:lnTo>
                    <a:pt x="180" y="1"/>
                  </a:lnTo>
                  <a:lnTo>
                    <a:pt x="181" y="1"/>
                  </a:lnTo>
                  <a:lnTo>
                    <a:pt x="182" y="1"/>
                  </a:lnTo>
                  <a:lnTo>
                    <a:pt x="183" y="1"/>
                  </a:lnTo>
                  <a:lnTo>
                    <a:pt x="184" y="1"/>
                  </a:lnTo>
                  <a:lnTo>
                    <a:pt x="185" y="1"/>
                  </a:lnTo>
                  <a:lnTo>
                    <a:pt x="186" y="1"/>
                  </a:lnTo>
                  <a:lnTo>
                    <a:pt x="187" y="1"/>
                  </a:lnTo>
                  <a:lnTo>
                    <a:pt x="188" y="1"/>
                  </a:lnTo>
                  <a:lnTo>
                    <a:pt x="190" y="1"/>
                  </a:lnTo>
                  <a:lnTo>
                    <a:pt x="191" y="1"/>
                  </a:lnTo>
                  <a:lnTo>
                    <a:pt x="192" y="1"/>
                  </a:lnTo>
                  <a:lnTo>
                    <a:pt x="193" y="1"/>
                  </a:lnTo>
                  <a:lnTo>
                    <a:pt x="194" y="1"/>
                  </a:lnTo>
                  <a:lnTo>
                    <a:pt x="195" y="1"/>
                  </a:lnTo>
                  <a:lnTo>
                    <a:pt x="196" y="1"/>
                  </a:lnTo>
                  <a:lnTo>
                    <a:pt x="197" y="1"/>
                  </a:lnTo>
                  <a:lnTo>
                    <a:pt x="198" y="1"/>
                  </a:lnTo>
                  <a:lnTo>
                    <a:pt x="200" y="1"/>
                  </a:lnTo>
                  <a:lnTo>
                    <a:pt x="201" y="1"/>
                  </a:lnTo>
                  <a:lnTo>
                    <a:pt x="202" y="1"/>
                  </a:lnTo>
                  <a:lnTo>
                    <a:pt x="203" y="1"/>
                  </a:lnTo>
                  <a:lnTo>
                    <a:pt x="204" y="1"/>
                  </a:lnTo>
                  <a:lnTo>
                    <a:pt x="205" y="1"/>
                  </a:lnTo>
                  <a:lnTo>
                    <a:pt x="206" y="1"/>
                  </a:lnTo>
                  <a:lnTo>
                    <a:pt x="207" y="1"/>
                  </a:lnTo>
                  <a:lnTo>
                    <a:pt x="208" y="1"/>
                  </a:lnTo>
                  <a:lnTo>
                    <a:pt x="210" y="1"/>
                  </a:lnTo>
                  <a:lnTo>
                    <a:pt x="211" y="1"/>
                  </a:lnTo>
                  <a:lnTo>
                    <a:pt x="212" y="1"/>
                  </a:lnTo>
                  <a:lnTo>
                    <a:pt x="213" y="1"/>
                  </a:lnTo>
                  <a:lnTo>
                    <a:pt x="214" y="1"/>
                  </a:lnTo>
                  <a:lnTo>
                    <a:pt x="215" y="1"/>
                  </a:lnTo>
                  <a:lnTo>
                    <a:pt x="216" y="1"/>
                  </a:lnTo>
                  <a:lnTo>
                    <a:pt x="217" y="0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61069" name="Line 301"/>
          <p:cNvSpPr>
            <a:spLocks noChangeAspect="1" noChangeShapeType="1"/>
          </p:cNvSpPr>
          <p:nvPr/>
        </p:nvSpPr>
        <p:spPr bwMode="auto">
          <a:xfrm flipH="1" flipV="1">
            <a:off x="3106738" y="2089150"/>
            <a:ext cx="117475" cy="5207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61070" name="Line 302"/>
          <p:cNvSpPr>
            <a:spLocks noChangeAspect="1" noChangeShapeType="1"/>
          </p:cNvSpPr>
          <p:nvPr/>
        </p:nvSpPr>
        <p:spPr bwMode="auto">
          <a:xfrm flipV="1">
            <a:off x="3224213" y="2089150"/>
            <a:ext cx="1598612" cy="5207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61071" name="Line 303"/>
          <p:cNvSpPr>
            <a:spLocks noChangeAspect="1" noChangeShapeType="1"/>
          </p:cNvSpPr>
          <p:nvPr/>
        </p:nvSpPr>
        <p:spPr bwMode="auto">
          <a:xfrm>
            <a:off x="4822825" y="1196975"/>
            <a:ext cx="0" cy="89217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61072" name="Line 304"/>
          <p:cNvSpPr>
            <a:spLocks noChangeAspect="1" noChangeShapeType="1"/>
          </p:cNvSpPr>
          <p:nvPr/>
        </p:nvSpPr>
        <p:spPr bwMode="auto">
          <a:xfrm>
            <a:off x="3106738" y="1196975"/>
            <a:ext cx="0" cy="89217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61073" name="Text Box 305"/>
          <p:cNvSpPr txBox="1">
            <a:spLocks noChangeAspect="1" noChangeArrowheads="1"/>
          </p:cNvSpPr>
          <p:nvPr/>
        </p:nvSpPr>
        <p:spPr bwMode="auto">
          <a:xfrm>
            <a:off x="3235325" y="3035300"/>
            <a:ext cx="81597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7200" tIns="8600" rIns="17200" bIns="8600">
            <a:spAutoFit/>
          </a:bodyPr>
          <a:lstStyle/>
          <a:p>
            <a:pPr defTabSz="171450">
              <a:spcBef>
                <a:spcPct val="50000"/>
              </a:spcBef>
            </a:pPr>
            <a:r>
              <a:rPr lang="en-US" altLang="ja-JP" sz="1400" b="1">
                <a:latin typeface="Arial" charset="0"/>
              </a:rPr>
              <a:t>1 pulse</a:t>
            </a:r>
          </a:p>
        </p:txBody>
      </p:sp>
      <p:sp>
        <p:nvSpPr>
          <p:cNvPr id="161074" name="Line 306"/>
          <p:cNvSpPr>
            <a:spLocks noChangeAspect="1" noChangeShapeType="1"/>
          </p:cNvSpPr>
          <p:nvPr/>
        </p:nvSpPr>
        <p:spPr bwMode="auto">
          <a:xfrm>
            <a:off x="3106738" y="1885950"/>
            <a:ext cx="17160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arrow" w="med" len="med"/>
            <a:tailEnd type="arrow" w="lg" len="lg"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61075" name="Text Box 307"/>
          <p:cNvSpPr txBox="1">
            <a:spLocks noChangeAspect="1" noChangeArrowheads="1"/>
          </p:cNvSpPr>
          <p:nvPr/>
        </p:nvSpPr>
        <p:spPr bwMode="auto">
          <a:xfrm>
            <a:off x="3484563" y="1905000"/>
            <a:ext cx="1117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7200" tIns="8600" rIns="17200" bIns="8600">
            <a:spAutoFit/>
          </a:bodyPr>
          <a:lstStyle/>
          <a:p>
            <a:pPr defTabSz="171450">
              <a:spcBef>
                <a:spcPct val="50000"/>
              </a:spcBef>
            </a:pPr>
            <a:r>
              <a:rPr lang="en-US" altLang="ja-JP" sz="1400" b="1">
                <a:latin typeface="Arial" charset="0"/>
              </a:rPr>
              <a:t>20 cycles</a:t>
            </a:r>
          </a:p>
        </p:txBody>
      </p:sp>
      <p:sp>
        <p:nvSpPr>
          <p:cNvPr id="161076" name="Text Box 308"/>
          <p:cNvSpPr txBox="1">
            <a:spLocks noChangeAspect="1" noChangeArrowheads="1"/>
          </p:cNvSpPr>
          <p:nvPr/>
        </p:nvSpPr>
        <p:spPr bwMode="auto">
          <a:xfrm>
            <a:off x="5033963" y="1284288"/>
            <a:ext cx="995362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7200" tIns="8600" rIns="17200" bIns="8600">
            <a:spAutoFit/>
          </a:bodyPr>
          <a:lstStyle/>
          <a:p>
            <a:pPr defTabSz="171450">
              <a:spcBef>
                <a:spcPct val="50000"/>
              </a:spcBef>
            </a:pPr>
            <a:r>
              <a:rPr lang="en-US" altLang="ja-JP" sz="1400" b="1">
                <a:latin typeface="Arial" charset="0"/>
              </a:rPr>
              <a:t>Pressure amplitude</a:t>
            </a:r>
          </a:p>
        </p:txBody>
      </p:sp>
      <p:sp>
        <p:nvSpPr>
          <p:cNvPr id="161077" name="Line 309"/>
          <p:cNvSpPr>
            <a:spLocks noChangeAspect="1" noChangeShapeType="1"/>
          </p:cNvSpPr>
          <p:nvPr/>
        </p:nvSpPr>
        <p:spPr bwMode="auto">
          <a:xfrm>
            <a:off x="4787900" y="1271588"/>
            <a:ext cx="236538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61078" name="Line 310"/>
          <p:cNvSpPr>
            <a:spLocks noChangeAspect="1" noChangeShapeType="1"/>
          </p:cNvSpPr>
          <p:nvPr/>
        </p:nvSpPr>
        <p:spPr bwMode="auto">
          <a:xfrm>
            <a:off x="4965700" y="1271588"/>
            <a:ext cx="0" cy="520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61079" name="Line 311"/>
          <p:cNvSpPr>
            <a:spLocks noChangeAspect="1" noChangeShapeType="1"/>
          </p:cNvSpPr>
          <p:nvPr/>
        </p:nvSpPr>
        <p:spPr bwMode="auto">
          <a:xfrm>
            <a:off x="4787900" y="1792288"/>
            <a:ext cx="236538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61080" name="Oval 312"/>
          <p:cNvSpPr>
            <a:spLocks noChangeAspect="1" noChangeArrowheads="1"/>
          </p:cNvSpPr>
          <p:nvPr/>
        </p:nvSpPr>
        <p:spPr bwMode="auto">
          <a:xfrm>
            <a:off x="3155950" y="2173288"/>
            <a:ext cx="177800" cy="89376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1081" name="Line 313"/>
          <p:cNvSpPr>
            <a:spLocks noChangeAspect="1" noChangeShapeType="1"/>
          </p:cNvSpPr>
          <p:nvPr/>
        </p:nvSpPr>
        <p:spPr bwMode="auto">
          <a:xfrm>
            <a:off x="3308350" y="2922588"/>
            <a:ext cx="119063" cy="1476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61082" name="Text Box 314"/>
          <p:cNvSpPr txBox="1">
            <a:spLocks noChangeAspect="1" noChangeArrowheads="1"/>
          </p:cNvSpPr>
          <p:nvPr/>
        </p:nvSpPr>
        <p:spPr bwMode="auto">
          <a:xfrm>
            <a:off x="3635375" y="2801938"/>
            <a:ext cx="1873250" cy="2286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lIns="17200" tIns="8600" rIns="17200" bIns="8600">
            <a:spAutoFit/>
          </a:bodyPr>
          <a:lstStyle/>
          <a:p>
            <a:pPr defTabSz="171450">
              <a:spcBef>
                <a:spcPct val="50000"/>
              </a:spcBef>
            </a:pPr>
            <a:r>
              <a:rPr lang="en-US" altLang="ja-JP" sz="1400" b="1">
                <a:latin typeface="Arial" charset="0"/>
              </a:rPr>
              <a:t>1 ms   (PRF =1 kHz)</a:t>
            </a:r>
          </a:p>
        </p:txBody>
      </p:sp>
      <p:sp>
        <p:nvSpPr>
          <p:cNvPr id="161083" name="Line 315"/>
          <p:cNvSpPr>
            <a:spLocks noChangeAspect="1" noChangeShapeType="1"/>
          </p:cNvSpPr>
          <p:nvPr/>
        </p:nvSpPr>
        <p:spPr bwMode="auto">
          <a:xfrm>
            <a:off x="3070225" y="2617788"/>
            <a:ext cx="30861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61084" name="Line 316"/>
          <p:cNvSpPr>
            <a:spLocks noChangeAspect="1" noChangeShapeType="1"/>
          </p:cNvSpPr>
          <p:nvPr/>
        </p:nvSpPr>
        <p:spPr bwMode="auto">
          <a:xfrm>
            <a:off x="3222625" y="2814638"/>
            <a:ext cx="23907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ja-JP" altLang="en-US"/>
          </a:p>
        </p:txBody>
      </p:sp>
      <p:grpSp>
        <p:nvGrpSpPr>
          <p:cNvPr id="14" name="Group 317"/>
          <p:cNvGrpSpPr>
            <a:grpSpLocks/>
          </p:cNvGrpSpPr>
          <p:nvPr/>
        </p:nvGrpSpPr>
        <p:grpSpPr bwMode="auto">
          <a:xfrm>
            <a:off x="1116013" y="3644900"/>
            <a:ext cx="6911975" cy="2840038"/>
            <a:chOff x="703" y="2205"/>
            <a:chExt cx="4354" cy="1880"/>
          </a:xfrm>
        </p:grpSpPr>
        <p:grpSp>
          <p:nvGrpSpPr>
            <p:cNvPr id="15" name="Group 318"/>
            <p:cNvGrpSpPr>
              <a:grpSpLocks noChangeAspect="1"/>
            </p:cNvGrpSpPr>
            <p:nvPr/>
          </p:nvGrpSpPr>
          <p:grpSpPr bwMode="auto">
            <a:xfrm>
              <a:off x="1111" y="3272"/>
              <a:ext cx="421" cy="392"/>
              <a:chOff x="432" y="2160"/>
              <a:chExt cx="355" cy="333"/>
            </a:xfrm>
          </p:grpSpPr>
          <p:sp>
            <p:nvSpPr>
              <p:cNvPr id="161087" name="Oval 319"/>
              <p:cNvSpPr>
                <a:spLocks noChangeAspect="1" noChangeArrowheads="1"/>
              </p:cNvSpPr>
              <p:nvPr/>
            </p:nvSpPr>
            <p:spPr bwMode="auto">
              <a:xfrm flipV="1">
                <a:off x="432" y="2176"/>
                <a:ext cx="318" cy="317"/>
              </a:xfrm>
              <a:prstGeom prst="ellipse">
                <a:avLst/>
              </a:prstGeom>
              <a:gradFill rotWithShape="0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shape">
                  <a:fillToRect l="50000" t="50000" r="50000" b="50000"/>
                </a:path>
              </a:gradFill>
              <a:ln w="22225">
                <a:solidFill>
                  <a:srgbClr val="FFCC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6" name="Group 320"/>
              <p:cNvGrpSpPr>
                <a:grpSpLocks noChangeAspect="1"/>
              </p:cNvGrpSpPr>
              <p:nvPr/>
            </p:nvGrpSpPr>
            <p:grpSpPr bwMode="auto">
              <a:xfrm rot="17040000">
                <a:off x="713" y="2239"/>
                <a:ext cx="79" cy="68"/>
                <a:chOff x="4468" y="2387"/>
                <a:chExt cx="161" cy="138"/>
              </a:xfrm>
            </p:grpSpPr>
            <p:sp>
              <p:nvSpPr>
                <p:cNvPr id="161089" name="Freeform 321"/>
                <p:cNvSpPr>
                  <a:spLocks noChangeAspect="1"/>
                </p:cNvSpPr>
                <p:nvPr/>
              </p:nvSpPr>
              <p:spPr bwMode="auto">
                <a:xfrm>
                  <a:off x="4506" y="2428"/>
                  <a:ext cx="123" cy="97"/>
                </a:xfrm>
                <a:custGeom>
                  <a:avLst/>
                  <a:gdLst/>
                  <a:ahLst/>
                  <a:cxnLst>
                    <a:cxn ang="0">
                      <a:pos x="154" y="0"/>
                    </a:cxn>
                    <a:cxn ang="0">
                      <a:pos x="0" y="111"/>
                    </a:cxn>
                  </a:cxnLst>
                  <a:rect l="0" t="0" r="r" b="b"/>
                  <a:pathLst>
                    <a:path w="154" h="121">
                      <a:moveTo>
                        <a:pt x="154" y="0"/>
                      </a:moveTo>
                      <a:cubicBezTo>
                        <a:pt x="145" y="71"/>
                        <a:pt x="76" y="121"/>
                        <a:pt x="0" y="111"/>
                      </a:cubicBezTo>
                    </a:path>
                  </a:pathLst>
                </a:custGeom>
                <a:noFill/>
                <a:ln w="19050" cap="flat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1090" name="Freeform 322"/>
                <p:cNvSpPr>
                  <a:spLocks noChangeAspect="1"/>
                </p:cNvSpPr>
                <p:nvPr/>
              </p:nvSpPr>
              <p:spPr bwMode="auto">
                <a:xfrm>
                  <a:off x="4468" y="2387"/>
                  <a:ext cx="140" cy="106"/>
                </a:xfrm>
                <a:custGeom>
                  <a:avLst/>
                  <a:gdLst/>
                  <a:ahLst/>
                  <a:cxnLst>
                    <a:cxn ang="0">
                      <a:pos x="175" y="0"/>
                    </a:cxn>
                    <a:cxn ang="0">
                      <a:pos x="0" y="120"/>
                    </a:cxn>
                  </a:cxnLst>
                  <a:rect l="0" t="0" r="r" b="b"/>
                  <a:pathLst>
                    <a:path w="175" h="133">
                      <a:moveTo>
                        <a:pt x="175" y="0"/>
                      </a:moveTo>
                      <a:cubicBezTo>
                        <a:pt x="163" y="79"/>
                        <a:pt x="85" y="133"/>
                        <a:pt x="0" y="120"/>
                      </a:cubicBezTo>
                    </a:path>
                  </a:pathLst>
                </a:custGeom>
                <a:noFill/>
                <a:ln w="19050" cap="flat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7" name="Group 323"/>
              <p:cNvGrpSpPr>
                <a:grpSpLocks noChangeAspect="1"/>
              </p:cNvGrpSpPr>
              <p:nvPr/>
            </p:nvGrpSpPr>
            <p:grpSpPr bwMode="auto">
              <a:xfrm rot="10800000">
                <a:off x="453" y="2160"/>
                <a:ext cx="79" cy="68"/>
                <a:chOff x="4468" y="2387"/>
                <a:chExt cx="161" cy="138"/>
              </a:xfrm>
            </p:grpSpPr>
            <p:sp>
              <p:nvSpPr>
                <p:cNvPr id="161092" name="Freeform 324"/>
                <p:cNvSpPr>
                  <a:spLocks noChangeAspect="1"/>
                </p:cNvSpPr>
                <p:nvPr/>
              </p:nvSpPr>
              <p:spPr bwMode="auto">
                <a:xfrm>
                  <a:off x="4506" y="2428"/>
                  <a:ext cx="123" cy="97"/>
                </a:xfrm>
                <a:custGeom>
                  <a:avLst/>
                  <a:gdLst/>
                  <a:ahLst/>
                  <a:cxnLst>
                    <a:cxn ang="0">
                      <a:pos x="154" y="0"/>
                    </a:cxn>
                    <a:cxn ang="0">
                      <a:pos x="0" y="111"/>
                    </a:cxn>
                  </a:cxnLst>
                  <a:rect l="0" t="0" r="r" b="b"/>
                  <a:pathLst>
                    <a:path w="154" h="121">
                      <a:moveTo>
                        <a:pt x="154" y="0"/>
                      </a:moveTo>
                      <a:cubicBezTo>
                        <a:pt x="145" y="71"/>
                        <a:pt x="76" y="121"/>
                        <a:pt x="0" y="111"/>
                      </a:cubicBezTo>
                    </a:path>
                  </a:pathLst>
                </a:custGeom>
                <a:noFill/>
                <a:ln w="19050" cap="flat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1093" name="Freeform 325"/>
                <p:cNvSpPr>
                  <a:spLocks noChangeAspect="1"/>
                </p:cNvSpPr>
                <p:nvPr/>
              </p:nvSpPr>
              <p:spPr bwMode="auto">
                <a:xfrm>
                  <a:off x="4468" y="2387"/>
                  <a:ext cx="140" cy="106"/>
                </a:xfrm>
                <a:custGeom>
                  <a:avLst/>
                  <a:gdLst/>
                  <a:ahLst/>
                  <a:cxnLst>
                    <a:cxn ang="0">
                      <a:pos x="175" y="0"/>
                    </a:cxn>
                    <a:cxn ang="0">
                      <a:pos x="0" y="120"/>
                    </a:cxn>
                  </a:cxnLst>
                  <a:rect l="0" t="0" r="r" b="b"/>
                  <a:pathLst>
                    <a:path w="175" h="133">
                      <a:moveTo>
                        <a:pt x="175" y="0"/>
                      </a:moveTo>
                      <a:cubicBezTo>
                        <a:pt x="163" y="79"/>
                        <a:pt x="85" y="133"/>
                        <a:pt x="0" y="120"/>
                      </a:cubicBezTo>
                    </a:path>
                  </a:pathLst>
                </a:custGeom>
                <a:noFill/>
                <a:ln w="19050" cap="flat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" name="Group 326"/>
              <p:cNvGrpSpPr>
                <a:grpSpLocks noChangeAspect="1"/>
              </p:cNvGrpSpPr>
              <p:nvPr/>
            </p:nvGrpSpPr>
            <p:grpSpPr bwMode="auto">
              <a:xfrm rot="20700000">
                <a:off x="676" y="2419"/>
                <a:ext cx="79" cy="68"/>
                <a:chOff x="4468" y="2387"/>
                <a:chExt cx="161" cy="138"/>
              </a:xfrm>
            </p:grpSpPr>
            <p:sp>
              <p:nvSpPr>
                <p:cNvPr id="161095" name="Freeform 327"/>
                <p:cNvSpPr>
                  <a:spLocks noChangeAspect="1"/>
                </p:cNvSpPr>
                <p:nvPr/>
              </p:nvSpPr>
              <p:spPr bwMode="auto">
                <a:xfrm>
                  <a:off x="4506" y="2428"/>
                  <a:ext cx="123" cy="97"/>
                </a:xfrm>
                <a:custGeom>
                  <a:avLst/>
                  <a:gdLst/>
                  <a:ahLst/>
                  <a:cxnLst>
                    <a:cxn ang="0">
                      <a:pos x="154" y="0"/>
                    </a:cxn>
                    <a:cxn ang="0">
                      <a:pos x="0" y="111"/>
                    </a:cxn>
                  </a:cxnLst>
                  <a:rect l="0" t="0" r="r" b="b"/>
                  <a:pathLst>
                    <a:path w="154" h="121">
                      <a:moveTo>
                        <a:pt x="154" y="0"/>
                      </a:moveTo>
                      <a:cubicBezTo>
                        <a:pt x="145" y="71"/>
                        <a:pt x="76" y="121"/>
                        <a:pt x="0" y="111"/>
                      </a:cubicBezTo>
                    </a:path>
                  </a:pathLst>
                </a:custGeom>
                <a:noFill/>
                <a:ln w="19050" cap="flat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1096" name="Freeform 328"/>
                <p:cNvSpPr>
                  <a:spLocks noChangeAspect="1"/>
                </p:cNvSpPr>
                <p:nvPr/>
              </p:nvSpPr>
              <p:spPr bwMode="auto">
                <a:xfrm>
                  <a:off x="4468" y="2387"/>
                  <a:ext cx="140" cy="106"/>
                </a:xfrm>
                <a:custGeom>
                  <a:avLst/>
                  <a:gdLst/>
                  <a:ahLst/>
                  <a:cxnLst>
                    <a:cxn ang="0">
                      <a:pos x="175" y="0"/>
                    </a:cxn>
                    <a:cxn ang="0">
                      <a:pos x="0" y="120"/>
                    </a:cxn>
                  </a:cxnLst>
                  <a:rect l="0" t="0" r="r" b="b"/>
                  <a:pathLst>
                    <a:path w="175" h="133">
                      <a:moveTo>
                        <a:pt x="175" y="0"/>
                      </a:moveTo>
                      <a:cubicBezTo>
                        <a:pt x="163" y="79"/>
                        <a:pt x="85" y="133"/>
                        <a:pt x="0" y="120"/>
                      </a:cubicBezTo>
                    </a:path>
                  </a:pathLst>
                </a:custGeom>
                <a:noFill/>
                <a:ln w="19050" cap="flat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9" name="Group 329"/>
              <p:cNvGrpSpPr>
                <a:grpSpLocks noChangeAspect="1"/>
              </p:cNvGrpSpPr>
              <p:nvPr/>
            </p:nvGrpSpPr>
            <p:grpSpPr bwMode="auto">
              <a:xfrm rot="5400000">
                <a:off x="427" y="2420"/>
                <a:ext cx="79" cy="68"/>
                <a:chOff x="4468" y="2387"/>
                <a:chExt cx="161" cy="138"/>
              </a:xfrm>
            </p:grpSpPr>
            <p:sp>
              <p:nvSpPr>
                <p:cNvPr id="161098" name="Freeform 330"/>
                <p:cNvSpPr>
                  <a:spLocks noChangeAspect="1"/>
                </p:cNvSpPr>
                <p:nvPr/>
              </p:nvSpPr>
              <p:spPr bwMode="auto">
                <a:xfrm>
                  <a:off x="4506" y="2428"/>
                  <a:ext cx="123" cy="97"/>
                </a:xfrm>
                <a:custGeom>
                  <a:avLst/>
                  <a:gdLst/>
                  <a:ahLst/>
                  <a:cxnLst>
                    <a:cxn ang="0">
                      <a:pos x="154" y="0"/>
                    </a:cxn>
                    <a:cxn ang="0">
                      <a:pos x="0" y="111"/>
                    </a:cxn>
                  </a:cxnLst>
                  <a:rect l="0" t="0" r="r" b="b"/>
                  <a:pathLst>
                    <a:path w="154" h="121">
                      <a:moveTo>
                        <a:pt x="154" y="0"/>
                      </a:moveTo>
                      <a:cubicBezTo>
                        <a:pt x="145" y="71"/>
                        <a:pt x="76" y="121"/>
                        <a:pt x="0" y="111"/>
                      </a:cubicBezTo>
                    </a:path>
                  </a:pathLst>
                </a:custGeom>
                <a:noFill/>
                <a:ln w="19050" cap="flat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1099" name="Freeform 331"/>
                <p:cNvSpPr>
                  <a:spLocks noChangeAspect="1"/>
                </p:cNvSpPr>
                <p:nvPr/>
              </p:nvSpPr>
              <p:spPr bwMode="auto">
                <a:xfrm>
                  <a:off x="4468" y="2387"/>
                  <a:ext cx="140" cy="106"/>
                </a:xfrm>
                <a:custGeom>
                  <a:avLst/>
                  <a:gdLst/>
                  <a:ahLst/>
                  <a:cxnLst>
                    <a:cxn ang="0">
                      <a:pos x="175" y="0"/>
                    </a:cxn>
                    <a:cxn ang="0">
                      <a:pos x="0" y="120"/>
                    </a:cxn>
                  </a:cxnLst>
                  <a:rect l="0" t="0" r="r" b="b"/>
                  <a:pathLst>
                    <a:path w="175" h="133">
                      <a:moveTo>
                        <a:pt x="175" y="0"/>
                      </a:moveTo>
                      <a:cubicBezTo>
                        <a:pt x="163" y="79"/>
                        <a:pt x="85" y="133"/>
                        <a:pt x="0" y="120"/>
                      </a:cubicBezTo>
                    </a:path>
                  </a:pathLst>
                </a:custGeom>
                <a:noFill/>
                <a:ln w="19050" cap="flat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0" name="Group 332"/>
            <p:cNvGrpSpPr>
              <a:grpSpLocks/>
            </p:cNvGrpSpPr>
            <p:nvPr/>
          </p:nvGrpSpPr>
          <p:grpSpPr bwMode="auto">
            <a:xfrm>
              <a:off x="2109" y="3307"/>
              <a:ext cx="317" cy="333"/>
              <a:chOff x="2540" y="10433"/>
              <a:chExt cx="324" cy="353"/>
            </a:xfrm>
          </p:grpSpPr>
          <p:sp>
            <p:nvSpPr>
              <p:cNvPr id="161101" name="Oval 333"/>
              <p:cNvSpPr>
                <a:spLocks noChangeAspect="1" noChangeArrowheads="1"/>
              </p:cNvSpPr>
              <p:nvPr/>
            </p:nvSpPr>
            <p:spPr bwMode="auto">
              <a:xfrm flipV="1">
                <a:off x="2540" y="10433"/>
                <a:ext cx="188" cy="188"/>
              </a:xfrm>
              <a:prstGeom prst="ellipse">
                <a:avLst/>
              </a:prstGeom>
              <a:gradFill rotWithShape="0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1102" name="Oval 334"/>
              <p:cNvSpPr>
                <a:spLocks noChangeAspect="1" noChangeArrowheads="1"/>
              </p:cNvSpPr>
              <p:nvPr/>
            </p:nvSpPr>
            <p:spPr bwMode="auto">
              <a:xfrm flipV="1">
                <a:off x="2586" y="10660"/>
                <a:ext cx="126" cy="126"/>
              </a:xfrm>
              <a:prstGeom prst="ellipse">
                <a:avLst/>
              </a:prstGeom>
              <a:gradFill rotWithShape="0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1103" name="Oval 335"/>
              <p:cNvSpPr>
                <a:spLocks noChangeAspect="1" noChangeArrowheads="1"/>
              </p:cNvSpPr>
              <p:nvPr/>
            </p:nvSpPr>
            <p:spPr bwMode="auto">
              <a:xfrm flipV="1">
                <a:off x="2767" y="10478"/>
                <a:ext cx="87" cy="87"/>
              </a:xfrm>
              <a:prstGeom prst="ellipse">
                <a:avLst/>
              </a:prstGeom>
              <a:gradFill rotWithShape="0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1104" name="Oval 336"/>
              <p:cNvSpPr>
                <a:spLocks noChangeAspect="1" noChangeArrowheads="1"/>
              </p:cNvSpPr>
              <p:nvPr/>
            </p:nvSpPr>
            <p:spPr bwMode="auto">
              <a:xfrm flipV="1">
                <a:off x="2722" y="10569"/>
                <a:ext cx="142" cy="142"/>
              </a:xfrm>
              <a:prstGeom prst="ellipse">
                <a:avLst/>
              </a:prstGeom>
              <a:gradFill rotWithShape="0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61105" name="Oval 337"/>
            <p:cNvSpPr>
              <a:spLocks noChangeArrowheads="1"/>
            </p:cNvSpPr>
            <p:nvPr/>
          </p:nvSpPr>
          <p:spPr bwMode="auto">
            <a:xfrm flipV="1">
              <a:off x="3379" y="3353"/>
              <a:ext cx="181" cy="181"/>
            </a:xfrm>
            <a:prstGeom prst="ellipse">
              <a:avLst/>
            </a:prstGeom>
            <a:gradFill rotWithShape="0">
              <a:gsLst>
                <a:gs pos="0">
                  <a:srgbClr val="CCECFF"/>
                </a:gs>
                <a:gs pos="100000">
                  <a:srgbClr val="6699FF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106" name="Oval 338"/>
            <p:cNvSpPr>
              <a:spLocks noChangeArrowheads="1"/>
            </p:cNvSpPr>
            <p:nvPr/>
          </p:nvSpPr>
          <p:spPr bwMode="auto">
            <a:xfrm flipV="1">
              <a:off x="3866" y="3402"/>
              <a:ext cx="84" cy="78"/>
            </a:xfrm>
            <a:prstGeom prst="ellipse">
              <a:avLst/>
            </a:prstGeom>
            <a:gradFill rotWithShape="0">
              <a:gsLst>
                <a:gs pos="0">
                  <a:srgbClr val="CCECFF"/>
                </a:gs>
                <a:gs pos="100000">
                  <a:srgbClr val="6699FF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107" name="Oval 339"/>
            <p:cNvSpPr>
              <a:spLocks noChangeArrowheads="1"/>
            </p:cNvSpPr>
            <p:nvPr/>
          </p:nvSpPr>
          <p:spPr bwMode="auto">
            <a:xfrm flipV="1">
              <a:off x="4310" y="3418"/>
              <a:ext cx="52" cy="51"/>
            </a:xfrm>
            <a:prstGeom prst="ellipse">
              <a:avLst/>
            </a:prstGeom>
            <a:gradFill rotWithShape="0">
              <a:gsLst>
                <a:gs pos="0">
                  <a:srgbClr val="CCECFF"/>
                </a:gs>
                <a:gs pos="100000">
                  <a:srgbClr val="6699FF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1" name="Group 340"/>
            <p:cNvGrpSpPr>
              <a:grpSpLocks noChangeAspect="1"/>
            </p:cNvGrpSpPr>
            <p:nvPr/>
          </p:nvGrpSpPr>
          <p:grpSpPr bwMode="auto">
            <a:xfrm>
              <a:off x="804" y="2477"/>
              <a:ext cx="4119" cy="702"/>
              <a:chOff x="9843" y="16672"/>
              <a:chExt cx="3810" cy="726"/>
            </a:xfrm>
          </p:grpSpPr>
          <p:sp>
            <p:nvSpPr>
              <p:cNvPr id="161109" name="Freeform 341"/>
              <p:cNvSpPr>
                <a:spLocks noChangeAspect="1"/>
              </p:cNvSpPr>
              <p:nvPr/>
            </p:nvSpPr>
            <p:spPr bwMode="auto">
              <a:xfrm>
                <a:off x="9843" y="16672"/>
                <a:ext cx="84" cy="726"/>
              </a:xfrm>
              <a:custGeom>
                <a:avLst/>
                <a:gdLst/>
                <a:ahLst/>
                <a:cxnLst>
                  <a:cxn ang="0">
                    <a:pos x="5" y="49"/>
                  </a:cxn>
                  <a:cxn ang="0">
                    <a:pos x="11" y="44"/>
                  </a:cxn>
                  <a:cxn ang="0">
                    <a:pos x="17" y="38"/>
                  </a:cxn>
                  <a:cxn ang="0">
                    <a:pos x="22" y="33"/>
                  </a:cxn>
                  <a:cxn ang="0">
                    <a:pos x="28" y="28"/>
                  </a:cxn>
                  <a:cxn ang="0">
                    <a:pos x="34" y="23"/>
                  </a:cxn>
                  <a:cxn ang="0">
                    <a:pos x="40" y="18"/>
                  </a:cxn>
                  <a:cxn ang="0">
                    <a:pos x="46" y="14"/>
                  </a:cxn>
                  <a:cxn ang="0">
                    <a:pos x="51" y="11"/>
                  </a:cxn>
                  <a:cxn ang="0">
                    <a:pos x="57" y="8"/>
                  </a:cxn>
                  <a:cxn ang="0">
                    <a:pos x="63" y="5"/>
                  </a:cxn>
                  <a:cxn ang="0">
                    <a:pos x="69" y="3"/>
                  </a:cxn>
                  <a:cxn ang="0">
                    <a:pos x="75" y="1"/>
                  </a:cxn>
                  <a:cxn ang="0">
                    <a:pos x="80" y="0"/>
                  </a:cxn>
                  <a:cxn ang="0">
                    <a:pos x="86" y="0"/>
                  </a:cxn>
                  <a:cxn ang="0">
                    <a:pos x="92" y="0"/>
                  </a:cxn>
                  <a:cxn ang="0">
                    <a:pos x="98" y="1"/>
                  </a:cxn>
                  <a:cxn ang="0">
                    <a:pos x="104" y="3"/>
                  </a:cxn>
                  <a:cxn ang="0">
                    <a:pos x="109" y="4"/>
                  </a:cxn>
                  <a:cxn ang="0">
                    <a:pos x="115" y="7"/>
                  </a:cxn>
                  <a:cxn ang="0">
                    <a:pos x="121" y="10"/>
                  </a:cxn>
                  <a:cxn ang="0">
                    <a:pos x="127" y="14"/>
                  </a:cxn>
                  <a:cxn ang="0">
                    <a:pos x="132" y="18"/>
                  </a:cxn>
                  <a:cxn ang="0">
                    <a:pos x="138" y="22"/>
                  </a:cxn>
                  <a:cxn ang="0">
                    <a:pos x="144" y="27"/>
                  </a:cxn>
                  <a:cxn ang="0">
                    <a:pos x="150" y="32"/>
                  </a:cxn>
                  <a:cxn ang="0">
                    <a:pos x="156" y="37"/>
                  </a:cxn>
                  <a:cxn ang="0">
                    <a:pos x="161" y="43"/>
                  </a:cxn>
                  <a:cxn ang="0">
                    <a:pos x="167" y="48"/>
                  </a:cxn>
                  <a:cxn ang="0">
                    <a:pos x="173" y="54"/>
                  </a:cxn>
                  <a:cxn ang="0">
                    <a:pos x="179" y="60"/>
                  </a:cxn>
                  <a:cxn ang="0">
                    <a:pos x="185" y="66"/>
                  </a:cxn>
                  <a:cxn ang="0">
                    <a:pos x="190" y="71"/>
                  </a:cxn>
                  <a:cxn ang="0">
                    <a:pos x="196" y="76"/>
                  </a:cxn>
                  <a:cxn ang="0">
                    <a:pos x="202" y="81"/>
                  </a:cxn>
                  <a:cxn ang="0">
                    <a:pos x="208" y="86"/>
                  </a:cxn>
                  <a:cxn ang="0">
                    <a:pos x="214" y="91"/>
                  </a:cxn>
                  <a:cxn ang="0">
                    <a:pos x="219" y="95"/>
                  </a:cxn>
                  <a:cxn ang="0">
                    <a:pos x="225" y="98"/>
                  </a:cxn>
                  <a:cxn ang="0">
                    <a:pos x="231" y="102"/>
                  </a:cxn>
                  <a:cxn ang="0">
                    <a:pos x="237" y="104"/>
                  </a:cxn>
                  <a:cxn ang="0">
                    <a:pos x="242" y="106"/>
                  </a:cxn>
                  <a:cxn ang="0">
                    <a:pos x="248" y="108"/>
                  </a:cxn>
                  <a:cxn ang="0">
                    <a:pos x="254" y="109"/>
                  </a:cxn>
                  <a:cxn ang="0">
                    <a:pos x="260" y="109"/>
                  </a:cxn>
                  <a:cxn ang="0">
                    <a:pos x="266" y="109"/>
                  </a:cxn>
                  <a:cxn ang="0">
                    <a:pos x="271" y="108"/>
                  </a:cxn>
                  <a:cxn ang="0">
                    <a:pos x="277" y="107"/>
                  </a:cxn>
                  <a:cxn ang="0">
                    <a:pos x="283" y="105"/>
                  </a:cxn>
                  <a:cxn ang="0">
                    <a:pos x="289" y="102"/>
                  </a:cxn>
                  <a:cxn ang="0">
                    <a:pos x="295" y="99"/>
                  </a:cxn>
                  <a:cxn ang="0">
                    <a:pos x="300" y="96"/>
                  </a:cxn>
                  <a:cxn ang="0">
                    <a:pos x="306" y="92"/>
                  </a:cxn>
                  <a:cxn ang="0">
                    <a:pos x="312" y="87"/>
                  </a:cxn>
                  <a:cxn ang="0">
                    <a:pos x="318" y="82"/>
                  </a:cxn>
                  <a:cxn ang="0">
                    <a:pos x="324" y="77"/>
                  </a:cxn>
                  <a:cxn ang="0">
                    <a:pos x="329" y="72"/>
                  </a:cxn>
                  <a:cxn ang="0">
                    <a:pos x="335" y="66"/>
                  </a:cxn>
                  <a:cxn ang="0">
                    <a:pos x="341" y="61"/>
                  </a:cxn>
                  <a:cxn ang="0">
                    <a:pos x="347" y="55"/>
                  </a:cxn>
                </a:cxnLst>
                <a:rect l="0" t="0" r="r" b="b"/>
                <a:pathLst>
                  <a:path w="347" h="109">
                    <a:moveTo>
                      <a:pt x="0" y="55"/>
                    </a:moveTo>
                    <a:lnTo>
                      <a:pt x="0" y="54"/>
                    </a:lnTo>
                    <a:lnTo>
                      <a:pt x="1" y="54"/>
                    </a:lnTo>
                    <a:lnTo>
                      <a:pt x="1" y="53"/>
                    </a:lnTo>
                    <a:lnTo>
                      <a:pt x="2" y="53"/>
                    </a:lnTo>
                    <a:lnTo>
                      <a:pt x="2" y="52"/>
                    </a:lnTo>
                    <a:lnTo>
                      <a:pt x="3" y="52"/>
                    </a:lnTo>
                    <a:lnTo>
                      <a:pt x="3" y="51"/>
                    </a:lnTo>
                    <a:lnTo>
                      <a:pt x="4" y="51"/>
                    </a:lnTo>
                    <a:lnTo>
                      <a:pt x="4" y="50"/>
                    </a:lnTo>
                    <a:lnTo>
                      <a:pt x="5" y="50"/>
                    </a:lnTo>
                    <a:lnTo>
                      <a:pt x="5" y="49"/>
                    </a:lnTo>
                    <a:lnTo>
                      <a:pt x="6" y="49"/>
                    </a:lnTo>
                    <a:lnTo>
                      <a:pt x="6" y="48"/>
                    </a:lnTo>
                    <a:lnTo>
                      <a:pt x="7" y="48"/>
                    </a:lnTo>
                    <a:lnTo>
                      <a:pt x="7" y="48"/>
                    </a:lnTo>
                    <a:lnTo>
                      <a:pt x="8" y="47"/>
                    </a:lnTo>
                    <a:lnTo>
                      <a:pt x="8" y="47"/>
                    </a:lnTo>
                    <a:lnTo>
                      <a:pt x="9" y="46"/>
                    </a:lnTo>
                    <a:lnTo>
                      <a:pt x="9" y="46"/>
                    </a:lnTo>
                    <a:lnTo>
                      <a:pt x="9" y="45"/>
                    </a:lnTo>
                    <a:lnTo>
                      <a:pt x="10" y="45"/>
                    </a:lnTo>
                    <a:lnTo>
                      <a:pt x="10" y="44"/>
                    </a:lnTo>
                    <a:lnTo>
                      <a:pt x="11" y="44"/>
                    </a:lnTo>
                    <a:lnTo>
                      <a:pt x="11" y="43"/>
                    </a:lnTo>
                    <a:lnTo>
                      <a:pt x="12" y="43"/>
                    </a:lnTo>
                    <a:lnTo>
                      <a:pt x="12" y="42"/>
                    </a:lnTo>
                    <a:lnTo>
                      <a:pt x="13" y="42"/>
                    </a:lnTo>
                    <a:lnTo>
                      <a:pt x="13" y="41"/>
                    </a:lnTo>
                    <a:lnTo>
                      <a:pt x="14" y="41"/>
                    </a:lnTo>
                    <a:lnTo>
                      <a:pt x="14" y="40"/>
                    </a:lnTo>
                    <a:lnTo>
                      <a:pt x="15" y="40"/>
                    </a:lnTo>
                    <a:lnTo>
                      <a:pt x="15" y="39"/>
                    </a:lnTo>
                    <a:lnTo>
                      <a:pt x="16" y="39"/>
                    </a:lnTo>
                    <a:lnTo>
                      <a:pt x="16" y="39"/>
                    </a:lnTo>
                    <a:lnTo>
                      <a:pt x="17" y="38"/>
                    </a:lnTo>
                    <a:lnTo>
                      <a:pt x="17" y="38"/>
                    </a:lnTo>
                    <a:lnTo>
                      <a:pt x="18" y="37"/>
                    </a:lnTo>
                    <a:lnTo>
                      <a:pt x="18" y="37"/>
                    </a:lnTo>
                    <a:lnTo>
                      <a:pt x="18" y="36"/>
                    </a:lnTo>
                    <a:lnTo>
                      <a:pt x="19" y="36"/>
                    </a:lnTo>
                    <a:lnTo>
                      <a:pt x="19" y="35"/>
                    </a:lnTo>
                    <a:lnTo>
                      <a:pt x="20" y="35"/>
                    </a:lnTo>
                    <a:lnTo>
                      <a:pt x="20" y="35"/>
                    </a:lnTo>
                    <a:lnTo>
                      <a:pt x="21" y="34"/>
                    </a:lnTo>
                    <a:lnTo>
                      <a:pt x="21" y="34"/>
                    </a:lnTo>
                    <a:lnTo>
                      <a:pt x="22" y="33"/>
                    </a:lnTo>
                    <a:lnTo>
                      <a:pt x="22" y="33"/>
                    </a:lnTo>
                    <a:lnTo>
                      <a:pt x="23" y="32"/>
                    </a:lnTo>
                    <a:lnTo>
                      <a:pt x="23" y="32"/>
                    </a:lnTo>
                    <a:lnTo>
                      <a:pt x="24" y="31"/>
                    </a:lnTo>
                    <a:lnTo>
                      <a:pt x="24" y="31"/>
                    </a:lnTo>
                    <a:lnTo>
                      <a:pt x="25" y="31"/>
                    </a:lnTo>
                    <a:lnTo>
                      <a:pt x="25" y="30"/>
                    </a:lnTo>
                    <a:lnTo>
                      <a:pt x="26" y="30"/>
                    </a:lnTo>
                    <a:lnTo>
                      <a:pt x="26" y="29"/>
                    </a:lnTo>
                    <a:lnTo>
                      <a:pt x="27" y="29"/>
                    </a:lnTo>
                    <a:lnTo>
                      <a:pt x="27" y="29"/>
                    </a:lnTo>
                    <a:lnTo>
                      <a:pt x="28" y="28"/>
                    </a:lnTo>
                    <a:lnTo>
                      <a:pt x="28" y="28"/>
                    </a:lnTo>
                    <a:lnTo>
                      <a:pt x="29" y="27"/>
                    </a:lnTo>
                    <a:lnTo>
                      <a:pt x="29" y="27"/>
                    </a:lnTo>
                    <a:lnTo>
                      <a:pt x="30" y="26"/>
                    </a:lnTo>
                    <a:lnTo>
                      <a:pt x="30" y="26"/>
                    </a:lnTo>
                    <a:lnTo>
                      <a:pt x="31" y="26"/>
                    </a:lnTo>
                    <a:lnTo>
                      <a:pt x="31" y="25"/>
                    </a:lnTo>
                    <a:lnTo>
                      <a:pt x="32" y="25"/>
                    </a:lnTo>
                    <a:lnTo>
                      <a:pt x="32" y="24"/>
                    </a:lnTo>
                    <a:lnTo>
                      <a:pt x="32" y="24"/>
                    </a:lnTo>
                    <a:lnTo>
                      <a:pt x="33" y="24"/>
                    </a:lnTo>
                    <a:lnTo>
                      <a:pt x="33" y="23"/>
                    </a:lnTo>
                    <a:lnTo>
                      <a:pt x="34" y="23"/>
                    </a:lnTo>
                    <a:lnTo>
                      <a:pt x="34" y="22"/>
                    </a:lnTo>
                    <a:lnTo>
                      <a:pt x="35" y="22"/>
                    </a:lnTo>
                    <a:lnTo>
                      <a:pt x="35" y="22"/>
                    </a:lnTo>
                    <a:lnTo>
                      <a:pt x="36" y="21"/>
                    </a:lnTo>
                    <a:lnTo>
                      <a:pt x="36" y="21"/>
                    </a:lnTo>
                    <a:lnTo>
                      <a:pt x="37" y="21"/>
                    </a:lnTo>
                    <a:lnTo>
                      <a:pt x="37" y="20"/>
                    </a:lnTo>
                    <a:lnTo>
                      <a:pt x="38" y="20"/>
                    </a:lnTo>
                    <a:lnTo>
                      <a:pt x="38" y="19"/>
                    </a:lnTo>
                    <a:lnTo>
                      <a:pt x="39" y="19"/>
                    </a:lnTo>
                    <a:lnTo>
                      <a:pt x="39" y="19"/>
                    </a:lnTo>
                    <a:lnTo>
                      <a:pt x="40" y="18"/>
                    </a:lnTo>
                    <a:lnTo>
                      <a:pt x="40" y="18"/>
                    </a:lnTo>
                    <a:lnTo>
                      <a:pt x="41" y="18"/>
                    </a:lnTo>
                    <a:lnTo>
                      <a:pt x="41" y="17"/>
                    </a:lnTo>
                    <a:lnTo>
                      <a:pt x="42" y="17"/>
                    </a:lnTo>
                    <a:lnTo>
                      <a:pt x="42" y="17"/>
                    </a:lnTo>
                    <a:lnTo>
                      <a:pt x="43" y="16"/>
                    </a:lnTo>
                    <a:lnTo>
                      <a:pt x="43" y="16"/>
                    </a:lnTo>
                    <a:lnTo>
                      <a:pt x="44" y="16"/>
                    </a:lnTo>
                    <a:lnTo>
                      <a:pt x="44" y="15"/>
                    </a:lnTo>
                    <a:lnTo>
                      <a:pt x="45" y="15"/>
                    </a:lnTo>
                    <a:lnTo>
                      <a:pt x="45" y="15"/>
                    </a:lnTo>
                    <a:lnTo>
                      <a:pt x="46" y="14"/>
                    </a:lnTo>
                    <a:lnTo>
                      <a:pt x="46" y="14"/>
                    </a:lnTo>
                    <a:lnTo>
                      <a:pt x="47" y="14"/>
                    </a:lnTo>
                    <a:lnTo>
                      <a:pt x="47" y="13"/>
                    </a:lnTo>
                    <a:lnTo>
                      <a:pt x="47" y="13"/>
                    </a:lnTo>
                    <a:lnTo>
                      <a:pt x="48" y="13"/>
                    </a:lnTo>
                    <a:lnTo>
                      <a:pt x="48" y="12"/>
                    </a:lnTo>
                    <a:lnTo>
                      <a:pt x="49" y="12"/>
                    </a:lnTo>
                    <a:lnTo>
                      <a:pt x="49" y="12"/>
                    </a:lnTo>
                    <a:lnTo>
                      <a:pt x="50" y="12"/>
                    </a:lnTo>
                    <a:lnTo>
                      <a:pt x="50" y="11"/>
                    </a:lnTo>
                    <a:lnTo>
                      <a:pt x="51" y="11"/>
                    </a:lnTo>
                    <a:lnTo>
                      <a:pt x="51" y="11"/>
                    </a:lnTo>
                    <a:lnTo>
                      <a:pt x="52" y="10"/>
                    </a:lnTo>
                    <a:lnTo>
                      <a:pt x="52" y="10"/>
                    </a:lnTo>
                    <a:lnTo>
                      <a:pt x="53" y="10"/>
                    </a:lnTo>
                    <a:lnTo>
                      <a:pt x="53" y="10"/>
                    </a:lnTo>
                    <a:lnTo>
                      <a:pt x="54" y="9"/>
                    </a:lnTo>
                    <a:lnTo>
                      <a:pt x="54" y="9"/>
                    </a:lnTo>
                    <a:lnTo>
                      <a:pt x="55" y="9"/>
                    </a:lnTo>
                    <a:lnTo>
                      <a:pt x="55" y="8"/>
                    </a:lnTo>
                    <a:lnTo>
                      <a:pt x="56" y="8"/>
                    </a:lnTo>
                    <a:lnTo>
                      <a:pt x="56" y="8"/>
                    </a:lnTo>
                    <a:lnTo>
                      <a:pt x="57" y="8"/>
                    </a:lnTo>
                    <a:lnTo>
                      <a:pt x="57" y="8"/>
                    </a:lnTo>
                    <a:lnTo>
                      <a:pt x="58" y="7"/>
                    </a:lnTo>
                    <a:lnTo>
                      <a:pt x="58" y="7"/>
                    </a:lnTo>
                    <a:lnTo>
                      <a:pt x="59" y="7"/>
                    </a:lnTo>
                    <a:lnTo>
                      <a:pt x="59" y="7"/>
                    </a:lnTo>
                    <a:lnTo>
                      <a:pt x="60" y="6"/>
                    </a:lnTo>
                    <a:lnTo>
                      <a:pt x="60" y="6"/>
                    </a:lnTo>
                    <a:lnTo>
                      <a:pt x="61" y="6"/>
                    </a:lnTo>
                    <a:lnTo>
                      <a:pt x="61" y="6"/>
                    </a:lnTo>
                    <a:lnTo>
                      <a:pt x="61" y="5"/>
                    </a:lnTo>
                    <a:lnTo>
                      <a:pt x="62" y="5"/>
                    </a:lnTo>
                    <a:lnTo>
                      <a:pt x="62" y="5"/>
                    </a:lnTo>
                    <a:lnTo>
                      <a:pt x="63" y="5"/>
                    </a:lnTo>
                    <a:lnTo>
                      <a:pt x="63" y="5"/>
                    </a:lnTo>
                    <a:lnTo>
                      <a:pt x="64" y="4"/>
                    </a:lnTo>
                    <a:lnTo>
                      <a:pt x="64" y="4"/>
                    </a:lnTo>
                    <a:lnTo>
                      <a:pt x="65" y="4"/>
                    </a:lnTo>
                    <a:lnTo>
                      <a:pt x="65" y="4"/>
                    </a:lnTo>
                    <a:lnTo>
                      <a:pt x="66" y="4"/>
                    </a:lnTo>
                    <a:lnTo>
                      <a:pt x="66" y="4"/>
                    </a:lnTo>
                    <a:lnTo>
                      <a:pt x="67" y="3"/>
                    </a:lnTo>
                    <a:lnTo>
                      <a:pt x="67" y="3"/>
                    </a:lnTo>
                    <a:lnTo>
                      <a:pt x="68" y="3"/>
                    </a:lnTo>
                    <a:lnTo>
                      <a:pt x="68" y="3"/>
                    </a:lnTo>
                    <a:lnTo>
                      <a:pt x="69" y="3"/>
                    </a:lnTo>
                    <a:lnTo>
                      <a:pt x="69" y="3"/>
                    </a:lnTo>
                    <a:lnTo>
                      <a:pt x="70" y="3"/>
                    </a:lnTo>
                    <a:lnTo>
                      <a:pt x="70" y="2"/>
                    </a:lnTo>
                    <a:lnTo>
                      <a:pt x="71" y="2"/>
                    </a:lnTo>
                    <a:lnTo>
                      <a:pt x="71" y="2"/>
                    </a:lnTo>
                    <a:lnTo>
                      <a:pt x="72" y="2"/>
                    </a:lnTo>
                    <a:lnTo>
                      <a:pt x="72" y="2"/>
                    </a:lnTo>
                    <a:lnTo>
                      <a:pt x="73" y="2"/>
                    </a:lnTo>
                    <a:lnTo>
                      <a:pt x="73" y="2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6" y="1"/>
                    </a:lnTo>
                    <a:lnTo>
                      <a:pt x="76" y="1"/>
                    </a:lnTo>
                    <a:lnTo>
                      <a:pt x="77" y="1"/>
                    </a:lnTo>
                    <a:lnTo>
                      <a:pt x="77" y="1"/>
                    </a:lnTo>
                    <a:lnTo>
                      <a:pt x="78" y="1"/>
                    </a:lnTo>
                    <a:lnTo>
                      <a:pt x="78" y="1"/>
                    </a:lnTo>
                    <a:lnTo>
                      <a:pt x="79" y="0"/>
                    </a:lnTo>
                    <a:lnTo>
                      <a:pt x="79" y="0"/>
                    </a:lnTo>
                    <a:lnTo>
                      <a:pt x="80" y="0"/>
                    </a:lnTo>
                    <a:lnTo>
                      <a:pt x="80" y="0"/>
                    </a:lnTo>
                    <a:lnTo>
                      <a:pt x="81" y="0"/>
                    </a:lnTo>
                    <a:lnTo>
                      <a:pt x="81" y="0"/>
                    </a:lnTo>
                    <a:lnTo>
                      <a:pt x="82" y="0"/>
                    </a:lnTo>
                    <a:lnTo>
                      <a:pt x="82" y="0"/>
                    </a:lnTo>
                    <a:lnTo>
                      <a:pt x="83" y="0"/>
                    </a:lnTo>
                    <a:lnTo>
                      <a:pt x="83" y="0"/>
                    </a:lnTo>
                    <a:lnTo>
                      <a:pt x="84" y="0"/>
                    </a:lnTo>
                    <a:lnTo>
                      <a:pt x="84" y="0"/>
                    </a:lnTo>
                    <a:lnTo>
                      <a:pt x="85" y="0"/>
                    </a:lnTo>
                    <a:lnTo>
                      <a:pt x="85" y="0"/>
                    </a:lnTo>
                    <a:lnTo>
                      <a:pt x="86" y="0"/>
                    </a:lnTo>
                    <a:lnTo>
                      <a:pt x="86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88" y="0"/>
                    </a:lnTo>
                    <a:lnTo>
                      <a:pt x="88" y="0"/>
                    </a:lnTo>
                    <a:lnTo>
                      <a:pt x="89" y="0"/>
                    </a:lnTo>
                    <a:lnTo>
                      <a:pt x="89" y="0"/>
                    </a:lnTo>
                    <a:lnTo>
                      <a:pt x="89" y="0"/>
                    </a:lnTo>
                    <a:lnTo>
                      <a:pt x="90" y="0"/>
                    </a:lnTo>
                    <a:lnTo>
                      <a:pt x="90" y="0"/>
                    </a:lnTo>
                    <a:lnTo>
                      <a:pt x="91" y="0"/>
                    </a:lnTo>
                    <a:lnTo>
                      <a:pt x="91" y="0"/>
                    </a:lnTo>
                    <a:lnTo>
                      <a:pt x="92" y="0"/>
                    </a:lnTo>
                    <a:lnTo>
                      <a:pt x="92" y="0"/>
                    </a:lnTo>
                    <a:lnTo>
                      <a:pt x="93" y="0"/>
                    </a:lnTo>
                    <a:lnTo>
                      <a:pt x="93" y="0"/>
                    </a:lnTo>
                    <a:lnTo>
                      <a:pt x="94" y="0"/>
                    </a:lnTo>
                    <a:lnTo>
                      <a:pt x="94" y="0"/>
                    </a:lnTo>
                    <a:lnTo>
                      <a:pt x="95" y="1"/>
                    </a:lnTo>
                    <a:lnTo>
                      <a:pt x="95" y="1"/>
                    </a:lnTo>
                    <a:lnTo>
                      <a:pt x="96" y="1"/>
                    </a:lnTo>
                    <a:lnTo>
                      <a:pt x="96" y="1"/>
                    </a:lnTo>
                    <a:lnTo>
                      <a:pt x="97" y="1"/>
                    </a:lnTo>
                    <a:lnTo>
                      <a:pt x="97" y="1"/>
                    </a:lnTo>
                    <a:lnTo>
                      <a:pt x="98" y="1"/>
                    </a:lnTo>
                    <a:lnTo>
                      <a:pt x="98" y="1"/>
                    </a:lnTo>
                    <a:lnTo>
                      <a:pt x="99" y="1"/>
                    </a:lnTo>
                    <a:lnTo>
                      <a:pt x="99" y="1"/>
                    </a:lnTo>
                    <a:lnTo>
                      <a:pt x="100" y="1"/>
                    </a:lnTo>
                    <a:lnTo>
                      <a:pt x="100" y="2"/>
                    </a:lnTo>
                    <a:lnTo>
                      <a:pt x="101" y="2"/>
                    </a:lnTo>
                    <a:lnTo>
                      <a:pt x="101" y="2"/>
                    </a:lnTo>
                    <a:lnTo>
                      <a:pt x="102" y="2"/>
                    </a:lnTo>
                    <a:lnTo>
                      <a:pt x="102" y="2"/>
                    </a:lnTo>
                    <a:lnTo>
                      <a:pt x="103" y="2"/>
                    </a:lnTo>
                    <a:lnTo>
                      <a:pt x="103" y="2"/>
                    </a:lnTo>
                    <a:lnTo>
                      <a:pt x="104" y="3"/>
                    </a:lnTo>
                    <a:lnTo>
                      <a:pt x="104" y="3"/>
                    </a:lnTo>
                    <a:lnTo>
                      <a:pt x="104" y="3"/>
                    </a:lnTo>
                    <a:lnTo>
                      <a:pt x="105" y="3"/>
                    </a:lnTo>
                    <a:lnTo>
                      <a:pt x="105" y="3"/>
                    </a:lnTo>
                    <a:lnTo>
                      <a:pt x="106" y="3"/>
                    </a:lnTo>
                    <a:lnTo>
                      <a:pt x="106" y="3"/>
                    </a:lnTo>
                    <a:lnTo>
                      <a:pt x="107" y="4"/>
                    </a:lnTo>
                    <a:lnTo>
                      <a:pt x="107" y="4"/>
                    </a:lnTo>
                    <a:lnTo>
                      <a:pt x="108" y="4"/>
                    </a:lnTo>
                    <a:lnTo>
                      <a:pt x="108" y="4"/>
                    </a:lnTo>
                    <a:lnTo>
                      <a:pt x="109" y="4"/>
                    </a:lnTo>
                    <a:lnTo>
                      <a:pt x="109" y="4"/>
                    </a:lnTo>
                    <a:lnTo>
                      <a:pt x="110" y="5"/>
                    </a:lnTo>
                    <a:lnTo>
                      <a:pt x="110" y="5"/>
                    </a:lnTo>
                    <a:lnTo>
                      <a:pt x="111" y="5"/>
                    </a:lnTo>
                    <a:lnTo>
                      <a:pt x="111" y="5"/>
                    </a:lnTo>
                    <a:lnTo>
                      <a:pt x="112" y="5"/>
                    </a:lnTo>
                    <a:lnTo>
                      <a:pt x="112" y="6"/>
                    </a:lnTo>
                    <a:lnTo>
                      <a:pt x="113" y="6"/>
                    </a:lnTo>
                    <a:lnTo>
                      <a:pt x="113" y="6"/>
                    </a:lnTo>
                    <a:lnTo>
                      <a:pt x="114" y="6"/>
                    </a:lnTo>
                    <a:lnTo>
                      <a:pt x="114" y="7"/>
                    </a:lnTo>
                    <a:lnTo>
                      <a:pt x="115" y="7"/>
                    </a:lnTo>
                    <a:lnTo>
                      <a:pt x="115" y="7"/>
                    </a:lnTo>
                    <a:lnTo>
                      <a:pt x="116" y="7"/>
                    </a:lnTo>
                    <a:lnTo>
                      <a:pt x="116" y="8"/>
                    </a:lnTo>
                    <a:lnTo>
                      <a:pt x="117" y="8"/>
                    </a:lnTo>
                    <a:lnTo>
                      <a:pt x="117" y="8"/>
                    </a:lnTo>
                    <a:lnTo>
                      <a:pt x="118" y="8"/>
                    </a:lnTo>
                    <a:lnTo>
                      <a:pt x="118" y="8"/>
                    </a:lnTo>
                    <a:lnTo>
                      <a:pt x="118" y="9"/>
                    </a:lnTo>
                    <a:lnTo>
                      <a:pt x="119" y="9"/>
                    </a:lnTo>
                    <a:lnTo>
                      <a:pt x="119" y="9"/>
                    </a:lnTo>
                    <a:lnTo>
                      <a:pt x="120" y="10"/>
                    </a:lnTo>
                    <a:lnTo>
                      <a:pt x="120" y="10"/>
                    </a:lnTo>
                    <a:lnTo>
                      <a:pt x="121" y="10"/>
                    </a:lnTo>
                    <a:lnTo>
                      <a:pt x="121" y="10"/>
                    </a:lnTo>
                    <a:lnTo>
                      <a:pt x="122" y="11"/>
                    </a:lnTo>
                    <a:lnTo>
                      <a:pt x="122" y="11"/>
                    </a:lnTo>
                    <a:lnTo>
                      <a:pt x="123" y="11"/>
                    </a:lnTo>
                    <a:lnTo>
                      <a:pt x="123" y="12"/>
                    </a:lnTo>
                    <a:lnTo>
                      <a:pt x="124" y="12"/>
                    </a:lnTo>
                    <a:lnTo>
                      <a:pt x="124" y="12"/>
                    </a:lnTo>
                    <a:lnTo>
                      <a:pt x="125" y="12"/>
                    </a:lnTo>
                    <a:lnTo>
                      <a:pt x="125" y="13"/>
                    </a:lnTo>
                    <a:lnTo>
                      <a:pt x="126" y="13"/>
                    </a:lnTo>
                    <a:lnTo>
                      <a:pt x="126" y="13"/>
                    </a:lnTo>
                    <a:lnTo>
                      <a:pt x="127" y="14"/>
                    </a:lnTo>
                    <a:lnTo>
                      <a:pt x="127" y="14"/>
                    </a:lnTo>
                    <a:lnTo>
                      <a:pt x="128" y="14"/>
                    </a:lnTo>
                    <a:lnTo>
                      <a:pt x="128" y="15"/>
                    </a:lnTo>
                    <a:lnTo>
                      <a:pt x="129" y="15"/>
                    </a:lnTo>
                    <a:lnTo>
                      <a:pt x="129" y="15"/>
                    </a:lnTo>
                    <a:lnTo>
                      <a:pt x="130" y="16"/>
                    </a:lnTo>
                    <a:lnTo>
                      <a:pt x="130" y="16"/>
                    </a:lnTo>
                    <a:lnTo>
                      <a:pt x="131" y="16"/>
                    </a:lnTo>
                    <a:lnTo>
                      <a:pt x="131" y="17"/>
                    </a:lnTo>
                    <a:lnTo>
                      <a:pt x="132" y="17"/>
                    </a:lnTo>
                    <a:lnTo>
                      <a:pt x="132" y="17"/>
                    </a:lnTo>
                    <a:lnTo>
                      <a:pt x="132" y="18"/>
                    </a:lnTo>
                    <a:lnTo>
                      <a:pt x="133" y="18"/>
                    </a:lnTo>
                    <a:lnTo>
                      <a:pt x="133" y="18"/>
                    </a:lnTo>
                    <a:lnTo>
                      <a:pt x="134" y="19"/>
                    </a:lnTo>
                    <a:lnTo>
                      <a:pt x="134" y="19"/>
                    </a:lnTo>
                    <a:lnTo>
                      <a:pt x="135" y="19"/>
                    </a:lnTo>
                    <a:lnTo>
                      <a:pt x="135" y="20"/>
                    </a:lnTo>
                    <a:lnTo>
                      <a:pt x="136" y="20"/>
                    </a:lnTo>
                    <a:lnTo>
                      <a:pt x="136" y="21"/>
                    </a:lnTo>
                    <a:lnTo>
                      <a:pt x="137" y="21"/>
                    </a:lnTo>
                    <a:lnTo>
                      <a:pt x="137" y="21"/>
                    </a:lnTo>
                    <a:lnTo>
                      <a:pt x="138" y="22"/>
                    </a:lnTo>
                    <a:lnTo>
                      <a:pt x="138" y="22"/>
                    </a:lnTo>
                    <a:lnTo>
                      <a:pt x="139" y="22"/>
                    </a:lnTo>
                    <a:lnTo>
                      <a:pt x="139" y="23"/>
                    </a:lnTo>
                    <a:lnTo>
                      <a:pt x="140" y="23"/>
                    </a:lnTo>
                    <a:lnTo>
                      <a:pt x="140" y="24"/>
                    </a:lnTo>
                    <a:lnTo>
                      <a:pt x="141" y="24"/>
                    </a:lnTo>
                    <a:lnTo>
                      <a:pt x="141" y="24"/>
                    </a:lnTo>
                    <a:lnTo>
                      <a:pt x="142" y="25"/>
                    </a:lnTo>
                    <a:lnTo>
                      <a:pt x="142" y="25"/>
                    </a:lnTo>
                    <a:lnTo>
                      <a:pt x="143" y="26"/>
                    </a:lnTo>
                    <a:lnTo>
                      <a:pt x="143" y="26"/>
                    </a:lnTo>
                    <a:lnTo>
                      <a:pt x="144" y="26"/>
                    </a:lnTo>
                    <a:lnTo>
                      <a:pt x="144" y="27"/>
                    </a:lnTo>
                    <a:lnTo>
                      <a:pt x="145" y="27"/>
                    </a:lnTo>
                    <a:lnTo>
                      <a:pt x="145" y="28"/>
                    </a:lnTo>
                    <a:lnTo>
                      <a:pt x="146" y="28"/>
                    </a:lnTo>
                    <a:lnTo>
                      <a:pt x="146" y="29"/>
                    </a:lnTo>
                    <a:lnTo>
                      <a:pt x="147" y="29"/>
                    </a:lnTo>
                    <a:lnTo>
                      <a:pt x="147" y="29"/>
                    </a:lnTo>
                    <a:lnTo>
                      <a:pt x="147" y="30"/>
                    </a:lnTo>
                    <a:lnTo>
                      <a:pt x="148" y="30"/>
                    </a:lnTo>
                    <a:lnTo>
                      <a:pt x="148" y="31"/>
                    </a:lnTo>
                    <a:lnTo>
                      <a:pt x="149" y="31"/>
                    </a:lnTo>
                    <a:lnTo>
                      <a:pt x="149" y="31"/>
                    </a:lnTo>
                    <a:lnTo>
                      <a:pt x="150" y="32"/>
                    </a:lnTo>
                    <a:lnTo>
                      <a:pt x="150" y="32"/>
                    </a:lnTo>
                    <a:lnTo>
                      <a:pt x="151" y="33"/>
                    </a:lnTo>
                    <a:lnTo>
                      <a:pt x="151" y="33"/>
                    </a:lnTo>
                    <a:lnTo>
                      <a:pt x="152" y="34"/>
                    </a:lnTo>
                    <a:lnTo>
                      <a:pt x="152" y="34"/>
                    </a:lnTo>
                    <a:lnTo>
                      <a:pt x="153" y="35"/>
                    </a:lnTo>
                    <a:lnTo>
                      <a:pt x="153" y="35"/>
                    </a:lnTo>
                    <a:lnTo>
                      <a:pt x="154" y="35"/>
                    </a:lnTo>
                    <a:lnTo>
                      <a:pt x="154" y="36"/>
                    </a:lnTo>
                    <a:lnTo>
                      <a:pt x="155" y="36"/>
                    </a:lnTo>
                    <a:lnTo>
                      <a:pt x="155" y="37"/>
                    </a:lnTo>
                    <a:lnTo>
                      <a:pt x="156" y="37"/>
                    </a:lnTo>
                    <a:lnTo>
                      <a:pt x="156" y="38"/>
                    </a:lnTo>
                    <a:lnTo>
                      <a:pt x="157" y="38"/>
                    </a:lnTo>
                    <a:lnTo>
                      <a:pt x="157" y="39"/>
                    </a:lnTo>
                    <a:lnTo>
                      <a:pt x="158" y="39"/>
                    </a:lnTo>
                    <a:lnTo>
                      <a:pt x="158" y="39"/>
                    </a:lnTo>
                    <a:lnTo>
                      <a:pt x="159" y="40"/>
                    </a:lnTo>
                    <a:lnTo>
                      <a:pt x="159" y="40"/>
                    </a:lnTo>
                    <a:lnTo>
                      <a:pt x="160" y="41"/>
                    </a:lnTo>
                    <a:lnTo>
                      <a:pt x="160" y="41"/>
                    </a:lnTo>
                    <a:lnTo>
                      <a:pt x="161" y="42"/>
                    </a:lnTo>
                    <a:lnTo>
                      <a:pt x="161" y="42"/>
                    </a:lnTo>
                    <a:lnTo>
                      <a:pt x="161" y="43"/>
                    </a:lnTo>
                    <a:lnTo>
                      <a:pt x="162" y="43"/>
                    </a:lnTo>
                    <a:lnTo>
                      <a:pt x="162" y="44"/>
                    </a:lnTo>
                    <a:lnTo>
                      <a:pt x="163" y="44"/>
                    </a:lnTo>
                    <a:lnTo>
                      <a:pt x="163" y="45"/>
                    </a:lnTo>
                    <a:lnTo>
                      <a:pt x="164" y="45"/>
                    </a:lnTo>
                    <a:lnTo>
                      <a:pt x="164" y="46"/>
                    </a:lnTo>
                    <a:lnTo>
                      <a:pt x="165" y="46"/>
                    </a:lnTo>
                    <a:lnTo>
                      <a:pt x="165" y="47"/>
                    </a:lnTo>
                    <a:lnTo>
                      <a:pt x="166" y="47"/>
                    </a:lnTo>
                    <a:lnTo>
                      <a:pt x="166" y="48"/>
                    </a:lnTo>
                    <a:lnTo>
                      <a:pt x="167" y="48"/>
                    </a:lnTo>
                    <a:lnTo>
                      <a:pt x="167" y="48"/>
                    </a:lnTo>
                    <a:lnTo>
                      <a:pt x="168" y="49"/>
                    </a:lnTo>
                    <a:lnTo>
                      <a:pt x="168" y="49"/>
                    </a:lnTo>
                    <a:lnTo>
                      <a:pt x="169" y="50"/>
                    </a:lnTo>
                    <a:lnTo>
                      <a:pt x="169" y="50"/>
                    </a:lnTo>
                    <a:lnTo>
                      <a:pt x="170" y="51"/>
                    </a:lnTo>
                    <a:lnTo>
                      <a:pt x="170" y="51"/>
                    </a:lnTo>
                    <a:lnTo>
                      <a:pt x="171" y="52"/>
                    </a:lnTo>
                    <a:lnTo>
                      <a:pt x="171" y="52"/>
                    </a:lnTo>
                    <a:lnTo>
                      <a:pt x="172" y="53"/>
                    </a:lnTo>
                    <a:lnTo>
                      <a:pt x="172" y="53"/>
                    </a:lnTo>
                    <a:lnTo>
                      <a:pt x="173" y="54"/>
                    </a:lnTo>
                    <a:lnTo>
                      <a:pt x="173" y="54"/>
                    </a:lnTo>
                    <a:lnTo>
                      <a:pt x="174" y="55"/>
                    </a:lnTo>
                    <a:lnTo>
                      <a:pt x="174" y="55"/>
                    </a:lnTo>
                    <a:lnTo>
                      <a:pt x="175" y="56"/>
                    </a:lnTo>
                    <a:lnTo>
                      <a:pt x="175" y="56"/>
                    </a:lnTo>
                    <a:lnTo>
                      <a:pt x="175" y="57"/>
                    </a:lnTo>
                    <a:lnTo>
                      <a:pt x="176" y="57"/>
                    </a:lnTo>
                    <a:lnTo>
                      <a:pt x="176" y="57"/>
                    </a:lnTo>
                    <a:lnTo>
                      <a:pt x="177" y="58"/>
                    </a:lnTo>
                    <a:lnTo>
                      <a:pt x="177" y="58"/>
                    </a:lnTo>
                    <a:lnTo>
                      <a:pt x="178" y="59"/>
                    </a:lnTo>
                    <a:lnTo>
                      <a:pt x="178" y="59"/>
                    </a:lnTo>
                    <a:lnTo>
                      <a:pt x="179" y="60"/>
                    </a:lnTo>
                    <a:lnTo>
                      <a:pt x="179" y="60"/>
                    </a:lnTo>
                    <a:lnTo>
                      <a:pt x="180" y="61"/>
                    </a:lnTo>
                    <a:lnTo>
                      <a:pt x="180" y="61"/>
                    </a:lnTo>
                    <a:lnTo>
                      <a:pt x="181" y="62"/>
                    </a:lnTo>
                    <a:lnTo>
                      <a:pt x="181" y="62"/>
                    </a:lnTo>
                    <a:lnTo>
                      <a:pt x="182" y="63"/>
                    </a:lnTo>
                    <a:lnTo>
                      <a:pt x="182" y="63"/>
                    </a:lnTo>
                    <a:lnTo>
                      <a:pt x="183" y="64"/>
                    </a:lnTo>
                    <a:lnTo>
                      <a:pt x="183" y="64"/>
                    </a:lnTo>
                    <a:lnTo>
                      <a:pt x="184" y="65"/>
                    </a:lnTo>
                    <a:lnTo>
                      <a:pt x="184" y="65"/>
                    </a:lnTo>
                    <a:lnTo>
                      <a:pt x="185" y="66"/>
                    </a:lnTo>
                    <a:lnTo>
                      <a:pt x="185" y="66"/>
                    </a:lnTo>
                    <a:lnTo>
                      <a:pt x="186" y="66"/>
                    </a:lnTo>
                    <a:lnTo>
                      <a:pt x="186" y="67"/>
                    </a:lnTo>
                    <a:lnTo>
                      <a:pt x="187" y="67"/>
                    </a:lnTo>
                    <a:lnTo>
                      <a:pt x="187" y="68"/>
                    </a:lnTo>
                    <a:lnTo>
                      <a:pt x="188" y="68"/>
                    </a:lnTo>
                    <a:lnTo>
                      <a:pt x="188" y="69"/>
                    </a:lnTo>
                    <a:lnTo>
                      <a:pt x="189" y="69"/>
                    </a:lnTo>
                    <a:lnTo>
                      <a:pt x="189" y="70"/>
                    </a:lnTo>
                    <a:lnTo>
                      <a:pt x="189" y="70"/>
                    </a:lnTo>
                    <a:lnTo>
                      <a:pt x="190" y="70"/>
                    </a:lnTo>
                    <a:lnTo>
                      <a:pt x="190" y="71"/>
                    </a:lnTo>
                    <a:lnTo>
                      <a:pt x="191" y="71"/>
                    </a:lnTo>
                    <a:lnTo>
                      <a:pt x="191" y="72"/>
                    </a:lnTo>
                    <a:lnTo>
                      <a:pt x="192" y="72"/>
                    </a:lnTo>
                    <a:lnTo>
                      <a:pt x="192" y="73"/>
                    </a:lnTo>
                    <a:lnTo>
                      <a:pt x="193" y="73"/>
                    </a:lnTo>
                    <a:lnTo>
                      <a:pt x="193" y="74"/>
                    </a:lnTo>
                    <a:lnTo>
                      <a:pt x="194" y="74"/>
                    </a:lnTo>
                    <a:lnTo>
                      <a:pt x="194" y="75"/>
                    </a:lnTo>
                    <a:lnTo>
                      <a:pt x="195" y="75"/>
                    </a:lnTo>
                    <a:lnTo>
                      <a:pt x="195" y="75"/>
                    </a:lnTo>
                    <a:lnTo>
                      <a:pt x="196" y="76"/>
                    </a:lnTo>
                    <a:lnTo>
                      <a:pt x="196" y="76"/>
                    </a:lnTo>
                    <a:lnTo>
                      <a:pt x="197" y="77"/>
                    </a:lnTo>
                    <a:lnTo>
                      <a:pt x="197" y="77"/>
                    </a:lnTo>
                    <a:lnTo>
                      <a:pt x="198" y="78"/>
                    </a:lnTo>
                    <a:lnTo>
                      <a:pt x="198" y="78"/>
                    </a:lnTo>
                    <a:lnTo>
                      <a:pt x="199" y="79"/>
                    </a:lnTo>
                    <a:lnTo>
                      <a:pt x="199" y="79"/>
                    </a:lnTo>
                    <a:lnTo>
                      <a:pt x="200" y="79"/>
                    </a:lnTo>
                    <a:lnTo>
                      <a:pt x="200" y="80"/>
                    </a:lnTo>
                    <a:lnTo>
                      <a:pt x="201" y="80"/>
                    </a:lnTo>
                    <a:lnTo>
                      <a:pt x="201" y="81"/>
                    </a:lnTo>
                    <a:lnTo>
                      <a:pt x="202" y="81"/>
                    </a:lnTo>
                    <a:lnTo>
                      <a:pt x="202" y="81"/>
                    </a:lnTo>
                    <a:lnTo>
                      <a:pt x="203" y="82"/>
                    </a:lnTo>
                    <a:lnTo>
                      <a:pt x="203" y="82"/>
                    </a:lnTo>
                    <a:lnTo>
                      <a:pt x="204" y="83"/>
                    </a:lnTo>
                    <a:lnTo>
                      <a:pt x="204" y="83"/>
                    </a:lnTo>
                    <a:lnTo>
                      <a:pt x="204" y="84"/>
                    </a:lnTo>
                    <a:lnTo>
                      <a:pt x="205" y="84"/>
                    </a:lnTo>
                    <a:lnTo>
                      <a:pt x="205" y="84"/>
                    </a:lnTo>
                    <a:lnTo>
                      <a:pt x="206" y="85"/>
                    </a:lnTo>
                    <a:lnTo>
                      <a:pt x="206" y="85"/>
                    </a:lnTo>
                    <a:lnTo>
                      <a:pt x="207" y="86"/>
                    </a:lnTo>
                    <a:lnTo>
                      <a:pt x="207" y="86"/>
                    </a:lnTo>
                    <a:lnTo>
                      <a:pt x="208" y="86"/>
                    </a:lnTo>
                    <a:lnTo>
                      <a:pt x="208" y="87"/>
                    </a:lnTo>
                    <a:lnTo>
                      <a:pt x="209" y="87"/>
                    </a:lnTo>
                    <a:lnTo>
                      <a:pt x="209" y="88"/>
                    </a:lnTo>
                    <a:lnTo>
                      <a:pt x="210" y="88"/>
                    </a:lnTo>
                    <a:lnTo>
                      <a:pt x="210" y="88"/>
                    </a:lnTo>
                    <a:lnTo>
                      <a:pt x="211" y="89"/>
                    </a:lnTo>
                    <a:lnTo>
                      <a:pt x="211" y="89"/>
                    </a:lnTo>
                    <a:lnTo>
                      <a:pt x="212" y="89"/>
                    </a:lnTo>
                    <a:lnTo>
                      <a:pt x="212" y="90"/>
                    </a:lnTo>
                    <a:lnTo>
                      <a:pt x="213" y="90"/>
                    </a:lnTo>
                    <a:lnTo>
                      <a:pt x="213" y="90"/>
                    </a:lnTo>
                    <a:lnTo>
                      <a:pt x="214" y="91"/>
                    </a:lnTo>
                    <a:lnTo>
                      <a:pt x="214" y="91"/>
                    </a:lnTo>
                    <a:lnTo>
                      <a:pt x="215" y="92"/>
                    </a:lnTo>
                    <a:lnTo>
                      <a:pt x="215" y="92"/>
                    </a:lnTo>
                    <a:lnTo>
                      <a:pt x="216" y="92"/>
                    </a:lnTo>
                    <a:lnTo>
                      <a:pt x="216" y="93"/>
                    </a:lnTo>
                    <a:lnTo>
                      <a:pt x="217" y="93"/>
                    </a:lnTo>
                    <a:lnTo>
                      <a:pt x="217" y="93"/>
                    </a:lnTo>
                    <a:lnTo>
                      <a:pt x="218" y="94"/>
                    </a:lnTo>
                    <a:lnTo>
                      <a:pt x="218" y="94"/>
                    </a:lnTo>
                    <a:lnTo>
                      <a:pt x="218" y="94"/>
                    </a:lnTo>
                    <a:lnTo>
                      <a:pt x="219" y="95"/>
                    </a:lnTo>
                    <a:lnTo>
                      <a:pt x="219" y="95"/>
                    </a:lnTo>
                    <a:lnTo>
                      <a:pt x="220" y="95"/>
                    </a:lnTo>
                    <a:lnTo>
                      <a:pt x="220" y="96"/>
                    </a:lnTo>
                    <a:lnTo>
                      <a:pt x="221" y="96"/>
                    </a:lnTo>
                    <a:lnTo>
                      <a:pt x="221" y="96"/>
                    </a:lnTo>
                    <a:lnTo>
                      <a:pt x="222" y="96"/>
                    </a:lnTo>
                    <a:lnTo>
                      <a:pt x="222" y="97"/>
                    </a:lnTo>
                    <a:lnTo>
                      <a:pt x="223" y="97"/>
                    </a:lnTo>
                    <a:lnTo>
                      <a:pt x="223" y="97"/>
                    </a:lnTo>
                    <a:lnTo>
                      <a:pt x="224" y="98"/>
                    </a:lnTo>
                    <a:lnTo>
                      <a:pt x="224" y="98"/>
                    </a:lnTo>
                    <a:lnTo>
                      <a:pt x="225" y="98"/>
                    </a:lnTo>
                    <a:lnTo>
                      <a:pt x="225" y="98"/>
                    </a:lnTo>
                    <a:lnTo>
                      <a:pt x="226" y="99"/>
                    </a:lnTo>
                    <a:lnTo>
                      <a:pt x="226" y="99"/>
                    </a:lnTo>
                    <a:lnTo>
                      <a:pt x="227" y="99"/>
                    </a:lnTo>
                    <a:lnTo>
                      <a:pt x="227" y="100"/>
                    </a:lnTo>
                    <a:lnTo>
                      <a:pt x="228" y="100"/>
                    </a:lnTo>
                    <a:lnTo>
                      <a:pt x="228" y="100"/>
                    </a:lnTo>
                    <a:lnTo>
                      <a:pt x="229" y="100"/>
                    </a:lnTo>
                    <a:lnTo>
                      <a:pt x="229" y="101"/>
                    </a:lnTo>
                    <a:lnTo>
                      <a:pt x="230" y="101"/>
                    </a:lnTo>
                    <a:lnTo>
                      <a:pt x="230" y="101"/>
                    </a:lnTo>
                    <a:lnTo>
                      <a:pt x="231" y="101"/>
                    </a:lnTo>
                    <a:lnTo>
                      <a:pt x="231" y="102"/>
                    </a:lnTo>
                    <a:lnTo>
                      <a:pt x="232" y="102"/>
                    </a:lnTo>
                    <a:lnTo>
                      <a:pt x="232" y="102"/>
                    </a:lnTo>
                    <a:lnTo>
                      <a:pt x="232" y="102"/>
                    </a:lnTo>
                    <a:lnTo>
                      <a:pt x="233" y="103"/>
                    </a:lnTo>
                    <a:lnTo>
                      <a:pt x="233" y="103"/>
                    </a:lnTo>
                    <a:lnTo>
                      <a:pt x="234" y="103"/>
                    </a:lnTo>
                    <a:lnTo>
                      <a:pt x="234" y="103"/>
                    </a:lnTo>
                    <a:lnTo>
                      <a:pt x="235" y="103"/>
                    </a:lnTo>
                    <a:lnTo>
                      <a:pt x="235" y="104"/>
                    </a:lnTo>
                    <a:lnTo>
                      <a:pt x="236" y="104"/>
                    </a:lnTo>
                    <a:lnTo>
                      <a:pt x="236" y="104"/>
                    </a:lnTo>
                    <a:lnTo>
                      <a:pt x="237" y="104"/>
                    </a:lnTo>
                    <a:lnTo>
                      <a:pt x="237" y="105"/>
                    </a:lnTo>
                    <a:lnTo>
                      <a:pt x="238" y="105"/>
                    </a:lnTo>
                    <a:lnTo>
                      <a:pt x="238" y="105"/>
                    </a:lnTo>
                    <a:lnTo>
                      <a:pt x="239" y="105"/>
                    </a:lnTo>
                    <a:lnTo>
                      <a:pt x="239" y="105"/>
                    </a:lnTo>
                    <a:lnTo>
                      <a:pt x="240" y="105"/>
                    </a:lnTo>
                    <a:lnTo>
                      <a:pt x="240" y="106"/>
                    </a:lnTo>
                    <a:lnTo>
                      <a:pt x="241" y="106"/>
                    </a:lnTo>
                    <a:lnTo>
                      <a:pt x="241" y="106"/>
                    </a:lnTo>
                    <a:lnTo>
                      <a:pt x="242" y="106"/>
                    </a:lnTo>
                    <a:lnTo>
                      <a:pt x="242" y="106"/>
                    </a:lnTo>
                    <a:lnTo>
                      <a:pt x="242" y="106"/>
                    </a:lnTo>
                    <a:lnTo>
                      <a:pt x="243" y="106"/>
                    </a:lnTo>
                    <a:lnTo>
                      <a:pt x="243" y="107"/>
                    </a:lnTo>
                    <a:lnTo>
                      <a:pt x="244" y="107"/>
                    </a:lnTo>
                    <a:lnTo>
                      <a:pt x="244" y="107"/>
                    </a:lnTo>
                    <a:lnTo>
                      <a:pt x="245" y="107"/>
                    </a:lnTo>
                    <a:lnTo>
                      <a:pt x="245" y="107"/>
                    </a:lnTo>
                    <a:lnTo>
                      <a:pt x="246" y="107"/>
                    </a:lnTo>
                    <a:lnTo>
                      <a:pt x="246" y="107"/>
                    </a:lnTo>
                    <a:lnTo>
                      <a:pt x="247" y="108"/>
                    </a:lnTo>
                    <a:lnTo>
                      <a:pt x="247" y="108"/>
                    </a:lnTo>
                    <a:lnTo>
                      <a:pt x="248" y="108"/>
                    </a:lnTo>
                    <a:lnTo>
                      <a:pt x="248" y="108"/>
                    </a:lnTo>
                    <a:lnTo>
                      <a:pt x="249" y="108"/>
                    </a:lnTo>
                    <a:lnTo>
                      <a:pt x="249" y="108"/>
                    </a:lnTo>
                    <a:lnTo>
                      <a:pt x="250" y="108"/>
                    </a:lnTo>
                    <a:lnTo>
                      <a:pt x="250" y="108"/>
                    </a:lnTo>
                    <a:lnTo>
                      <a:pt x="251" y="108"/>
                    </a:lnTo>
                    <a:lnTo>
                      <a:pt x="251" y="108"/>
                    </a:lnTo>
                    <a:lnTo>
                      <a:pt x="252" y="109"/>
                    </a:lnTo>
                    <a:lnTo>
                      <a:pt x="252" y="109"/>
                    </a:lnTo>
                    <a:lnTo>
                      <a:pt x="253" y="109"/>
                    </a:lnTo>
                    <a:lnTo>
                      <a:pt x="253" y="109"/>
                    </a:lnTo>
                    <a:lnTo>
                      <a:pt x="254" y="109"/>
                    </a:lnTo>
                    <a:lnTo>
                      <a:pt x="254" y="109"/>
                    </a:lnTo>
                    <a:lnTo>
                      <a:pt x="255" y="109"/>
                    </a:lnTo>
                    <a:lnTo>
                      <a:pt x="255" y="109"/>
                    </a:lnTo>
                    <a:lnTo>
                      <a:pt x="256" y="109"/>
                    </a:lnTo>
                    <a:lnTo>
                      <a:pt x="256" y="109"/>
                    </a:lnTo>
                    <a:lnTo>
                      <a:pt x="256" y="109"/>
                    </a:lnTo>
                    <a:lnTo>
                      <a:pt x="257" y="109"/>
                    </a:lnTo>
                    <a:lnTo>
                      <a:pt x="257" y="109"/>
                    </a:lnTo>
                    <a:lnTo>
                      <a:pt x="258" y="109"/>
                    </a:lnTo>
                    <a:lnTo>
                      <a:pt x="258" y="109"/>
                    </a:lnTo>
                    <a:lnTo>
                      <a:pt x="259" y="109"/>
                    </a:lnTo>
                    <a:lnTo>
                      <a:pt x="259" y="109"/>
                    </a:lnTo>
                    <a:lnTo>
                      <a:pt x="260" y="109"/>
                    </a:lnTo>
                    <a:lnTo>
                      <a:pt x="260" y="109"/>
                    </a:lnTo>
                    <a:lnTo>
                      <a:pt x="261" y="109"/>
                    </a:lnTo>
                    <a:lnTo>
                      <a:pt x="261" y="109"/>
                    </a:lnTo>
                    <a:lnTo>
                      <a:pt x="262" y="109"/>
                    </a:lnTo>
                    <a:lnTo>
                      <a:pt x="262" y="109"/>
                    </a:lnTo>
                    <a:lnTo>
                      <a:pt x="263" y="109"/>
                    </a:lnTo>
                    <a:lnTo>
                      <a:pt x="263" y="109"/>
                    </a:lnTo>
                    <a:lnTo>
                      <a:pt x="264" y="109"/>
                    </a:lnTo>
                    <a:lnTo>
                      <a:pt x="264" y="109"/>
                    </a:lnTo>
                    <a:lnTo>
                      <a:pt x="265" y="109"/>
                    </a:lnTo>
                    <a:lnTo>
                      <a:pt x="265" y="109"/>
                    </a:lnTo>
                    <a:lnTo>
                      <a:pt x="266" y="109"/>
                    </a:lnTo>
                    <a:lnTo>
                      <a:pt x="266" y="109"/>
                    </a:lnTo>
                    <a:lnTo>
                      <a:pt x="267" y="109"/>
                    </a:lnTo>
                    <a:lnTo>
                      <a:pt x="267" y="109"/>
                    </a:lnTo>
                    <a:lnTo>
                      <a:pt x="268" y="109"/>
                    </a:lnTo>
                    <a:lnTo>
                      <a:pt x="268" y="109"/>
                    </a:lnTo>
                    <a:lnTo>
                      <a:pt x="269" y="109"/>
                    </a:lnTo>
                    <a:lnTo>
                      <a:pt x="269" y="109"/>
                    </a:lnTo>
                    <a:lnTo>
                      <a:pt x="270" y="108"/>
                    </a:lnTo>
                    <a:lnTo>
                      <a:pt x="270" y="108"/>
                    </a:lnTo>
                    <a:lnTo>
                      <a:pt x="270" y="108"/>
                    </a:lnTo>
                    <a:lnTo>
                      <a:pt x="271" y="108"/>
                    </a:lnTo>
                    <a:lnTo>
                      <a:pt x="271" y="108"/>
                    </a:lnTo>
                    <a:lnTo>
                      <a:pt x="272" y="108"/>
                    </a:lnTo>
                    <a:lnTo>
                      <a:pt x="272" y="108"/>
                    </a:lnTo>
                    <a:lnTo>
                      <a:pt x="273" y="108"/>
                    </a:lnTo>
                    <a:lnTo>
                      <a:pt x="273" y="108"/>
                    </a:lnTo>
                    <a:lnTo>
                      <a:pt x="274" y="108"/>
                    </a:lnTo>
                    <a:lnTo>
                      <a:pt x="274" y="107"/>
                    </a:lnTo>
                    <a:lnTo>
                      <a:pt x="275" y="107"/>
                    </a:lnTo>
                    <a:lnTo>
                      <a:pt x="275" y="107"/>
                    </a:lnTo>
                    <a:lnTo>
                      <a:pt x="276" y="107"/>
                    </a:lnTo>
                    <a:lnTo>
                      <a:pt x="276" y="107"/>
                    </a:lnTo>
                    <a:lnTo>
                      <a:pt x="277" y="107"/>
                    </a:lnTo>
                    <a:lnTo>
                      <a:pt x="277" y="107"/>
                    </a:lnTo>
                    <a:lnTo>
                      <a:pt x="278" y="106"/>
                    </a:lnTo>
                    <a:lnTo>
                      <a:pt x="278" y="106"/>
                    </a:lnTo>
                    <a:lnTo>
                      <a:pt x="279" y="106"/>
                    </a:lnTo>
                    <a:lnTo>
                      <a:pt x="279" y="106"/>
                    </a:lnTo>
                    <a:lnTo>
                      <a:pt x="280" y="106"/>
                    </a:lnTo>
                    <a:lnTo>
                      <a:pt x="280" y="106"/>
                    </a:lnTo>
                    <a:lnTo>
                      <a:pt x="281" y="106"/>
                    </a:lnTo>
                    <a:lnTo>
                      <a:pt x="281" y="105"/>
                    </a:lnTo>
                    <a:lnTo>
                      <a:pt x="282" y="105"/>
                    </a:lnTo>
                    <a:lnTo>
                      <a:pt x="282" y="105"/>
                    </a:lnTo>
                    <a:lnTo>
                      <a:pt x="283" y="105"/>
                    </a:lnTo>
                    <a:lnTo>
                      <a:pt x="283" y="105"/>
                    </a:lnTo>
                    <a:lnTo>
                      <a:pt x="284" y="105"/>
                    </a:lnTo>
                    <a:lnTo>
                      <a:pt x="284" y="104"/>
                    </a:lnTo>
                    <a:lnTo>
                      <a:pt x="284" y="104"/>
                    </a:lnTo>
                    <a:lnTo>
                      <a:pt x="285" y="104"/>
                    </a:lnTo>
                    <a:lnTo>
                      <a:pt x="285" y="104"/>
                    </a:lnTo>
                    <a:lnTo>
                      <a:pt x="286" y="103"/>
                    </a:lnTo>
                    <a:lnTo>
                      <a:pt x="286" y="103"/>
                    </a:lnTo>
                    <a:lnTo>
                      <a:pt x="287" y="103"/>
                    </a:lnTo>
                    <a:lnTo>
                      <a:pt x="287" y="103"/>
                    </a:lnTo>
                    <a:lnTo>
                      <a:pt x="288" y="103"/>
                    </a:lnTo>
                    <a:lnTo>
                      <a:pt x="288" y="102"/>
                    </a:lnTo>
                    <a:lnTo>
                      <a:pt x="289" y="102"/>
                    </a:lnTo>
                    <a:lnTo>
                      <a:pt x="289" y="102"/>
                    </a:lnTo>
                    <a:lnTo>
                      <a:pt x="290" y="102"/>
                    </a:lnTo>
                    <a:lnTo>
                      <a:pt x="290" y="101"/>
                    </a:lnTo>
                    <a:lnTo>
                      <a:pt x="291" y="101"/>
                    </a:lnTo>
                    <a:lnTo>
                      <a:pt x="291" y="101"/>
                    </a:lnTo>
                    <a:lnTo>
                      <a:pt x="292" y="101"/>
                    </a:lnTo>
                    <a:lnTo>
                      <a:pt x="292" y="100"/>
                    </a:lnTo>
                    <a:lnTo>
                      <a:pt x="293" y="100"/>
                    </a:lnTo>
                    <a:lnTo>
                      <a:pt x="293" y="100"/>
                    </a:lnTo>
                    <a:lnTo>
                      <a:pt x="294" y="100"/>
                    </a:lnTo>
                    <a:lnTo>
                      <a:pt x="294" y="99"/>
                    </a:lnTo>
                    <a:lnTo>
                      <a:pt x="295" y="99"/>
                    </a:lnTo>
                    <a:lnTo>
                      <a:pt x="295" y="99"/>
                    </a:lnTo>
                    <a:lnTo>
                      <a:pt x="296" y="98"/>
                    </a:lnTo>
                    <a:lnTo>
                      <a:pt x="296" y="98"/>
                    </a:lnTo>
                    <a:lnTo>
                      <a:pt x="297" y="98"/>
                    </a:lnTo>
                    <a:lnTo>
                      <a:pt x="297" y="98"/>
                    </a:lnTo>
                    <a:lnTo>
                      <a:pt x="298" y="97"/>
                    </a:lnTo>
                    <a:lnTo>
                      <a:pt x="298" y="97"/>
                    </a:lnTo>
                    <a:lnTo>
                      <a:pt x="299" y="97"/>
                    </a:lnTo>
                    <a:lnTo>
                      <a:pt x="299" y="96"/>
                    </a:lnTo>
                    <a:lnTo>
                      <a:pt x="299" y="96"/>
                    </a:lnTo>
                    <a:lnTo>
                      <a:pt x="300" y="96"/>
                    </a:lnTo>
                    <a:lnTo>
                      <a:pt x="300" y="96"/>
                    </a:lnTo>
                    <a:lnTo>
                      <a:pt x="301" y="95"/>
                    </a:lnTo>
                    <a:lnTo>
                      <a:pt x="301" y="95"/>
                    </a:lnTo>
                    <a:lnTo>
                      <a:pt x="302" y="95"/>
                    </a:lnTo>
                    <a:lnTo>
                      <a:pt x="302" y="94"/>
                    </a:lnTo>
                    <a:lnTo>
                      <a:pt x="303" y="94"/>
                    </a:lnTo>
                    <a:lnTo>
                      <a:pt x="303" y="94"/>
                    </a:lnTo>
                    <a:lnTo>
                      <a:pt x="304" y="93"/>
                    </a:lnTo>
                    <a:lnTo>
                      <a:pt x="304" y="93"/>
                    </a:lnTo>
                    <a:lnTo>
                      <a:pt x="305" y="93"/>
                    </a:lnTo>
                    <a:lnTo>
                      <a:pt x="305" y="92"/>
                    </a:lnTo>
                    <a:lnTo>
                      <a:pt x="306" y="92"/>
                    </a:lnTo>
                    <a:lnTo>
                      <a:pt x="306" y="92"/>
                    </a:lnTo>
                    <a:lnTo>
                      <a:pt x="307" y="91"/>
                    </a:lnTo>
                    <a:lnTo>
                      <a:pt x="307" y="91"/>
                    </a:lnTo>
                    <a:lnTo>
                      <a:pt x="308" y="90"/>
                    </a:lnTo>
                    <a:lnTo>
                      <a:pt x="308" y="90"/>
                    </a:lnTo>
                    <a:lnTo>
                      <a:pt x="309" y="90"/>
                    </a:lnTo>
                    <a:lnTo>
                      <a:pt x="309" y="89"/>
                    </a:lnTo>
                    <a:lnTo>
                      <a:pt x="310" y="89"/>
                    </a:lnTo>
                    <a:lnTo>
                      <a:pt x="310" y="89"/>
                    </a:lnTo>
                    <a:lnTo>
                      <a:pt x="311" y="88"/>
                    </a:lnTo>
                    <a:lnTo>
                      <a:pt x="311" y="88"/>
                    </a:lnTo>
                    <a:lnTo>
                      <a:pt x="312" y="88"/>
                    </a:lnTo>
                    <a:lnTo>
                      <a:pt x="312" y="87"/>
                    </a:lnTo>
                    <a:lnTo>
                      <a:pt x="313" y="87"/>
                    </a:lnTo>
                    <a:lnTo>
                      <a:pt x="313" y="86"/>
                    </a:lnTo>
                    <a:lnTo>
                      <a:pt x="313" y="86"/>
                    </a:lnTo>
                    <a:lnTo>
                      <a:pt x="314" y="86"/>
                    </a:lnTo>
                    <a:lnTo>
                      <a:pt x="314" y="85"/>
                    </a:lnTo>
                    <a:lnTo>
                      <a:pt x="315" y="85"/>
                    </a:lnTo>
                    <a:lnTo>
                      <a:pt x="315" y="84"/>
                    </a:lnTo>
                    <a:lnTo>
                      <a:pt x="316" y="84"/>
                    </a:lnTo>
                    <a:lnTo>
                      <a:pt x="316" y="84"/>
                    </a:lnTo>
                    <a:lnTo>
                      <a:pt x="317" y="83"/>
                    </a:lnTo>
                    <a:lnTo>
                      <a:pt x="317" y="83"/>
                    </a:lnTo>
                    <a:lnTo>
                      <a:pt x="318" y="82"/>
                    </a:lnTo>
                    <a:lnTo>
                      <a:pt x="318" y="82"/>
                    </a:lnTo>
                    <a:lnTo>
                      <a:pt x="319" y="81"/>
                    </a:lnTo>
                    <a:lnTo>
                      <a:pt x="319" y="81"/>
                    </a:lnTo>
                    <a:lnTo>
                      <a:pt x="320" y="81"/>
                    </a:lnTo>
                    <a:lnTo>
                      <a:pt x="320" y="80"/>
                    </a:lnTo>
                    <a:lnTo>
                      <a:pt x="321" y="80"/>
                    </a:lnTo>
                    <a:lnTo>
                      <a:pt x="321" y="79"/>
                    </a:lnTo>
                    <a:lnTo>
                      <a:pt x="322" y="79"/>
                    </a:lnTo>
                    <a:lnTo>
                      <a:pt x="322" y="79"/>
                    </a:lnTo>
                    <a:lnTo>
                      <a:pt x="323" y="78"/>
                    </a:lnTo>
                    <a:lnTo>
                      <a:pt x="323" y="78"/>
                    </a:lnTo>
                    <a:lnTo>
                      <a:pt x="324" y="77"/>
                    </a:lnTo>
                    <a:lnTo>
                      <a:pt x="324" y="77"/>
                    </a:lnTo>
                    <a:lnTo>
                      <a:pt x="325" y="76"/>
                    </a:lnTo>
                    <a:lnTo>
                      <a:pt x="325" y="76"/>
                    </a:lnTo>
                    <a:lnTo>
                      <a:pt x="326" y="75"/>
                    </a:lnTo>
                    <a:lnTo>
                      <a:pt x="326" y="75"/>
                    </a:lnTo>
                    <a:lnTo>
                      <a:pt x="327" y="75"/>
                    </a:lnTo>
                    <a:lnTo>
                      <a:pt x="327" y="74"/>
                    </a:lnTo>
                    <a:lnTo>
                      <a:pt x="327" y="74"/>
                    </a:lnTo>
                    <a:lnTo>
                      <a:pt x="328" y="73"/>
                    </a:lnTo>
                    <a:lnTo>
                      <a:pt x="328" y="73"/>
                    </a:lnTo>
                    <a:lnTo>
                      <a:pt x="329" y="72"/>
                    </a:lnTo>
                    <a:lnTo>
                      <a:pt x="329" y="72"/>
                    </a:lnTo>
                    <a:lnTo>
                      <a:pt x="330" y="71"/>
                    </a:lnTo>
                    <a:lnTo>
                      <a:pt x="330" y="71"/>
                    </a:lnTo>
                    <a:lnTo>
                      <a:pt x="331" y="70"/>
                    </a:lnTo>
                    <a:lnTo>
                      <a:pt x="331" y="70"/>
                    </a:lnTo>
                    <a:lnTo>
                      <a:pt x="332" y="70"/>
                    </a:lnTo>
                    <a:lnTo>
                      <a:pt x="332" y="69"/>
                    </a:lnTo>
                    <a:lnTo>
                      <a:pt x="333" y="69"/>
                    </a:lnTo>
                    <a:lnTo>
                      <a:pt x="333" y="68"/>
                    </a:lnTo>
                    <a:lnTo>
                      <a:pt x="334" y="68"/>
                    </a:lnTo>
                    <a:lnTo>
                      <a:pt x="334" y="67"/>
                    </a:lnTo>
                    <a:lnTo>
                      <a:pt x="335" y="67"/>
                    </a:lnTo>
                    <a:lnTo>
                      <a:pt x="335" y="66"/>
                    </a:lnTo>
                    <a:lnTo>
                      <a:pt x="336" y="66"/>
                    </a:lnTo>
                    <a:lnTo>
                      <a:pt x="336" y="66"/>
                    </a:lnTo>
                    <a:lnTo>
                      <a:pt x="337" y="65"/>
                    </a:lnTo>
                    <a:lnTo>
                      <a:pt x="337" y="65"/>
                    </a:lnTo>
                    <a:lnTo>
                      <a:pt x="338" y="64"/>
                    </a:lnTo>
                    <a:lnTo>
                      <a:pt x="338" y="64"/>
                    </a:lnTo>
                    <a:lnTo>
                      <a:pt x="339" y="63"/>
                    </a:lnTo>
                    <a:lnTo>
                      <a:pt x="339" y="63"/>
                    </a:lnTo>
                    <a:lnTo>
                      <a:pt x="340" y="62"/>
                    </a:lnTo>
                    <a:lnTo>
                      <a:pt x="340" y="62"/>
                    </a:lnTo>
                    <a:lnTo>
                      <a:pt x="341" y="61"/>
                    </a:lnTo>
                    <a:lnTo>
                      <a:pt x="341" y="61"/>
                    </a:lnTo>
                    <a:lnTo>
                      <a:pt x="341" y="60"/>
                    </a:lnTo>
                    <a:lnTo>
                      <a:pt x="342" y="60"/>
                    </a:lnTo>
                    <a:lnTo>
                      <a:pt x="342" y="59"/>
                    </a:lnTo>
                    <a:lnTo>
                      <a:pt x="343" y="59"/>
                    </a:lnTo>
                    <a:lnTo>
                      <a:pt x="343" y="58"/>
                    </a:lnTo>
                    <a:lnTo>
                      <a:pt x="344" y="58"/>
                    </a:lnTo>
                    <a:lnTo>
                      <a:pt x="344" y="57"/>
                    </a:lnTo>
                    <a:lnTo>
                      <a:pt x="345" y="57"/>
                    </a:lnTo>
                    <a:lnTo>
                      <a:pt x="345" y="57"/>
                    </a:lnTo>
                    <a:lnTo>
                      <a:pt x="346" y="56"/>
                    </a:lnTo>
                    <a:lnTo>
                      <a:pt x="346" y="56"/>
                    </a:lnTo>
                    <a:lnTo>
                      <a:pt x="347" y="55"/>
                    </a:lnTo>
                    <a:lnTo>
                      <a:pt x="347" y="55"/>
                    </a:lnTo>
                  </a:path>
                </a:pathLst>
              </a:cu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1110" name="Freeform 342"/>
              <p:cNvSpPr>
                <a:spLocks noChangeAspect="1"/>
              </p:cNvSpPr>
              <p:nvPr/>
            </p:nvSpPr>
            <p:spPr bwMode="auto">
              <a:xfrm>
                <a:off x="9927" y="16672"/>
                <a:ext cx="83" cy="726"/>
              </a:xfrm>
              <a:custGeom>
                <a:avLst/>
                <a:gdLst/>
                <a:ahLst/>
                <a:cxnLst>
                  <a:cxn ang="0">
                    <a:pos x="5" y="49"/>
                  </a:cxn>
                  <a:cxn ang="0">
                    <a:pos x="11" y="44"/>
                  </a:cxn>
                  <a:cxn ang="0">
                    <a:pos x="17" y="38"/>
                  </a:cxn>
                  <a:cxn ang="0">
                    <a:pos x="22" y="33"/>
                  </a:cxn>
                  <a:cxn ang="0">
                    <a:pos x="28" y="28"/>
                  </a:cxn>
                  <a:cxn ang="0">
                    <a:pos x="34" y="23"/>
                  </a:cxn>
                  <a:cxn ang="0">
                    <a:pos x="40" y="18"/>
                  </a:cxn>
                  <a:cxn ang="0">
                    <a:pos x="46" y="14"/>
                  </a:cxn>
                  <a:cxn ang="0">
                    <a:pos x="51" y="11"/>
                  </a:cxn>
                  <a:cxn ang="0">
                    <a:pos x="57" y="8"/>
                  </a:cxn>
                  <a:cxn ang="0">
                    <a:pos x="63" y="5"/>
                  </a:cxn>
                  <a:cxn ang="0">
                    <a:pos x="69" y="3"/>
                  </a:cxn>
                  <a:cxn ang="0">
                    <a:pos x="75" y="1"/>
                  </a:cxn>
                  <a:cxn ang="0">
                    <a:pos x="80" y="0"/>
                  </a:cxn>
                  <a:cxn ang="0">
                    <a:pos x="86" y="0"/>
                  </a:cxn>
                  <a:cxn ang="0">
                    <a:pos x="92" y="0"/>
                  </a:cxn>
                  <a:cxn ang="0">
                    <a:pos x="98" y="1"/>
                  </a:cxn>
                  <a:cxn ang="0">
                    <a:pos x="104" y="3"/>
                  </a:cxn>
                  <a:cxn ang="0">
                    <a:pos x="109" y="4"/>
                  </a:cxn>
                  <a:cxn ang="0">
                    <a:pos x="115" y="7"/>
                  </a:cxn>
                  <a:cxn ang="0">
                    <a:pos x="121" y="10"/>
                  </a:cxn>
                  <a:cxn ang="0">
                    <a:pos x="127" y="14"/>
                  </a:cxn>
                  <a:cxn ang="0">
                    <a:pos x="132" y="18"/>
                  </a:cxn>
                  <a:cxn ang="0">
                    <a:pos x="138" y="22"/>
                  </a:cxn>
                  <a:cxn ang="0">
                    <a:pos x="144" y="27"/>
                  </a:cxn>
                  <a:cxn ang="0">
                    <a:pos x="150" y="32"/>
                  </a:cxn>
                  <a:cxn ang="0">
                    <a:pos x="156" y="37"/>
                  </a:cxn>
                  <a:cxn ang="0">
                    <a:pos x="161" y="43"/>
                  </a:cxn>
                  <a:cxn ang="0">
                    <a:pos x="167" y="48"/>
                  </a:cxn>
                  <a:cxn ang="0">
                    <a:pos x="173" y="54"/>
                  </a:cxn>
                  <a:cxn ang="0">
                    <a:pos x="179" y="60"/>
                  </a:cxn>
                  <a:cxn ang="0">
                    <a:pos x="185" y="66"/>
                  </a:cxn>
                  <a:cxn ang="0">
                    <a:pos x="190" y="71"/>
                  </a:cxn>
                  <a:cxn ang="0">
                    <a:pos x="196" y="76"/>
                  </a:cxn>
                  <a:cxn ang="0">
                    <a:pos x="202" y="81"/>
                  </a:cxn>
                  <a:cxn ang="0">
                    <a:pos x="208" y="86"/>
                  </a:cxn>
                  <a:cxn ang="0">
                    <a:pos x="214" y="91"/>
                  </a:cxn>
                  <a:cxn ang="0">
                    <a:pos x="219" y="95"/>
                  </a:cxn>
                  <a:cxn ang="0">
                    <a:pos x="225" y="98"/>
                  </a:cxn>
                  <a:cxn ang="0">
                    <a:pos x="231" y="102"/>
                  </a:cxn>
                  <a:cxn ang="0">
                    <a:pos x="237" y="104"/>
                  </a:cxn>
                  <a:cxn ang="0">
                    <a:pos x="242" y="106"/>
                  </a:cxn>
                  <a:cxn ang="0">
                    <a:pos x="248" y="108"/>
                  </a:cxn>
                  <a:cxn ang="0">
                    <a:pos x="254" y="109"/>
                  </a:cxn>
                  <a:cxn ang="0">
                    <a:pos x="260" y="109"/>
                  </a:cxn>
                  <a:cxn ang="0">
                    <a:pos x="266" y="109"/>
                  </a:cxn>
                  <a:cxn ang="0">
                    <a:pos x="271" y="108"/>
                  </a:cxn>
                  <a:cxn ang="0">
                    <a:pos x="277" y="107"/>
                  </a:cxn>
                  <a:cxn ang="0">
                    <a:pos x="283" y="105"/>
                  </a:cxn>
                  <a:cxn ang="0">
                    <a:pos x="289" y="102"/>
                  </a:cxn>
                  <a:cxn ang="0">
                    <a:pos x="295" y="99"/>
                  </a:cxn>
                  <a:cxn ang="0">
                    <a:pos x="300" y="96"/>
                  </a:cxn>
                  <a:cxn ang="0">
                    <a:pos x="306" y="92"/>
                  </a:cxn>
                  <a:cxn ang="0">
                    <a:pos x="312" y="87"/>
                  </a:cxn>
                  <a:cxn ang="0">
                    <a:pos x="318" y="82"/>
                  </a:cxn>
                  <a:cxn ang="0">
                    <a:pos x="324" y="77"/>
                  </a:cxn>
                  <a:cxn ang="0">
                    <a:pos x="329" y="72"/>
                  </a:cxn>
                  <a:cxn ang="0">
                    <a:pos x="335" y="66"/>
                  </a:cxn>
                  <a:cxn ang="0">
                    <a:pos x="341" y="61"/>
                  </a:cxn>
                  <a:cxn ang="0">
                    <a:pos x="347" y="55"/>
                  </a:cxn>
                </a:cxnLst>
                <a:rect l="0" t="0" r="r" b="b"/>
                <a:pathLst>
                  <a:path w="347" h="109">
                    <a:moveTo>
                      <a:pt x="0" y="55"/>
                    </a:moveTo>
                    <a:lnTo>
                      <a:pt x="0" y="54"/>
                    </a:lnTo>
                    <a:lnTo>
                      <a:pt x="1" y="54"/>
                    </a:lnTo>
                    <a:lnTo>
                      <a:pt x="1" y="53"/>
                    </a:lnTo>
                    <a:lnTo>
                      <a:pt x="2" y="53"/>
                    </a:lnTo>
                    <a:lnTo>
                      <a:pt x="2" y="52"/>
                    </a:lnTo>
                    <a:lnTo>
                      <a:pt x="3" y="52"/>
                    </a:lnTo>
                    <a:lnTo>
                      <a:pt x="3" y="51"/>
                    </a:lnTo>
                    <a:lnTo>
                      <a:pt x="4" y="51"/>
                    </a:lnTo>
                    <a:lnTo>
                      <a:pt x="4" y="50"/>
                    </a:lnTo>
                    <a:lnTo>
                      <a:pt x="5" y="50"/>
                    </a:lnTo>
                    <a:lnTo>
                      <a:pt x="5" y="49"/>
                    </a:lnTo>
                    <a:lnTo>
                      <a:pt x="6" y="49"/>
                    </a:lnTo>
                    <a:lnTo>
                      <a:pt x="6" y="48"/>
                    </a:lnTo>
                    <a:lnTo>
                      <a:pt x="7" y="48"/>
                    </a:lnTo>
                    <a:lnTo>
                      <a:pt x="7" y="48"/>
                    </a:lnTo>
                    <a:lnTo>
                      <a:pt x="8" y="47"/>
                    </a:lnTo>
                    <a:lnTo>
                      <a:pt x="8" y="47"/>
                    </a:lnTo>
                    <a:lnTo>
                      <a:pt x="9" y="46"/>
                    </a:lnTo>
                    <a:lnTo>
                      <a:pt x="9" y="46"/>
                    </a:lnTo>
                    <a:lnTo>
                      <a:pt x="9" y="45"/>
                    </a:lnTo>
                    <a:lnTo>
                      <a:pt x="10" y="45"/>
                    </a:lnTo>
                    <a:lnTo>
                      <a:pt x="10" y="44"/>
                    </a:lnTo>
                    <a:lnTo>
                      <a:pt x="11" y="44"/>
                    </a:lnTo>
                    <a:lnTo>
                      <a:pt x="11" y="43"/>
                    </a:lnTo>
                    <a:lnTo>
                      <a:pt x="12" y="43"/>
                    </a:lnTo>
                    <a:lnTo>
                      <a:pt x="12" y="42"/>
                    </a:lnTo>
                    <a:lnTo>
                      <a:pt x="13" y="42"/>
                    </a:lnTo>
                    <a:lnTo>
                      <a:pt x="13" y="41"/>
                    </a:lnTo>
                    <a:lnTo>
                      <a:pt x="14" y="41"/>
                    </a:lnTo>
                    <a:lnTo>
                      <a:pt x="14" y="40"/>
                    </a:lnTo>
                    <a:lnTo>
                      <a:pt x="15" y="40"/>
                    </a:lnTo>
                    <a:lnTo>
                      <a:pt x="15" y="39"/>
                    </a:lnTo>
                    <a:lnTo>
                      <a:pt x="16" y="39"/>
                    </a:lnTo>
                    <a:lnTo>
                      <a:pt x="16" y="39"/>
                    </a:lnTo>
                    <a:lnTo>
                      <a:pt x="17" y="38"/>
                    </a:lnTo>
                    <a:lnTo>
                      <a:pt x="17" y="38"/>
                    </a:lnTo>
                    <a:lnTo>
                      <a:pt x="18" y="37"/>
                    </a:lnTo>
                    <a:lnTo>
                      <a:pt x="18" y="37"/>
                    </a:lnTo>
                    <a:lnTo>
                      <a:pt x="18" y="36"/>
                    </a:lnTo>
                    <a:lnTo>
                      <a:pt x="19" y="36"/>
                    </a:lnTo>
                    <a:lnTo>
                      <a:pt x="19" y="35"/>
                    </a:lnTo>
                    <a:lnTo>
                      <a:pt x="20" y="35"/>
                    </a:lnTo>
                    <a:lnTo>
                      <a:pt x="20" y="35"/>
                    </a:lnTo>
                    <a:lnTo>
                      <a:pt x="21" y="34"/>
                    </a:lnTo>
                    <a:lnTo>
                      <a:pt x="21" y="34"/>
                    </a:lnTo>
                    <a:lnTo>
                      <a:pt x="22" y="33"/>
                    </a:lnTo>
                    <a:lnTo>
                      <a:pt x="22" y="33"/>
                    </a:lnTo>
                    <a:lnTo>
                      <a:pt x="23" y="32"/>
                    </a:lnTo>
                    <a:lnTo>
                      <a:pt x="23" y="32"/>
                    </a:lnTo>
                    <a:lnTo>
                      <a:pt x="24" y="31"/>
                    </a:lnTo>
                    <a:lnTo>
                      <a:pt x="24" y="31"/>
                    </a:lnTo>
                    <a:lnTo>
                      <a:pt x="25" y="31"/>
                    </a:lnTo>
                    <a:lnTo>
                      <a:pt x="25" y="30"/>
                    </a:lnTo>
                    <a:lnTo>
                      <a:pt x="26" y="30"/>
                    </a:lnTo>
                    <a:lnTo>
                      <a:pt x="26" y="29"/>
                    </a:lnTo>
                    <a:lnTo>
                      <a:pt x="27" y="29"/>
                    </a:lnTo>
                    <a:lnTo>
                      <a:pt x="27" y="29"/>
                    </a:lnTo>
                    <a:lnTo>
                      <a:pt x="28" y="28"/>
                    </a:lnTo>
                    <a:lnTo>
                      <a:pt x="28" y="28"/>
                    </a:lnTo>
                    <a:lnTo>
                      <a:pt x="29" y="27"/>
                    </a:lnTo>
                    <a:lnTo>
                      <a:pt x="29" y="27"/>
                    </a:lnTo>
                    <a:lnTo>
                      <a:pt x="30" y="26"/>
                    </a:lnTo>
                    <a:lnTo>
                      <a:pt x="30" y="26"/>
                    </a:lnTo>
                    <a:lnTo>
                      <a:pt x="31" y="26"/>
                    </a:lnTo>
                    <a:lnTo>
                      <a:pt x="31" y="25"/>
                    </a:lnTo>
                    <a:lnTo>
                      <a:pt x="32" y="25"/>
                    </a:lnTo>
                    <a:lnTo>
                      <a:pt x="32" y="24"/>
                    </a:lnTo>
                    <a:lnTo>
                      <a:pt x="32" y="24"/>
                    </a:lnTo>
                    <a:lnTo>
                      <a:pt x="33" y="24"/>
                    </a:lnTo>
                    <a:lnTo>
                      <a:pt x="33" y="23"/>
                    </a:lnTo>
                    <a:lnTo>
                      <a:pt x="34" y="23"/>
                    </a:lnTo>
                    <a:lnTo>
                      <a:pt x="34" y="22"/>
                    </a:lnTo>
                    <a:lnTo>
                      <a:pt x="35" y="22"/>
                    </a:lnTo>
                    <a:lnTo>
                      <a:pt x="35" y="22"/>
                    </a:lnTo>
                    <a:lnTo>
                      <a:pt x="36" y="21"/>
                    </a:lnTo>
                    <a:lnTo>
                      <a:pt x="36" y="21"/>
                    </a:lnTo>
                    <a:lnTo>
                      <a:pt x="37" y="21"/>
                    </a:lnTo>
                    <a:lnTo>
                      <a:pt x="37" y="20"/>
                    </a:lnTo>
                    <a:lnTo>
                      <a:pt x="38" y="20"/>
                    </a:lnTo>
                    <a:lnTo>
                      <a:pt x="38" y="19"/>
                    </a:lnTo>
                    <a:lnTo>
                      <a:pt x="39" y="19"/>
                    </a:lnTo>
                    <a:lnTo>
                      <a:pt x="39" y="19"/>
                    </a:lnTo>
                    <a:lnTo>
                      <a:pt x="40" y="18"/>
                    </a:lnTo>
                    <a:lnTo>
                      <a:pt x="40" y="18"/>
                    </a:lnTo>
                    <a:lnTo>
                      <a:pt x="41" y="18"/>
                    </a:lnTo>
                    <a:lnTo>
                      <a:pt x="41" y="17"/>
                    </a:lnTo>
                    <a:lnTo>
                      <a:pt x="42" y="17"/>
                    </a:lnTo>
                    <a:lnTo>
                      <a:pt x="42" y="17"/>
                    </a:lnTo>
                    <a:lnTo>
                      <a:pt x="43" y="16"/>
                    </a:lnTo>
                    <a:lnTo>
                      <a:pt x="43" y="16"/>
                    </a:lnTo>
                    <a:lnTo>
                      <a:pt x="44" y="16"/>
                    </a:lnTo>
                    <a:lnTo>
                      <a:pt x="44" y="15"/>
                    </a:lnTo>
                    <a:lnTo>
                      <a:pt x="45" y="15"/>
                    </a:lnTo>
                    <a:lnTo>
                      <a:pt x="45" y="15"/>
                    </a:lnTo>
                    <a:lnTo>
                      <a:pt x="46" y="14"/>
                    </a:lnTo>
                    <a:lnTo>
                      <a:pt x="46" y="14"/>
                    </a:lnTo>
                    <a:lnTo>
                      <a:pt x="47" y="14"/>
                    </a:lnTo>
                    <a:lnTo>
                      <a:pt x="47" y="13"/>
                    </a:lnTo>
                    <a:lnTo>
                      <a:pt x="47" y="13"/>
                    </a:lnTo>
                    <a:lnTo>
                      <a:pt x="48" y="13"/>
                    </a:lnTo>
                    <a:lnTo>
                      <a:pt x="48" y="12"/>
                    </a:lnTo>
                    <a:lnTo>
                      <a:pt x="49" y="12"/>
                    </a:lnTo>
                    <a:lnTo>
                      <a:pt x="49" y="12"/>
                    </a:lnTo>
                    <a:lnTo>
                      <a:pt x="50" y="12"/>
                    </a:lnTo>
                    <a:lnTo>
                      <a:pt x="50" y="11"/>
                    </a:lnTo>
                    <a:lnTo>
                      <a:pt x="51" y="11"/>
                    </a:lnTo>
                    <a:lnTo>
                      <a:pt x="51" y="11"/>
                    </a:lnTo>
                    <a:lnTo>
                      <a:pt x="52" y="10"/>
                    </a:lnTo>
                    <a:lnTo>
                      <a:pt x="52" y="10"/>
                    </a:lnTo>
                    <a:lnTo>
                      <a:pt x="53" y="10"/>
                    </a:lnTo>
                    <a:lnTo>
                      <a:pt x="53" y="10"/>
                    </a:lnTo>
                    <a:lnTo>
                      <a:pt x="54" y="9"/>
                    </a:lnTo>
                    <a:lnTo>
                      <a:pt x="54" y="9"/>
                    </a:lnTo>
                    <a:lnTo>
                      <a:pt x="55" y="9"/>
                    </a:lnTo>
                    <a:lnTo>
                      <a:pt x="55" y="8"/>
                    </a:lnTo>
                    <a:lnTo>
                      <a:pt x="56" y="8"/>
                    </a:lnTo>
                    <a:lnTo>
                      <a:pt x="56" y="8"/>
                    </a:lnTo>
                    <a:lnTo>
                      <a:pt x="57" y="8"/>
                    </a:lnTo>
                    <a:lnTo>
                      <a:pt x="57" y="8"/>
                    </a:lnTo>
                    <a:lnTo>
                      <a:pt x="58" y="7"/>
                    </a:lnTo>
                    <a:lnTo>
                      <a:pt x="58" y="7"/>
                    </a:lnTo>
                    <a:lnTo>
                      <a:pt x="59" y="7"/>
                    </a:lnTo>
                    <a:lnTo>
                      <a:pt x="59" y="7"/>
                    </a:lnTo>
                    <a:lnTo>
                      <a:pt x="60" y="6"/>
                    </a:lnTo>
                    <a:lnTo>
                      <a:pt x="60" y="6"/>
                    </a:lnTo>
                    <a:lnTo>
                      <a:pt x="61" y="6"/>
                    </a:lnTo>
                    <a:lnTo>
                      <a:pt x="61" y="6"/>
                    </a:lnTo>
                    <a:lnTo>
                      <a:pt x="61" y="5"/>
                    </a:lnTo>
                    <a:lnTo>
                      <a:pt x="62" y="5"/>
                    </a:lnTo>
                    <a:lnTo>
                      <a:pt x="62" y="5"/>
                    </a:lnTo>
                    <a:lnTo>
                      <a:pt x="63" y="5"/>
                    </a:lnTo>
                    <a:lnTo>
                      <a:pt x="63" y="5"/>
                    </a:lnTo>
                    <a:lnTo>
                      <a:pt x="64" y="4"/>
                    </a:lnTo>
                    <a:lnTo>
                      <a:pt x="64" y="4"/>
                    </a:lnTo>
                    <a:lnTo>
                      <a:pt x="65" y="4"/>
                    </a:lnTo>
                    <a:lnTo>
                      <a:pt x="65" y="4"/>
                    </a:lnTo>
                    <a:lnTo>
                      <a:pt x="66" y="4"/>
                    </a:lnTo>
                    <a:lnTo>
                      <a:pt x="66" y="4"/>
                    </a:lnTo>
                    <a:lnTo>
                      <a:pt x="67" y="3"/>
                    </a:lnTo>
                    <a:lnTo>
                      <a:pt x="67" y="3"/>
                    </a:lnTo>
                    <a:lnTo>
                      <a:pt x="68" y="3"/>
                    </a:lnTo>
                    <a:lnTo>
                      <a:pt x="68" y="3"/>
                    </a:lnTo>
                    <a:lnTo>
                      <a:pt x="69" y="3"/>
                    </a:lnTo>
                    <a:lnTo>
                      <a:pt x="69" y="3"/>
                    </a:lnTo>
                    <a:lnTo>
                      <a:pt x="70" y="3"/>
                    </a:lnTo>
                    <a:lnTo>
                      <a:pt x="70" y="2"/>
                    </a:lnTo>
                    <a:lnTo>
                      <a:pt x="71" y="2"/>
                    </a:lnTo>
                    <a:lnTo>
                      <a:pt x="71" y="2"/>
                    </a:lnTo>
                    <a:lnTo>
                      <a:pt x="72" y="2"/>
                    </a:lnTo>
                    <a:lnTo>
                      <a:pt x="72" y="2"/>
                    </a:lnTo>
                    <a:lnTo>
                      <a:pt x="73" y="2"/>
                    </a:lnTo>
                    <a:lnTo>
                      <a:pt x="73" y="2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6" y="1"/>
                    </a:lnTo>
                    <a:lnTo>
                      <a:pt x="76" y="1"/>
                    </a:lnTo>
                    <a:lnTo>
                      <a:pt x="77" y="1"/>
                    </a:lnTo>
                    <a:lnTo>
                      <a:pt x="77" y="1"/>
                    </a:lnTo>
                    <a:lnTo>
                      <a:pt x="78" y="1"/>
                    </a:lnTo>
                    <a:lnTo>
                      <a:pt x="78" y="1"/>
                    </a:lnTo>
                    <a:lnTo>
                      <a:pt x="79" y="0"/>
                    </a:lnTo>
                    <a:lnTo>
                      <a:pt x="79" y="0"/>
                    </a:lnTo>
                    <a:lnTo>
                      <a:pt x="80" y="0"/>
                    </a:lnTo>
                    <a:lnTo>
                      <a:pt x="80" y="0"/>
                    </a:lnTo>
                    <a:lnTo>
                      <a:pt x="81" y="0"/>
                    </a:lnTo>
                    <a:lnTo>
                      <a:pt x="81" y="0"/>
                    </a:lnTo>
                    <a:lnTo>
                      <a:pt x="82" y="0"/>
                    </a:lnTo>
                    <a:lnTo>
                      <a:pt x="82" y="0"/>
                    </a:lnTo>
                    <a:lnTo>
                      <a:pt x="83" y="0"/>
                    </a:lnTo>
                    <a:lnTo>
                      <a:pt x="83" y="0"/>
                    </a:lnTo>
                    <a:lnTo>
                      <a:pt x="84" y="0"/>
                    </a:lnTo>
                    <a:lnTo>
                      <a:pt x="84" y="0"/>
                    </a:lnTo>
                    <a:lnTo>
                      <a:pt x="85" y="0"/>
                    </a:lnTo>
                    <a:lnTo>
                      <a:pt x="85" y="0"/>
                    </a:lnTo>
                    <a:lnTo>
                      <a:pt x="86" y="0"/>
                    </a:lnTo>
                    <a:lnTo>
                      <a:pt x="86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88" y="0"/>
                    </a:lnTo>
                    <a:lnTo>
                      <a:pt x="88" y="0"/>
                    </a:lnTo>
                    <a:lnTo>
                      <a:pt x="89" y="0"/>
                    </a:lnTo>
                    <a:lnTo>
                      <a:pt x="89" y="0"/>
                    </a:lnTo>
                    <a:lnTo>
                      <a:pt x="89" y="0"/>
                    </a:lnTo>
                    <a:lnTo>
                      <a:pt x="90" y="0"/>
                    </a:lnTo>
                    <a:lnTo>
                      <a:pt x="90" y="0"/>
                    </a:lnTo>
                    <a:lnTo>
                      <a:pt x="91" y="0"/>
                    </a:lnTo>
                    <a:lnTo>
                      <a:pt x="91" y="0"/>
                    </a:lnTo>
                    <a:lnTo>
                      <a:pt x="92" y="0"/>
                    </a:lnTo>
                    <a:lnTo>
                      <a:pt x="92" y="0"/>
                    </a:lnTo>
                    <a:lnTo>
                      <a:pt x="93" y="0"/>
                    </a:lnTo>
                    <a:lnTo>
                      <a:pt x="93" y="0"/>
                    </a:lnTo>
                    <a:lnTo>
                      <a:pt x="94" y="0"/>
                    </a:lnTo>
                    <a:lnTo>
                      <a:pt x="94" y="0"/>
                    </a:lnTo>
                    <a:lnTo>
                      <a:pt x="95" y="1"/>
                    </a:lnTo>
                    <a:lnTo>
                      <a:pt x="95" y="1"/>
                    </a:lnTo>
                    <a:lnTo>
                      <a:pt x="96" y="1"/>
                    </a:lnTo>
                    <a:lnTo>
                      <a:pt x="96" y="1"/>
                    </a:lnTo>
                    <a:lnTo>
                      <a:pt x="97" y="1"/>
                    </a:lnTo>
                    <a:lnTo>
                      <a:pt x="97" y="1"/>
                    </a:lnTo>
                    <a:lnTo>
                      <a:pt x="98" y="1"/>
                    </a:lnTo>
                    <a:lnTo>
                      <a:pt x="98" y="1"/>
                    </a:lnTo>
                    <a:lnTo>
                      <a:pt x="99" y="1"/>
                    </a:lnTo>
                    <a:lnTo>
                      <a:pt x="99" y="1"/>
                    </a:lnTo>
                    <a:lnTo>
                      <a:pt x="100" y="1"/>
                    </a:lnTo>
                    <a:lnTo>
                      <a:pt x="100" y="2"/>
                    </a:lnTo>
                    <a:lnTo>
                      <a:pt x="101" y="2"/>
                    </a:lnTo>
                    <a:lnTo>
                      <a:pt x="101" y="2"/>
                    </a:lnTo>
                    <a:lnTo>
                      <a:pt x="102" y="2"/>
                    </a:lnTo>
                    <a:lnTo>
                      <a:pt x="102" y="2"/>
                    </a:lnTo>
                    <a:lnTo>
                      <a:pt x="103" y="2"/>
                    </a:lnTo>
                    <a:lnTo>
                      <a:pt x="103" y="2"/>
                    </a:lnTo>
                    <a:lnTo>
                      <a:pt x="104" y="3"/>
                    </a:lnTo>
                    <a:lnTo>
                      <a:pt x="104" y="3"/>
                    </a:lnTo>
                    <a:lnTo>
                      <a:pt x="104" y="3"/>
                    </a:lnTo>
                    <a:lnTo>
                      <a:pt x="105" y="3"/>
                    </a:lnTo>
                    <a:lnTo>
                      <a:pt x="105" y="3"/>
                    </a:lnTo>
                    <a:lnTo>
                      <a:pt x="106" y="3"/>
                    </a:lnTo>
                    <a:lnTo>
                      <a:pt x="106" y="3"/>
                    </a:lnTo>
                    <a:lnTo>
                      <a:pt x="107" y="4"/>
                    </a:lnTo>
                    <a:lnTo>
                      <a:pt x="107" y="4"/>
                    </a:lnTo>
                    <a:lnTo>
                      <a:pt x="108" y="4"/>
                    </a:lnTo>
                    <a:lnTo>
                      <a:pt x="108" y="4"/>
                    </a:lnTo>
                    <a:lnTo>
                      <a:pt x="109" y="4"/>
                    </a:lnTo>
                    <a:lnTo>
                      <a:pt x="109" y="4"/>
                    </a:lnTo>
                    <a:lnTo>
                      <a:pt x="110" y="5"/>
                    </a:lnTo>
                    <a:lnTo>
                      <a:pt x="110" y="5"/>
                    </a:lnTo>
                    <a:lnTo>
                      <a:pt x="111" y="5"/>
                    </a:lnTo>
                    <a:lnTo>
                      <a:pt x="111" y="5"/>
                    </a:lnTo>
                    <a:lnTo>
                      <a:pt x="112" y="5"/>
                    </a:lnTo>
                    <a:lnTo>
                      <a:pt x="112" y="6"/>
                    </a:lnTo>
                    <a:lnTo>
                      <a:pt x="113" y="6"/>
                    </a:lnTo>
                    <a:lnTo>
                      <a:pt x="113" y="6"/>
                    </a:lnTo>
                    <a:lnTo>
                      <a:pt x="114" y="6"/>
                    </a:lnTo>
                    <a:lnTo>
                      <a:pt x="114" y="7"/>
                    </a:lnTo>
                    <a:lnTo>
                      <a:pt x="115" y="7"/>
                    </a:lnTo>
                    <a:lnTo>
                      <a:pt x="115" y="7"/>
                    </a:lnTo>
                    <a:lnTo>
                      <a:pt x="116" y="7"/>
                    </a:lnTo>
                    <a:lnTo>
                      <a:pt x="116" y="8"/>
                    </a:lnTo>
                    <a:lnTo>
                      <a:pt x="117" y="8"/>
                    </a:lnTo>
                    <a:lnTo>
                      <a:pt x="117" y="8"/>
                    </a:lnTo>
                    <a:lnTo>
                      <a:pt x="118" y="8"/>
                    </a:lnTo>
                    <a:lnTo>
                      <a:pt x="118" y="8"/>
                    </a:lnTo>
                    <a:lnTo>
                      <a:pt x="118" y="9"/>
                    </a:lnTo>
                    <a:lnTo>
                      <a:pt x="119" y="9"/>
                    </a:lnTo>
                    <a:lnTo>
                      <a:pt x="119" y="9"/>
                    </a:lnTo>
                    <a:lnTo>
                      <a:pt x="120" y="10"/>
                    </a:lnTo>
                    <a:lnTo>
                      <a:pt x="120" y="10"/>
                    </a:lnTo>
                    <a:lnTo>
                      <a:pt x="121" y="10"/>
                    </a:lnTo>
                    <a:lnTo>
                      <a:pt x="121" y="10"/>
                    </a:lnTo>
                    <a:lnTo>
                      <a:pt x="122" y="11"/>
                    </a:lnTo>
                    <a:lnTo>
                      <a:pt x="122" y="11"/>
                    </a:lnTo>
                    <a:lnTo>
                      <a:pt x="123" y="11"/>
                    </a:lnTo>
                    <a:lnTo>
                      <a:pt x="123" y="12"/>
                    </a:lnTo>
                    <a:lnTo>
                      <a:pt x="124" y="12"/>
                    </a:lnTo>
                    <a:lnTo>
                      <a:pt x="124" y="12"/>
                    </a:lnTo>
                    <a:lnTo>
                      <a:pt x="125" y="12"/>
                    </a:lnTo>
                    <a:lnTo>
                      <a:pt x="125" y="13"/>
                    </a:lnTo>
                    <a:lnTo>
                      <a:pt x="126" y="13"/>
                    </a:lnTo>
                    <a:lnTo>
                      <a:pt x="126" y="13"/>
                    </a:lnTo>
                    <a:lnTo>
                      <a:pt x="127" y="14"/>
                    </a:lnTo>
                    <a:lnTo>
                      <a:pt x="127" y="14"/>
                    </a:lnTo>
                    <a:lnTo>
                      <a:pt x="128" y="14"/>
                    </a:lnTo>
                    <a:lnTo>
                      <a:pt x="128" y="15"/>
                    </a:lnTo>
                    <a:lnTo>
                      <a:pt x="129" y="15"/>
                    </a:lnTo>
                    <a:lnTo>
                      <a:pt x="129" y="15"/>
                    </a:lnTo>
                    <a:lnTo>
                      <a:pt x="130" y="16"/>
                    </a:lnTo>
                    <a:lnTo>
                      <a:pt x="130" y="16"/>
                    </a:lnTo>
                    <a:lnTo>
                      <a:pt x="131" y="16"/>
                    </a:lnTo>
                    <a:lnTo>
                      <a:pt x="131" y="17"/>
                    </a:lnTo>
                    <a:lnTo>
                      <a:pt x="132" y="17"/>
                    </a:lnTo>
                    <a:lnTo>
                      <a:pt x="132" y="17"/>
                    </a:lnTo>
                    <a:lnTo>
                      <a:pt x="132" y="18"/>
                    </a:lnTo>
                    <a:lnTo>
                      <a:pt x="133" y="18"/>
                    </a:lnTo>
                    <a:lnTo>
                      <a:pt x="133" y="18"/>
                    </a:lnTo>
                    <a:lnTo>
                      <a:pt x="134" y="19"/>
                    </a:lnTo>
                    <a:lnTo>
                      <a:pt x="134" y="19"/>
                    </a:lnTo>
                    <a:lnTo>
                      <a:pt x="135" y="19"/>
                    </a:lnTo>
                    <a:lnTo>
                      <a:pt x="135" y="20"/>
                    </a:lnTo>
                    <a:lnTo>
                      <a:pt x="136" y="20"/>
                    </a:lnTo>
                    <a:lnTo>
                      <a:pt x="136" y="21"/>
                    </a:lnTo>
                    <a:lnTo>
                      <a:pt x="137" y="21"/>
                    </a:lnTo>
                    <a:lnTo>
                      <a:pt x="137" y="21"/>
                    </a:lnTo>
                    <a:lnTo>
                      <a:pt x="138" y="22"/>
                    </a:lnTo>
                    <a:lnTo>
                      <a:pt x="138" y="22"/>
                    </a:lnTo>
                    <a:lnTo>
                      <a:pt x="139" y="22"/>
                    </a:lnTo>
                    <a:lnTo>
                      <a:pt x="139" y="23"/>
                    </a:lnTo>
                    <a:lnTo>
                      <a:pt x="140" y="23"/>
                    </a:lnTo>
                    <a:lnTo>
                      <a:pt x="140" y="24"/>
                    </a:lnTo>
                    <a:lnTo>
                      <a:pt x="141" y="24"/>
                    </a:lnTo>
                    <a:lnTo>
                      <a:pt x="141" y="24"/>
                    </a:lnTo>
                    <a:lnTo>
                      <a:pt x="142" y="25"/>
                    </a:lnTo>
                    <a:lnTo>
                      <a:pt x="142" y="25"/>
                    </a:lnTo>
                    <a:lnTo>
                      <a:pt x="143" y="26"/>
                    </a:lnTo>
                    <a:lnTo>
                      <a:pt x="143" y="26"/>
                    </a:lnTo>
                    <a:lnTo>
                      <a:pt x="144" y="26"/>
                    </a:lnTo>
                    <a:lnTo>
                      <a:pt x="144" y="27"/>
                    </a:lnTo>
                    <a:lnTo>
                      <a:pt x="145" y="27"/>
                    </a:lnTo>
                    <a:lnTo>
                      <a:pt x="145" y="28"/>
                    </a:lnTo>
                    <a:lnTo>
                      <a:pt x="146" y="28"/>
                    </a:lnTo>
                    <a:lnTo>
                      <a:pt x="146" y="29"/>
                    </a:lnTo>
                    <a:lnTo>
                      <a:pt x="147" y="29"/>
                    </a:lnTo>
                    <a:lnTo>
                      <a:pt x="147" y="29"/>
                    </a:lnTo>
                    <a:lnTo>
                      <a:pt x="147" y="30"/>
                    </a:lnTo>
                    <a:lnTo>
                      <a:pt x="148" y="30"/>
                    </a:lnTo>
                    <a:lnTo>
                      <a:pt x="148" y="31"/>
                    </a:lnTo>
                    <a:lnTo>
                      <a:pt x="149" y="31"/>
                    </a:lnTo>
                    <a:lnTo>
                      <a:pt x="149" y="31"/>
                    </a:lnTo>
                    <a:lnTo>
                      <a:pt x="150" y="32"/>
                    </a:lnTo>
                    <a:lnTo>
                      <a:pt x="150" y="32"/>
                    </a:lnTo>
                    <a:lnTo>
                      <a:pt x="151" y="33"/>
                    </a:lnTo>
                    <a:lnTo>
                      <a:pt x="151" y="33"/>
                    </a:lnTo>
                    <a:lnTo>
                      <a:pt x="152" y="34"/>
                    </a:lnTo>
                    <a:lnTo>
                      <a:pt x="152" y="34"/>
                    </a:lnTo>
                    <a:lnTo>
                      <a:pt x="153" y="35"/>
                    </a:lnTo>
                    <a:lnTo>
                      <a:pt x="153" y="35"/>
                    </a:lnTo>
                    <a:lnTo>
                      <a:pt x="154" y="35"/>
                    </a:lnTo>
                    <a:lnTo>
                      <a:pt x="154" y="36"/>
                    </a:lnTo>
                    <a:lnTo>
                      <a:pt x="155" y="36"/>
                    </a:lnTo>
                    <a:lnTo>
                      <a:pt x="155" y="37"/>
                    </a:lnTo>
                    <a:lnTo>
                      <a:pt x="156" y="37"/>
                    </a:lnTo>
                    <a:lnTo>
                      <a:pt x="156" y="38"/>
                    </a:lnTo>
                    <a:lnTo>
                      <a:pt x="157" y="38"/>
                    </a:lnTo>
                    <a:lnTo>
                      <a:pt x="157" y="39"/>
                    </a:lnTo>
                    <a:lnTo>
                      <a:pt x="158" y="39"/>
                    </a:lnTo>
                    <a:lnTo>
                      <a:pt x="158" y="39"/>
                    </a:lnTo>
                    <a:lnTo>
                      <a:pt x="159" y="40"/>
                    </a:lnTo>
                    <a:lnTo>
                      <a:pt x="159" y="40"/>
                    </a:lnTo>
                    <a:lnTo>
                      <a:pt x="160" y="41"/>
                    </a:lnTo>
                    <a:lnTo>
                      <a:pt x="160" y="41"/>
                    </a:lnTo>
                    <a:lnTo>
                      <a:pt x="161" y="42"/>
                    </a:lnTo>
                    <a:lnTo>
                      <a:pt x="161" y="42"/>
                    </a:lnTo>
                    <a:lnTo>
                      <a:pt x="161" y="43"/>
                    </a:lnTo>
                    <a:lnTo>
                      <a:pt x="162" y="43"/>
                    </a:lnTo>
                    <a:lnTo>
                      <a:pt x="162" y="44"/>
                    </a:lnTo>
                    <a:lnTo>
                      <a:pt x="163" y="44"/>
                    </a:lnTo>
                    <a:lnTo>
                      <a:pt x="163" y="45"/>
                    </a:lnTo>
                    <a:lnTo>
                      <a:pt x="164" y="45"/>
                    </a:lnTo>
                    <a:lnTo>
                      <a:pt x="164" y="46"/>
                    </a:lnTo>
                    <a:lnTo>
                      <a:pt x="165" y="46"/>
                    </a:lnTo>
                    <a:lnTo>
                      <a:pt x="165" y="47"/>
                    </a:lnTo>
                    <a:lnTo>
                      <a:pt x="166" y="47"/>
                    </a:lnTo>
                    <a:lnTo>
                      <a:pt x="166" y="48"/>
                    </a:lnTo>
                    <a:lnTo>
                      <a:pt x="167" y="48"/>
                    </a:lnTo>
                    <a:lnTo>
                      <a:pt x="167" y="48"/>
                    </a:lnTo>
                    <a:lnTo>
                      <a:pt x="168" y="49"/>
                    </a:lnTo>
                    <a:lnTo>
                      <a:pt x="168" y="49"/>
                    </a:lnTo>
                    <a:lnTo>
                      <a:pt x="169" y="50"/>
                    </a:lnTo>
                    <a:lnTo>
                      <a:pt x="169" y="50"/>
                    </a:lnTo>
                    <a:lnTo>
                      <a:pt x="170" y="51"/>
                    </a:lnTo>
                    <a:lnTo>
                      <a:pt x="170" y="51"/>
                    </a:lnTo>
                    <a:lnTo>
                      <a:pt x="171" y="52"/>
                    </a:lnTo>
                    <a:lnTo>
                      <a:pt x="171" y="52"/>
                    </a:lnTo>
                    <a:lnTo>
                      <a:pt x="172" y="53"/>
                    </a:lnTo>
                    <a:lnTo>
                      <a:pt x="172" y="53"/>
                    </a:lnTo>
                    <a:lnTo>
                      <a:pt x="173" y="54"/>
                    </a:lnTo>
                    <a:lnTo>
                      <a:pt x="173" y="54"/>
                    </a:lnTo>
                    <a:lnTo>
                      <a:pt x="174" y="55"/>
                    </a:lnTo>
                    <a:lnTo>
                      <a:pt x="174" y="55"/>
                    </a:lnTo>
                    <a:lnTo>
                      <a:pt x="175" y="56"/>
                    </a:lnTo>
                    <a:lnTo>
                      <a:pt x="175" y="56"/>
                    </a:lnTo>
                    <a:lnTo>
                      <a:pt x="175" y="57"/>
                    </a:lnTo>
                    <a:lnTo>
                      <a:pt x="176" y="57"/>
                    </a:lnTo>
                    <a:lnTo>
                      <a:pt x="176" y="57"/>
                    </a:lnTo>
                    <a:lnTo>
                      <a:pt x="177" y="58"/>
                    </a:lnTo>
                    <a:lnTo>
                      <a:pt x="177" y="58"/>
                    </a:lnTo>
                    <a:lnTo>
                      <a:pt x="178" y="59"/>
                    </a:lnTo>
                    <a:lnTo>
                      <a:pt x="178" y="59"/>
                    </a:lnTo>
                    <a:lnTo>
                      <a:pt x="179" y="60"/>
                    </a:lnTo>
                    <a:lnTo>
                      <a:pt x="179" y="60"/>
                    </a:lnTo>
                    <a:lnTo>
                      <a:pt x="180" y="61"/>
                    </a:lnTo>
                    <a:lnTo>
                      <a:pt x="180" y="61"/>
                    </a:lnTo>
                    <a:lnTo>
                      <a:pt x="181" y="62"/>
                    </a:lnTo>
                    <a:lnTo>
                      <a:pt x="181" y="62"/>
                    </a:lnTo>
                    <a:lnTo>
                      <a:pt x="182" y="63"/>
                    </a:lnTo>
                    <a:lnTo>
                      <a:pt x="182" y="63"/>
                    </a:lnTo>
                    <a:lnTo>
                      <a:pt x="183" y="64"/>
                    </a:lnTo>
                    <a:lnTo>
                      <a:pt x="183" y="64"/>
                    </a:lnTo>
                    <a:lnTo>
                      <a:pt x="184" y="65"/>
                    </a:lnTo>
                    <a:lnTo>
                      <a:pt x="184" y="65"/>
                    </a:lnTo>
                    <a:lnTo>
                      <a:pt x="185" y="66"/>
                    </a:lnTo>
                    <a:lnTo>
                      <a:pt x="185" y="66"/>
                    </a:lnTo>
                    <a:lnTo>
                      <a:pt x="186" y="66"/>
                    </a:lnTo>
                    <a:lnTo>
                      <a:pt x="186" y="67"/>
                    </a:lnTo>
                    <a:lnTo>
                      <a:pt x="187" y="67"/>
                    </a:lnTo>
                    <a:lnTo>
                      <a:pt x="187" y="68"/>
                    </a:lnTo>
                    <a:lnTo>
                      <a:pt x="188" y="68"/>
                    </a:lnTo>
                    <a:lnTo>
                      <a:pt x="188" y="69"/>
                    </a:lnTo>
                    <a:lnTo>
                      <a:pt x="189" y="69"/>
                    </a:lnTo>
                    <a:lnTo>
                      <a:pt x="189" y="70"/>
                    </a:lnTo>
                    <a:lnTo>
                      <a:pt x="189" y="70"/>
                    </a:lnTo>
                    <a:lnTo>
                      <a:pt x="190" y="70"/>
                    </a:lnTo>
                    <a:lnTo>
                      <a:pt x="190" y="71"/>
                    </a:lnTo>
                    <a:lnTo>
                      <a:pt x="191" y="71"/>
                    </a:lnTo>
                    <a:lnTo>
                      <a:pt x="191" y="72"/>
                    </a:lnTo>
                    <a:lnTo>
                      <a:pt x="192" y="72"/>
                    </a:lnTo>
                    <a:lnTo>
                      <a:pt x="192" y="73"/>
                    </a:lnTo>
                    <a:lnTo>
                      <a:pt x="193" y="73"/>
                    </a:lnTo>
                    <a:lnTo>
                      <a:pt x="193" y="74"/>
                    </a:lnTo>
                    <a:lnTo>
                      <a:pt x="194" y="74"/>
                    </a:lnTo>
                    <a:lnTo>
                      <a:pt x="194" y="75"/>
                    </a:lnTo>
                    <a:lnTo>
                      <a:pt x="195" y="75"/>
                    </a:lnTo>
                    <a:lnTo>
                      <a:pt x="195" y="75"/>
                    </a:lnTo>
                    <a:lnTo>
                      <a:pt x="196" y="76"/>
                    </a:lnTo>
                    <a:lnTo>
                      <a:pt x="196" y="76"/>
                    </a:lnTo>
                    <a:lnTo>
                      <a:pt x="197" y="77"/>
                    </a:lnTo>
                    <a:lnTo>
                      <a:pt x="197" y="77"/>
                    </a:lnTo>
                    <a:lnTo>
                      <a:pt x="198" y="78"/>
                    </a:lnTo>
                    <a:lnTo>
                      <a:pt x="198" y="78"/>
                    </a:lnTo>
                    <a:lnTo>
                      <a:pt x="199" y="79"/>
                    </a:lnTo>
                    <a:lnTo>
                      <a:pt x="199" y="79"/>
                    </a:lnTo>
                    <a:lnTo>
                      <a:pt x="200" y="79"/>
                    </a:lnTo>
                    <a:lnTo>
                      <a:pt x="200" y="80"/>
                    </a:lnTo>
                    <a:lnTo>
                      <a:pt x="201" y="80"/>
                    </a:lnTo>
                    <a:lnTo>
                      <a:pt x="201" y="81"/>
                    </a:lnTo>
                    <a:lnTo>
                      <a:pt x="202" y="81"/>
                    </a:lnTo>
                    <a:lnTo>
                      <a:pt x="202" y="81"/>
                    </a:lnTo>
                    <a:lnTo>
                      <a:pt x="203" y="82"/>
                    </a:lnTo>
                    <a:lnTo>
                      <a:pt x="203" y="82"/>
                    </a:lnTo>
                    <a:lnTo>
                      <a:pt x="204" y="83"/>
                    </a:lnTo>
                    <a:lnTo>
                      <a:pt x="204" y="83"/>
                    </a:lnTo>
                    <a:lnTo>
                      <a:pt x="204" y="84"/>
                    </a:lnTo>
                    <a:lnTo>
                      <a:pt x="205" y="84"/>
                    </a:lnTo>
                    <a:lnTo>
                      <a:pt x="205" y="84"/>
                    </a:lnTo>
                    <a:lnTo>
                      <a:pt x="206" y="85"/>
                    </a:lnTo>
                    <a:lnTo>
                      <a:pt x="206" y="85"/>
                    </a:lnTo>
                    <a:lnTo>
                      <a:pt x="207" y="86"/>
                    </a:lnTo>
                    <a:lnTo>
                      <a:pt x="207" y="86"/>
                    </a:lnTo>
                    <a:lnTo>
                      <a:pt x="208" y="86"/>
                    </a:lnTo>
                    <a:lnTo>
                      <a:pt x="208" y="87"/>
                    </a:lnTo>
                    <a:lnTo>
                      <a:pt x="209" y="87"/>
                    </a:lnTo>
                    <a:lnTo>
                      <a:pt x="209" y="88"/>
                    </a:lnTo>
                    <a:lnTo>
                      <a:pt x="210" y="88"/>
                    </a:lnTo>
                    <a:lnTo>
                      <a:pt x="210" y="88"/>
                    </a:lnTo>
                    <a:lnTo>
                      <a:pt x="211" y="89"/>
                    </a:lnTo>
                    <a:lnTo>
                      <a:pt x="211" y="89"/>
                    </a:lnTo>
                    <a:lnTo>
                      <a:pt x="212" y="89"/>
                    </a:lnTo>
                    <a:lnTo>
                      <a:pt x="212" y="90"/>
                    </a:lnTo>
                    <a:lnTo>
                      <a:pt x="213" y="90"/>
                    </a:lnTo>
                    <a:lnTo>
                      <a:pt x="213" y="90"/>
                    </a:lnTo>
                    <a:lnTo>
                      <a:pt x="214" y="91"/>
                    </a:lnTo>
                    <a:lnTo>
                      <a:pt x="214" y="91"/>
                    </a:lnTo>
                    <a:lnTo>
                      <a:pt x="215" y="92"/>
                    </a:lnTo>
                    <a:lnTo>
                      <a:pt x="215" y="92"/>
                    </a:lnTo>
                    <a:lnTo>
                      <a:pt x="216" y="92"/>
                    </a:lnTo>
                    <a:lnTo>
                      <a:pt x="216" y="93"/>
                    </a:lnTo>
                    <a:lnTo>
                      <a:pt x="217" y="93"/>
                    </a:lnTo>
                    <a:lnTo>
                      <a:pt x="217" y="93"/>
                    </a:lnTo>
                    <a:lnTo>
                      <a:pt x="218" y="94"/>
                    </a:lnTo>
                    <a:lnTo>
                      <a:pt x="218" y="94"/>
                    </a:lnTo>
                    <a:lnTo>
                      <a:pt x="218" y="94"/>
                    </a:lnTo>
                    <a:lnTo>
                      <a:pt x="219" y="95"/>
                    </a:lnTo>
                    <a:lnTo>
                      <a:pt x="219" y="95"/>
                    </a:lnTo>
                    <a:lnTo>
                      <a:pt x="220" y="95"/>
                    </a:lnTo>
                    <a:lnTo>
                      <a:pt x="220" y="96"/>
                    </a:lnTo>
                    <a:lnTo>
                      <a:pt x="221" y="96"/>
                    </a:lnTo>
                    <a:lnTo>
                      <a:pt x="221" y="96"/>
                    </a:lnTo>
                    <a:lnTo>
                      <a:pt x="222" y="96"/>
                    </a:lnTo>
                    <a:lnTo>
                      <a:pt x="222" y="97"/>
                    </a:lnTo>
                    <a:lnTo>
                      <a:pt x="223" y="97"/>
                    </a:lnTo>
                    <a:lnTo>
                      <a:pt x="223" y="97"/>
                    </a:lnTo>
                    <a:lnTo>
                      <a:pt x="224" y="98"/>
                    </a:lnTo>
                    <a:lnTo>
                      <a:pt x="224" y="98"/>
                    </a:lnTo>
                    <a:lnTo>
                      <a:pt x="225" y="98"/>
                    </a:lnTo>
                    <a:lnTo>
                      <a:pt x="225" y="98"/>
                    </a:lnTo>
                    <a:lnTo>
                      <a:pt x="226" y="99"/>
                    </a:lnTo>
                    <a:lnTo>
                      <a:pt x="226" y="99"/>
                    </a:lnTo>
                    <a:lnTo>
                      <a:pt x="227" y="99"/>
                    </a:lnTo>
                    <a:lnTo>
                      <a:pt x="227" y="100"/>
                    </a:lnTo>
                    <a:lnTo>
                      <a:pt x="228" y="100"/>
                    </a:lnTo>
                    <a:lnTo>
                      <a:pt x="228" y="100"/>
                    </a:lnTo>
                    <a:lnTo>
                      <a:pt x="229" y="100"/>
                    </a:lnTo>
                    <a:lnTo>
                      <a:pt x="229" y="101"/>
                    </a:lnTo>
                    <a:lnTo>
                      <a:pt x="230" y="101"/>
                    </a:lnTo>
                    <a:lnTo>
                      <a:pt x="230" y="101"/>
                    </a:lnTo>
                    <a:lnTo>
                      <a:pt x="231" y="101"/>
                    </a:lnTo>
                    <a:lnTo>
                      <a:pt x="231" y="102"/>
                    </a:lnTo>
                    <a:lnTo>
                      <a:pt x="232" y="102"/>
                    </a:lnTo>
                    <a:lnTo>
                      <a:pt x="232" y="102"/>
                    </a:lnTo>
                    <a:lnTo>
                      <a:pt x="232" y="102"/>
                    </a:lnTo>
                    <a:lnTo>
                      <a:pt x="233" y="103"/>
                    </a:lnTo>
                    <a:lnTo>
                      <a:pt x="233" y="103"/>
                    </a:lnTo>
                    <a:lnTo>
                      <a:pt x="234" y="103"/>
                    </a:lnTo>
                    <a:lnTo>
                      <a:pt x="234" y="103"/>
                    </a:lnTo>
                    <a:lnTo>
                      <a:pt x="235" y="103"/>
                    </a:lnTo>
                    <a:lnTo>
                      <a:pt x="235" y="104"/>
                    </a:lnTo>
                    <a:lnTo>
                      <a:pt x="236" y="104"/>
                    </a:lnTo>
                    <a:lnTo>
                      <a:pt x="236" y="104"/>
                    </a:lnTo>
                    <a:lnTo>
                      <a:pt x="237" y="104"/>
                    </a:lnTo>
                    <a:lnTo>
                      <a:pt x="237" y="105"/>
                    </a:lnTo>
                    <a:lnTo>
                      <a:pt x="238" y="105"/>
                    </a:lnTo>
                    <a:lnTo>
                      <a:pt x="238" y="105"/>
                    </a:lnTo>
                    <a:lnTo>
                      <a:pt x="239" y="105"/>
                    </a:lnTo>
                    <a:lnTo>
                      <a:pt x="239" y="105"/>
                    </a:lnTo>
                    <a:lnTo>
                      <a:pt x="240" y="105"/>
                    </a:lnTo>
                    <a:lnTo>
                      <a:pt x="240" y="106"/>
                    </a:lnTo>
                    <a:lnTo>
                      <a:pt x="241" y="106"/>
                    </a:lnTo>
                    <a:lnTo>
                      <a:pt x="241" y="106"/>
                    </a:lnTo>
                    <a:lnTo>
                      <a:pt x="242" y="106"/>
                    </a:lnTo>
                    <a:lnTo>
                      <a:pt x="242" y="106"/>
                    </a:lnTo>
                    <a:lnTo>
                      <a:pt x="242" y="106"/>
                    </a:lnTo>
                    <a:lnTo>
                      <a:pt x="243" y="106"/>
                    </a:lnTo>
                    <a:lnTo>
                      <a:pt x="243" y="107"/>
                    </a:lnTo>
                    <a:lnTo>
                      <a:pt x="244" y="107"/>
                    </a:lnTo>
                    <a:lnTo>
                      <a:pt x="244" y="107"/>
                    </a:lnTo>
                    <a:lnTo>
                      <a:pt x="245" y="107"/>
                    </a:lnTo>
                    <a:lnTo>
                      <a:pt x="245" y="107"/>
                    </a:lnTo>
                    <a:lnTo>
                      <a:pt x="246" y="107"/>
                    </a:lnTo>
                    <a:lnTo>
                      <a:pt x="246" y="107"/>
                    </a:lnTo>
                    <a:lnTo>
                      <a:pt x="247" y="108"/>
                    </a:lnTo>
                    <a:lnTo>
                      <a:pt x="247" y="108"/>
                    </a:lnTo>
                    <a:lnTo>
                      <a:pt x="248" y="108"/>
                    </a:lnTo>
                    <a:lnTo>
                      <a:pt x="248" y="108"/>
                    </a:lnTo>
                    <a:lnTo>
                      <a:pt x="249" y="108"/>
                    </a:lnTo>
                    <a:lnTo>
                      <a:pt x="249" y="108"/>
                    </a:lnTo>
                    <a:lnTo>
                      <a:pt x="250" y="108"/>
                    </a:lnTo>
                    <a:lnTo>
                      <a:pt x="250" y="108"/>
                    </a:lnTo>
                    <a:lnTo>
                      <a:pt x="251" y="108"/>
                    </a:lnTo>
                    <a:lnTo>
                      <a:pt x="251" y="108"/>
                    </a:lnTo>
                    <a:lnTo>
                      <a:pt x="252" y="109"/>
                    </a:lnTo>
                    <a:lnTo>
                      <a:pt x="252" y="109"/>
                    </a:lnTo>
                    <a:lnTo>
                      <a:pt x="253" y="109"/>
                    </a:lnTo>
                    <a:lnTo>
                      <a:pt x="253" y="109"/>
                    </a:lnTo>
                    <a:lnTo>
                      <a:pt x="254" y="109"/>
                    </a:lnTo>
                    <a:lnTo>
                      <a:pt x="254" y="109"/>
                    </a:lnTo>
                    <a:lnTo>
                      <a:pt x="255" y="109"/>
                    </a:lnTo>
                    <a:lnTo>
                      <a:pt x="255" y="109"/>
                    </a:lnTo>
                    <a:lnTo>
                      <a:pt x="256" y="109"/>
                    </a:lnTo>
                    <a:lnTo>
                      <a:pt x="256" y="109"/>
                    </a:lnTo>
                    <a:lnTo>
                      <a:pt x="256" y="109"/>
                    </a:lnTo>
                    <a:lnTo>
                      <a:pt x="257" y="109"/>
                    </a:lnTo>
                    <a:lnTo>
                      <a:pt x="257" y="109"/>
                    </a:lnTo>
                    <a:lnTo>
                      <a:pt x="258" y="109"/>
                    </a:lnTo>
                    <a:lnTo>
                      <a:pt x="258" y="109"/>
                    </a:lnTo>
                    <a:lnTo>
                      <a:pt x="259" y="109"/>
                    </a:lnTo>
                    <a:lnTo>
                      <a:pt x="259" y="109"/>
                    </a:lnTo>
                    <a:lnTo>
                      <a:pt x="260" y="109"/>
                    </a:lnTo>
                    <a:lnTo>
                      <a:pt x="260" y="109"/>
                    </a:lnTo>
                    <a:lnTo>
                      <a:pt x="261" y="109"/>
                    </a:lnTo>
                    <a:lnTo>
                      <a:pt x="261" y="109"/>
                    </a:lnTo>
                    <a:lnTo>
                      <a:pt x="262" y="109"/>
                    </a:lnTo>
                    <a:lnTo>
                      <a:pt x="262" y="109"/>
                    </a:lnTo>
                    <a:lnTo>
                      <a:pt x="263" y="109"/>
                    </a:lnTo>
                    <a:lnTo>
                      <a:pt x="263" y="109"/>
                    </a:lnTo>
                    <a:lnTo>
                      <a:pt x="264" y="109"/>
                    </a:lnTo>
                    <a:lnTo>
                      <a:pt x="264" y="109"/>
                    </a:lnTo>
                    <a:lnTo>
                      <a:pt x="265" y="109"/>
                    </a:lnTo>
                    <a:lnTo>
                      <a:pt x="265" y="109"/>
                    </a:lnTo>
                    <a:lnTo>
                      <a:pt x="266" y="109"/>
                    </a:lnTo>
                    <a:lnTo>
                      <a:pt x="266" y="109"/>
                    </a:lnTo>
                    <a:lnTo>
                      <a:pt x="267" y="109"/>
                    </a:lnTo>
                    <a:lnTo>
                      <a:pt x="267" y="109"/>
                    </a:lnTo>
                    <a:lnTo>
                      <a:pt x="268" y="109"/>
                    </a:lnTo>
                    <a:lnTo>
                      <a:pt x="268" y="109"/>
                    </a:lnTo>
                    <a:lnTo>
                      <a:pt x="269" y="109"/>
                    </a:lnTo>
                    <a:lnTo>
                      <a:pt x="269" y="109"/>
                    </a:lnTo>
                    <a:lnTo>
                      <a:pt x="270" y="108"/>
                    </a:lnTo>
                    <a:lnTo>
                      <a:pt x="270" y="108"/>
                    </a:lnTo>
                    <a:lnTo>
                      <a:pt x="270" y="108"/>
                    </a:lnTo>
                    <a:lnTo>
                      <a:pt x="271" y="108"/>
                    </a:lnTo>
                    <a:lnTo>
                      <a:pt x="271" y="108"/>
                    </a:lnTo>
                    <a:lnTo>
                      <a:pt x="272" y="108"/>
                    </a:lnTo>
                    <a:lnTo>
                      <a:pt x="272" y="108"/>
                    </a:lnTo>
                    <a:lnTo>
                      <a:pt x="273" y="108"/>
                    </a:lnTo>
                    <a:lnTo>
                      <a:pt x="273" y="108"/>
                    </a:lnTo>
                    <a:lnTo>
                      <a:pt x="274" y="108"/>
                    </a:lnTo>
                    <a:lnTo>
                      <a:pt x="274" y="107"/>
                    </a:lnTo>
                    <a:lnTo>
                      <a:pt x="275" y="107"/>
                    </a:lnTo>
                    <a:lnTo>
                      <a:pt x="275" y="107"/>
                    </a:lnTo>
                    <a:lnTo>
                      <a:pt x="276" y="107"/>
                    </a:lnTo>
                    <a:lnTo>
                      <a:pt x="276" y="107"/>
                    </a:lnTo>
                    <a:lnTo>
                      <a:pt x="277" y="107"/>
                    </a:lnTo>
                    <a:lnTo>
                      <a:pt x="277" y="107"/>
                    </a:lnTo>
                    <a:lnTo>
                      <a:pt x="278" y="106"/>
                    </a:lnTo>
                    <a:lnTo>
                      <a:pt x="278" y="106"/>
                    </a:lnTo>
                    <a:lnTo>
                      <a:pt x="279" y="106"/>
                    </a:lnTo>
                    <a:lnTo>
                      <a:pt x="279" y="106"/>
                    </a:lnTo>
                    <a:lnTo>
                      <a:pt x="280" y="106"/>
                    </a:lnTo>
                    <a:lnTo>
                      <a:pt x="280" y="106"/>
                    </a:lnTo>
                    <a:lnTo>
                      <a:pt x="281" y="106"/>
                    </a:lnTo>
                    <a:lnTo>
                      <a:pt x="281" y="105"/>
                    </a:lnTo>
                    <a:lnTo>
                      <a:pt x="282" y="105"/>
                    </a:lnTo>
                    <a:lnTo>
                      <a:pt x="282" y="105"/>
                    </a:lnTo>
                    <a:lnTo>
                      <a:pt x="283" y="105"/>
                    </a:lnTo>
                    <a:lnTo>
                      <a:pt x="283" y="105"/>
                    </a:lnTo>
                    <a:lnTo>
                      <a:pt x="284" y="105"/>
                    </a:lnTo>
                    <a:lnTo>
                      <a:pt x="284" y="104"/>
                    </a:lnTo>
                    <a:lnTo>
                      <a:pt x="284" y="104"/>
                    </a:lnTo>
                    <a:lnTo>
                      <a:pt x="285" y="104"/>
                    </a:lnTo>
                    <a:lnTo>
                      <a:pt x="285" y="104"/>
                    </a:lnTo>
                    <a:lnTo>
                      <a:pt x="286" y="103"/>
                    </a:lnTo>
                    <a:lnTo>
                      <a:pt x="286" y="103"/>
                    </a:lnTo>
                    <a:lnTo>
                      <a:pt x="287" y="103"/>
                    </a:lnTo>
                    <a:lnTo>
                      <a:pt x="287" y="103"/>
                    </a:lnTo>
                    <a:lnTo>
                      <a:pt x="288" y="103"/>
                    </a:lnTo>
                    <a:lnTo>
                      <a:pt x="288" y="102"/>
                    </a:lnTo>
                    <a:lnTo>
                      <a:pt x="289" y="102"/>
                    </a:lnTo>
                    <a:lnTo>
                      <a:pt x="289" y="102"/>
                    </a:lnTo>
                    <a:lnTo>
                      <a:pt x="290" y="102"/>
                    </a:lnTo>
                    <a:lnTo>
                      <a:pt x="290" y="101"/>
                    </a:lnTo>
                    <a:lnTo>
                      <a:pt x="291" y="101"/>
                    </a:lnTo>
                    <a:lnTo>
                      <a:pt x="291" y="101"/>
                    </a:lnTo>
                    <a:lnTo>
                      <a:pt x="292" y="101"/>
                    </a:lnTo>
                    <a:lnTo>
                      <a:pt x="292" y="100"/>
                    </a:lnTo>
                    <a:lnTo>
                      <a:pt x="293" y="100"/>
                    </a:lnTo>
                    <a:lnTo>
                      <a:pt x="293" y="100"/>
                    </a:lnTo>
                    <a:lnTo>
                      <a:pt x="294" y="100"/>
                    </a:lnTo>
                    <a:lnTo>
                      <a:pt x="294" y="99"/>
                    </a:lnTo>
                    <a:lnTo>
                      <a:pt x="295" y="99"/>
                    </a:lnTo>
                    <a:lnTo>
                      <a:pt x="295" y="99"/>
                    </a:lnTo>
                    <a:lnTo>
                      <a:pt x="296" y="98"/>
                    </a:lnTo>
                    <a:lnTo>
                      <a:pt x="296" y="98"/>
                    </a:lnTo>
                    <a:lnTo>
                      <a:pt x="297" y="98"/>
                    </a:lnTo>
                    <a:lnTo>
                      <a:pt x="297" y="98"/>
                    </a:lnTo>
                    <a:lnTo>
                      <a:pt x="298" y="97"/>
                    </a:lnTo>
                    <a:lnTo>
                      <a:pt x="298" y="97"/>
                    </a:lnTo>
                    <a:lnTo>
                      <a:pt x="299" y="97"/>
                    </a:lnTo>
                    <a:lnTo>
                      <a:pt x="299" y="96"/>
                    </a:lnTo>
                    <a:lnTo>
                      <a:pt x="299" y="96"/>
                    </a:lnTo>
                    <a:lnTo>
                      <a:pt x="300" y="96"/>
                    </a:lnTo>
                    <a:lnTo>
                      <a:pt x="300" y="96"/>
                    </a:lnTo>
                    <a:lnTo>
                      <a:pt x="301" y="95"/>
                    </a:lnTo>
                    <a:lnTo>
                      <a:pt x="301" y="95"/>
                    </a:lnTo>
                    <a:lnTo>
                      <a:pt x="302" y="95"/>
                    </a:lnTo>
                    <a:lnTo>
                      <a:pt x="302" y="94"/>
                    </a:lnTo>
                    <a:lnTo>
                      <a:pt x="303" y="94"/>
                    </a:lnTo>
                    <a:lnTo>
                      <a:pt x="303" y="94"/>
                    </a:lnTo>
                    <a:lnTo>
                      <a:pt x="304" y="93"/>
                    </a:lnTo>
                    <a:lnTo>
                      <a:pt x="304" y="93"/>
                    </a:lnTo>
                    <a:lnTo>
                      <a:pt x="305" y="93"/>
                    </a:lnTo>
                    <a:lnTo>
                      <a:pt x="305" y="92"/>
                    </a:lnTo>
                    <a:lnTo>
                      <a:pt x="306" y="92"/>
                    </a:lnTo>
                    <a:lnTo>
                      <a:pt x="306" y="92"/>
                    </a:lnTo>
                    <a:lnTo>
                      <a:pt x="307" y="91"/>
                    </a:lnTo>
                    <a:lnTo>
                      <a:pt x="307" y="91"/>
                    </a:lnTo>
                    <a:lnTo>
                      <a:pt x="308" y="90"/>
                    </a:lnTo>
                    <a:lnTo>
                      <a:pt x="308" y="90"/>
                    </a:lnTo>
                    <a:lnTo>
                      <a:pt x="309" y="90"/>
                    </a:lnTo>
                    <a:lnTo>
                      <a:pt x="309" y="89"/>
                    </a:lnTo>
                    <a:lnTo>
                      <a:pt x="310" y="89"/>
                    </a:lnTo>
                    <a:lnTo>
                      <a:pt x="310" y="89"/>
                    </a:lnTo>
                    <a:lnTo>
                      <a:pt x="311" y="88"/>
                    </a:lnTo>
                    <a:lnTo>
                      <a:pt x="311" y="88"/>
                    </a:lnTo>
                    <a:lnTo>
                      <a:pt x="312" y="88"/>
                    </a:lnTo>
                    <a:lnTo>
                      <a:pt x="312" y="87"/>
                    </a:lnTo>
                    <a:lnTo>
                      <a:pt x="313" y="87"/>
                    </a:lnTo>
                    <a:lnTo>
                      <a:pt x="313" y="86"/>
                    </a:lnTo>
                    <a:lnTo>
                      <a:pt x="313" y="86"/>
                    </a:lnTo>
                    <a:lnTo>
                      <a:pt x="314" y="86"/>
                    </a:lnTo>
                    <a:lnTo>
                      <a:pt x="314" y="85"/>
                    </a:lnTo>
                    <a:lnTo>
                      <a:pt x="315" y="85"/>
                    </a:lnTo>
                    <a:lnTo>
                      <a:pt x="315" y="84"/>
                    </a:lnTo>
                    <a:lnTo>
                      <a:pt x="316" y="84"/>
                    </a:lnTo>
                    <a:lnTo>
                      <a:pt x="316" y="84"/>
                    </a:lnTo>
                    <a:lnTo>
                      <a:pt x="317" y="83"/>
                    </a:lnTo>
                    <a:lnTo>
                      <a:pt x="317" y="83"/>
                    </a:lnTo>
                    <a:lnTo>
                      <a:pt x="318" y="82"/>
                    </a:lnTo>
                    <a:lnTo>
                      <a:pt x="318" y="82"/>
                    </a:lnTo>
                    <a:lnTo>
                      <a:pt x="319" y="81"/>
                    </a:lnTo>
                    <a:lnTo>
                      <a:pt x="319" y="81"/>
                    </a:lnTo>
                    <a:lnTo>
                      <a:pt x="320" y="81"/>
                    </a:lnTo>
                    <a:lnTo>
                      <a:pt x="320" y="80"/>
                    </a:lnTo>
                    <a:lnTo>
                      <a:pt x="321" y="80"/>
                    </a:lnTo>
                    <a:lnTo>
                      <a:pt x="321" y="79"/>
                    </a:lnTo>
                    <a:lnTo>
                      <a:pt x="322" y="79"/>
                    </a:lnTo>
                    <a:lnTo>
                      <a:pt x="322" y="79"/>
                    </a:lnTo>
                    <a:lnTo>
                      <a:pt x="323" y="78"/>
                    </a:lnTo>
                    <a:lnTo>
                      <a:pt x="323" y="78"/>
                    </a:lnTo>
                    <a:lnTo>
                      <a:pt x="324" y="77"/>
                    </a:lnTo>
                    <a:lnTo>
                      <a:pt x="324" y="77"/>
                    </a:lnTo>
                    <a:lnTo>
                      <a:pt x="325" y="76"/>
                    </a:lnTo>
                    <a:lnTo>
                      <a:pt x="325" y="76"/>
                    </a:lnTo>
                    <a:lnTo>
                      <a:pt x="326" y="75"/>
                    </a:lnTo>
                    <a:lnTo>
                      <a:pt x="326" y="75"/>
                    </a:lnTo>
                    <a:lnTo>
                      <a:pt x="327" y="75"/>
                    </a:lnTo>
                    <a:lnTo>
                      <a:pt x="327" y="74"/>
                    </a:lnTo>
                    <a:lnTo>
                      <a:pt x="327" y="74"/>
                    </a:lnTo>
                    <a:lnTo>
                      <a:pt x="328" y="73"/>
                    </a:lnTo>
                    <a:lnTo>
                      <a:pt x="328" y="73"/>
                    </a:lnTo>
                    <a:lnTo>
                      <a:pt x="329" y="72"/>
                    </a:lnTo>
                    <a:lnTo>
                      <a:pt x="329" y="72"/>
                    </a:lnTo>
                    <a:lnTo>
                      <a:pt x="330" y="71"/>
                    </a:lnTo>
                    <a:lnTo>
                      <a:pt x="330" y="71"/>
                    </a:lnTo>
                    <a:lnTo>
                      <a:pt x="331" y="70"/>
                    </a:lnTo>
                    <a:lnTo>
                      <a:pt x="331" y="70"/>
                    </a:lnTo>
                    <a:lnTo>
                      <a:pt x="332" y="70"/>
                    </a:lnTo>
                    <a:lnTo>
                      <a:pt x="332" y="69"/>
                    </a:lnTo>
                    <a:lnTo>
                      <a:pt x="333" y="69"/>
                    </a:lnTo>
                    <a:lnTo>
                      <a:pt x="333" y="68"/>
                    </a:lnTo>
                    <a:lnTo>
                      <a:pt x="334" y="68"/>
                    </a:lnTo>
                    <a:lnTo>
                      <a:pt x="334" y="67"/>
                    </a:lnTo>
                    <a:lnTo>
                      <a:pt x="335" y="67"/>
                    </a:lnTo>
                    <a:lnTo>
                      <a:pt x="335" y="66"/>
                    </a:lnTo>
                    <a:lnTo>
                      <a:pt x="336" y="66"/>
                    </a:lnTo>
                    <a:lnTo>
                      <a:pt x="336" y="66"/>
                    </a:lnTo>
                    <a:lnTo>
                      <a:pt x="337" y="65"/>
                    </a:lnTo>
                    <a:lnTo>
                      <a:pt x="337" y="65"/>
                    </a:lnTo>
                    <a:lnTo>
                      <a:pt x="338" y="64"/>
                    </a:lnTo>
                    <a:lnTo>
                      <a:pt x="338" y="64"/>
                    </a:lnTo>
                    <a:lnTo>
                      <a:pt x="339" y="63"/>
                    </a:lnTo>
                    <a:lnTo>
                      <a:pt x="339" y="63"/>
                    </a:lnTo>
                    <a:lnTo>
                      <a:pt x="340" y="62"/>
                    </a:lnTo>
                    <a:lnTo>
                      <a:pt x="340" y="62"/>
                    </a:lnTo>
                    <a:lnTo>
                      <a:pt x="341" y="61"/>
                    </a:lnTo>
                    <a:lnTo>
                      <a:pt x="341" y="61"/>
                    </a:lnTo>
                    <a:lnTo>
                      <a:pt x="341" y="60"/>
                    </a:lnTo>
                    <a:lnTo>
                      <a:pt x="342" y="60"/>
                    </a:lnTo>
                    <a:lnTo>
                      <a:pt x="342" y="59"/>
                    </a:lnTo>
                    <a:lnTo>
                      <a:pt x="343" y="59"/>
                    </a:lnTo>
                    <a:lnTo>
                      <a:pt x="343" y="58"/>
                    </a:lnTo>
                    <a:lnTo>
                      <a:pt x="344" y="58"/>
                    </a:lnTo>
                    <a:lnTo>
                      <a:pt x="344" y="57"/>
                    </a:lnTo>
                    <a:lnTo>
                      <a:pt x="345" y="57"/>
                    </a:lnTo>
                    <a:lnTo>
                      <a:pt x="345" y="57"/>
                    </a:lnTo>
                    <a:lnTo>
                      <a:pt x="346" y="56"/>
                    </a:lnTo>
                    <a:lnTo>
                      <a:pt x="346" y="56"/>
                    </a:lnTo>
                    <a:lnTo>
                      <a:pt x="347" y="55"/>
                    </a:lnTo>
                    <a:lnTo>
                      <a:pt x="347" y="55"/>
                    </a:lnTo>
                  </a:path>
                </a:pathLst>
              </a:cu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1111" name="Freeform 343"/>
              <p:cNvSpPr>
                <a:spLocks noChangeAspect="1"/>
              </p:cNvSpPr>
              <p:nvPr/>
            </p:nvSpPr>
            <p:spPr bwMode="auto">
              <a:xfrm>
                <a:off x="10011" y="16672"/>
                <a:ext cx="83" cy="726"/>
              </a:xfrm>
              <a:custGeom>
                <a:avLst/>
                <a:gdLst/>
                <a:ahLst/>
                <a:cxnLst>
                  <a:cxn ang="0">
                    <a:pos x="5" y="49"/>
                  </a:cxn>
                  <a:cxn ang="0">
                    <a:pos x="11" y="44"/>
                  </a:cxn>
                  <a:cxn ang="0">
                    <a:pos x="17" y="38"/>
                  </a:cxn>
                  <a:cxn ang="0">
                    <a:pos x="22" y="33"/>
                  </a:cxn>
                  <a:cxn ang="0">
                    <a:pos x="28" y="28"/>
                  </a:cxn>
                  <a:cxn ang="0">
                    <a:pos x="34" y="23"/>
                  </a:cxn>
                  <a:cxn ang="0">
                    <a:pos x="40" y="18"/>
                  </a:cxn>
                  <a:cxn ang="0">
                    <a:pos x="46" y="14"/>
                  </a:cxn>
                  <a:cxn ang="0">
                    <a:pos x="51" y="11"/>
                  </a:cxn>
                  <a:cxn ang="0">
                    <a:pos x="57" y="8"/>
                  </a:cxn>
                  <a:cxn ang="0">
                    <a:pos x="63" y="5"/>
                  </a:cxn>
                  <a:cxn ang="0">
                    <a:pos x="69" y="3"/>
                  </a:cxn>
                  <a:cxn ang="0">
                    <a:pos x="75" y="1"/>
                  </a:cxn>
                  <a:cxn ang="0">
                    <a:pos x="80" y="0"/>
                  </a:cxn>
                  <a:cxn ang="0">
                    <a:pos x="86" y="0"/>
                  </a:cxn>
                  <a:cxn ang="0">
                    <a:pos x="92" y="0"/>
                  </a:cxn>
                  <a:cxn ang="0">
                    <a:pos x="98" y="1"/>
                  </a:cxn>
                  <a:cxn ang="0">
                    <a:pos x="104" y="3"/>
                  </a:cxn>
                  <a:cxn ang="0">
                    <a:pos x="109" y="4"/>
                  </a:cxn>
                  <a:cxn ang="0">
                    <a:pos x="115" y="7"/>
                  </a:cxn>
                  <a:cxn ang="0">
                    <a:pos x="121" y="10"/>
                  </a:cxn>
                  <a:cxn ang="0">
                    <a:pos x="127" y="14"/>
                  </a:cxn>
                  <a:cxn ang="0">
                    <a:pos x="132" y="18"/>
                  </a:cxn>
                  <a:cxn ang="0">
                    <a:pos x="138" y="22"/>
                  </a:cxn>
                  <a:cxn ang="0">
                    <a:pos x="144" y="27"/>
                  </a:cxn>
                  <a:cxn ang="0">
                    <a:pos x="150" y="32"/>
                  </a:cxn>
                  <a:cxn ang="0">
                    <a:pos x="156" y="37"/>
                  </a:cxn>
                  <a:cxn ang="0">
                    <a:pos x="161" y="43"/>
                  </a:cxn>
                  <a:cxn ang="0">
                    <a:pos x="167" y="48"/>
                  </a:cxn>
                  <a:cxn ang="0">
                    <a:pos x="173" y="54"/>
                  </a:cxn>
                  <a:cxn ang="0">
                    <a:pos x="179" y="60"/>
                  </a:cxn>
                  <a:cxn ang="0">
                    <a:pos x="185" y="66"/>
                  </a:cxn>
                  <a:cxn ang="0">
                    <a:pos x="190" y="71"/>
                  </a:cxn>
                  <a:cxn ang="0">
                    <a:pos x="196" y="76"/>
                  </a:cxn>
                  <a:cxn ang="0">
                    <a:pos x="202" y="81"/>
                  </a:cxn>
                  <a:cxn ang="0">
                    <a:pos x="208" y="86"/>
                  </a:cxn>
                  <a:cxn ang="0">
                    <a:pos x="214" y="91"/>
                  </a:cxn>
                  <a:cxn ang="0">
                    <a:pos x="219" y="95"/>
                  </a:cxn>
                  <a:cxn ang="0">
                    <a:pos x="225" y="98"/>
                  </a:cxn>
                  <a:cxn ang="0">
                    <a:pos x="231" y="102"/>
                  </a:cxn>
                  <a:cxn ang="0">
                    <a:pos x="237" y="104"/>
                  </a:cxn>
                  <a:cxn ang="0">
                    <a:pos x="242" y="106"/>
                  </a:cxn>
                  <a:cxn ang="0">
                    <a:pos x="248" y="108"/>
                  </a:cxn>
                  <a:cxn ang="0">
                    <a:pos x="254" y="109"/>
                  </a:cxn>
                  <a:cxn ang="0">
                    <a:pos x="260" y="109"/>
                  </a:cxn>
                  <a:cxn ang="0">
                    <a:pos x="266" y="109"/>
                  </a:cxn>
                  <a:cxn ang="0">
                    <a:pos x="271" y="108"/>
                  </a:cxn>
                  <a:cxn ang="0">
                    <a:pos x="277" y="107"/>
                  </a:cxn>
                  <a:cxn ang="0">
                    <a:pos x="283" y="105"/>
                  </a:cxn>
                  <a:cxn ang="0">
                    <a:pos x="289" y="102"/>
                  </a:cxn>
                  <a:cxn ang="0">
                    <a:pos x="295" y="99"/>
                  </a:cxn>
                  <a:cxn ang="0">
                    <a:pos x="300" y="96"/>
                  </a:cxn>
                  <a:cxn ang="0">
                    <a:pos x="306" y="92"/>
                  </a:cxn>
                  <a:cxn ang="0">
                    <a:pos x="312" y="87"/>
                  </a:cxn>
                  <a:cxn ang="0">
                    <a:pos x="318" y="82"/>
                  </a:cxn>
                  <a:cxn ang="0">
                    <a:pos x="324" y="77"/>
                  </a:cxn>
                  <a:cxn ang="0">
                    <a:pos x="329" y="72"/>
                  </a:cxn>
                  <a:cxn ang="0">
                    <a:pos x="335" y="66"/>
                  </a:cxn>
                  <a:cxn ang="0">
                    <a:pos x="341" y="61"/>
                  </a:cxn>
                  <a:cxn ang="0">
                    <a:pos x="347" y="55"/>
                  </a:cxn>
                </a:cxnLst>
                <a:rect l="0" t="0" r="r" b="b"/>
                <a:pathLst>
                  <a:path w="347" h="109">
                    <a:moveTo>
                      <a:pt x="0" y="55"/>
                    </a:moveTo>
                    <a:lnTo>
                      <a:pt x="0" y="54"/>
                    </a:lnTo>
                    <a:lnTo>
                      <a:pt x="1" y="54"/>
                    </a:lnTo>
                    <a:lnTo>
                      <a:pt x="1" y="53"/>
                    </a:lnTo>
                    <a:lnTo>
                      <a:pt x="2" y="53"/>
                    </a:lnTo>
                    <a:lnTo>
                      <a:pt x="2" y="52"/>
                    </a:lnTo>
                    <a:lnTo>
                      <a:pt x="3" y="52"/>
                    </a:lnTo>
                    <a:lnTo>
                      <a:pt x="3" y="51"/>
                    </a:lnTo>
                    <a:lnTo>
                      <a:pt x="4" y="51"/>
                    </a:lnTo>
                    <a:lnTo>
                      <a:pt x="4" y="50"/>
                    </a:lnTo>
                    <a:lnTo>
                      <a:pt x="5" y="50"/>
                    </a:lnTo>
                    <a:lnTo>
                      <a:pt x="5" y="49"/>
                    </a:lnTo>
                    <a:lnTo>
                      <a:pt x="6" y="49"/>
                    </a:lnTo>
                    <a:lnTo>
                      <a:pt x="6" y="48"/>
                    </a:lnTo>
                    <a:lnTo>
                      <a:pt x="7" y="48"/>
                    </a:lnTo>
                    <a:lnTo>
                      <a:pt x="7" y="48"/>
                    </a:lnTo>
                    <a:lnTo>
                      <a:pt x="8" y="47"/>
                    </a:lnTo>
                    <a:lnTo>
                      <a:pt x="8" y="47"/>
                    </a:lnTo>
                    <a:lnTo>
                      <a:pt x="9" y="46"/>
                    </a:lnTo>
                    <a:lnTo>
                      <a:pt x="9" y="46"/>
                    </a:lnTo>
                    <a:lnTo>
                      <a:pt x="9" y="45"/>
                    </a:lnTo>
                    <a:lnTo>
                      <a:pt x="10" y="45"/>
                    </a:lnTo>
                    <a:lnTo>
                      <a:pt x="10" y="44"/>
                    </a:lnTo>
                    <a:lnTo>
                      <a:pt x="11" y="44"/>
                    </a:lnTo>
                    <a:lnTo>
                      <a:pt x="11" y="43"/>
                    </a:lnTo>
                    <a:lnTo>
                      <a:pt x="12" y="43"/>
                    </a:lnTo>
                    <a:lnTo>
                      <a:pt x="12" y="42"/>
                    </a:lnTo>
                    <a:lnTo>
                      <a:pt x="13" y="42"/>
                    </a:lnTo>
                    <a:lnTo>
                      <a:pt x="13" y="41"/>
                    </a:lnTo>
                    <a:lnTo>
                      <a:pt x="14" y="41"/>
                    </a:lnTo>
                    <a:lnTo>
                      <a:pt x="14" y="40"/>
                    </a:lnTo>
                    <a:lnTo>
                      <a:pt x="15" y="40"/>
                    </a:lnTo>
                    <a:lnTo>
                      <a:pt x="15" y="39"/>
                    </a:lnTo>
                    <a:lnTo>
                      <a:pt x="16" y="39"/>
                    </a:lnTo>
                    <a:lnTo>
                      <a:pt x="16" y="39"/>
                    </a:lnTo>
                    <a:lnTo>
                      <a:pt x="17" y="38"/>
                    </a:lnTo>
                    <a:lnTo>
                      <a:pt x="17" y="38"/>
                    </a:lnTo>
                    <a:lnTo>
                      <a:pt x="18" y="37"/>
                    </a:lnTo>
                    <a:lnTo>
                      <a:pt x="18" y="37"/>
                    </a:lnTo>
                    <a:lnTo>
                      <a:pt x="18" y="36"/>
                    </a:lnTo>
                    <a:lnTo>
                      <a:pt x="19" y="36"/>
                    </a:lnTo>
                    <a:lnTo>
                      <a:pt x="19" y="35"/>
                    </a:lnTo>
                    <a:lnTo>
                      <a:pt x="20" y="35"/>
                    </a:lnTo>
                    <a:lnTo>
                      <a:pt x="20" y="35"/>
                    </a:lnTo>
                    <a:lnTo>
                      <a:pt x="21" y="34"/>
                    </a:lnTo>
                    <a:lnTo>
                      <a:pt x="21" y="34"/>
                    </a:lnTo>
                    <a:lnTo>
                      <a:pt x="22" y="33"/>
                    </a:lnTo>
                    <a:lnTo>
                      <a:pt x="22" y="33"/>
                    </a:lnTo>
                    <a:lnTo>
                      <a:pt x="23" y="32"/>
                    </a:lnTo>
                    <a:lnTo>
                      <a:pt x="23" y="32"/>
                    </a:lnTo>
                    <a:lnTo>
                      <a:pt x="24" y="31"/>
                    </a:lnTo>
                    <a:lnTo>
                      <a:pt x="24" y="31"/>
                    </a:lnTo>
                    <a:lnTo>
                      <a:pt x="25" y="31"/>
                    </a:lnTo>
                    <a:lnTo>
                      <a:pt x="25" y="30"/>
                    </a:lnTo>
                    <a:lnTo>
                      <a:pt x="26" y="30"/>
                    </a:lnTo>
                    <a:lnTo>
                      <a:pt x="26" y="29"/>
                    </a:lnTo>
                    <a:lnTo>
                      <a:pt x="27" y="29"/>
                    </a:lnTo>
                    <a:lnTo>
                      <a:pt x="27" y="29"/>
                    </a:lnTo>
                    <a:lnTo>
                      <a:pt x="28" y="28"/>
                    </a:lnTo>
                    <a:lnTo>
                      <a:pt x="28" y="28"/>
                    </a:lnTo>
                    <a:lnTo>
                      <a:pt x="29" y="27"/>
                    </a:lnTo>
                    <a:lnTo>
                      <a:pt x="29" y="27"/>
                    </a:lnTo>
                    <a:lnTo>
                      <a:pt x="30" y="26"/>
                    </a:lnTo>
                    <a:lnTo>
                      <a:pt x="30" y="26"/>
                    </a:lnTo>
                    <a:lnTo>
                      <a:pt x="31" y="26"/>
                    </a:lnTo>
                    <a:lnTo>
                      <a:pt x="31" y="25"/>
                    </a:lnTo>
                    <a:lnTo>
                      <a:pt x="32" y="25"/>
                    </a:lnTo>
                    <a:lnTo>
                      <a:pt x="32" y="24"/>
                    </a:lnTo>
                    <a:lnTo>
                      <a:pt x="32" y="24"/>
                    </a:lnTo>
                    <a:lnTo>
                      <a:pt x="33" y="24"/>
                    </a:lnTo>
                    <a:lnTo>
                      <a:pt x="33" y="23"/>
                    </a:lnTo>
                    <a:lnTo>
                      <a:pt x="34" y="23"/>
                    </a:lnTo>
                    <a:lnTo>
                      <a:pt x="34" y="22"/>
                    </a:lnTo>
                    <a:lnTo>
                      <a:pt x="35" y="22"/>
                    </a:lnTo>
                    <a:lnTo>
                      <a:pt x="35" y="22"/>
                    </a:lnTo>
                    <a:lnTo>
                      <a:pt x="36" y="21"/>
                    </a:lnTo>
                    <a:lnTo>
                      <a:pt x="36" y="21"/>
                    </a:lnTo>
                    <a:lnTo>
                      <a:pt x="37" y="21"/>
                    </a:lnTo>
                    <a:lnTo>
                      <a:pt x="37" y="20"/>
                    </a:lnTo>
                    <a:lnTo>
                      <a:pt x="38" y="20"/>
                    </a:lnTo>
                    <a:lnTo>
                      <a:pt x="38" y="19"/>
                    </a:lnTo>
                    <a:lnTo>
                      <a:pt x="39" y="19"/>
                    </a:lnTo>
                    <a:lnTo>
                      <a:pt x="39" y="19"/>
                    </a:lnTo>
                    <a:lnTo>
                      <a:pt x="40" y="18"/>
                    </a:lnTo>
                    <a:lnTo>
                      <a:pt x="40" y="18"/>
                    </a:lnTo>
                    <a:lnTo>
                      <a:pt x="41" y="18"/>
                    </a:lnTo>
                    <a:lnTo>
                      <a:pt x="41" y="17"/>
                    </a:lnTo>
                    <a:lnTo>
                      <a:pt x="42" y="17"/>
                    </a:lnTo>
                    <a:lnTo>
                      <a:pt x="42" y="17"/>
                    </a:lnTo>
                    <a:lnTo>
                      <a:pt x="43" y="16"/>
                    </a:lnTo>
                    <a:lnTo>
                      <a:pt x="43" y="16"/>
                    </a:lnTo>
                    <a:lnTo>
                      <a:pt x="44" y="16"/>
                    </a:lnTo>
                    <a:lnTo>
                      <a:pt x="44" y="15"/>
                    </a:lnTo>
                    <a:lnTo>
                      <a:pt x="45" y="15"/>
                    </a:lnTo>
                    <a:lnTo>
                      <a:pt x="45" y="15"/>
                    </a:lnTo>
                    <a:lnTo>
                      <a:pt x="46" y="14"/>
                    </a:lnTo>
                    <a:lnTo>
                      <a:pt x="46" y="14"/>
                    </a:lnTo>
                    <a:lnTo>
                      <a:pt x="47" y="14"/>
                    </a:lnTo>
                    <a:lnTo>
                      <a:pt x="47" y="13"/>
                    </a:lnTo>
                    <a:lnTo>
                      <a:pt x="47" y="13"/>
                    </a:lnTo>
                    <a:lnTo>
                      <a:pt x="48" y="13"/>
                    </a:lnTo>
                    <a:lnTo>
                      <a:pt x="48" y="12"/>
                    </a:lnTo>
                    <a:lnTo>
                      <a:pt x="49" y="12"/>
                    </a:lnTo>
                    <a:lnTo>
                      <a:pt x="49" y="12"/>
                    </a:lnTo>
                    <a:lnTo>
                      <a:pt x="50" y="12"/>
                    </a:lnTo>
                    <a:lnTo>
                      <a:pt x="50" y="11"/>
                    </a:lnTo>
                    <a:lnTo>
                      <a:pt x="51" y="11"/>
                    </a:lnTo>
                    <a:lnTo>
                      <a:pt x="51" y="11"/>
                    </a:lnTo>
                    <a:lnTo>
                      <a:pt x="52" y="10"/>
                    </a:lnTo>
                    <a:lnTo>
                      <a:pt x="52" y="10"/>
                    </a:lnTo>
                    <a:lnTo>
                      <a:pt x="53" y="10"/>
                    </a:lnTo>
                    <a:lnTo>
                      <a:pt x="53" y="10"/>
                    </a:lnTo>
                    <a:lnTo>
                      <a:pt x="54" y="9"/>
                    </a:lnTo>
                    <a:lnTo>
                      <a:pt x="54" y="9"/>
                    </a:lnTo>
                    <a:lnTo>
                      <a:pt x="55" y="9"/>
                    </a:lnTo>
                    <a:lnTo>
                      <a:pt x="55" y="8"/>
                    </a:lnTo>
                    <a:lnTo>
                      <a:pt x="56" y="8"/>
                    </a:lnTo>
                    <a:lnTo>
                      <a:pt x="56" y="8"/>
                    </a:lnTo>
                    <a:lnTo>
                      <a:pt x="57" y="8"/>
                    </a:lnTo>
                    <a:lnTo>
                      <a:pt x="57" y="8"/>
                    </a:lnTo>
                    <a:lnTo>
                      <a:pt x="58" y="7"/>
                    </a:lnTo>
                    <a:lnTo>
                      <a:pt x="58" y="7"/>
                    </a:lnTo>
                    <a:lnTo>
                      <a:pt x="59" y="7"/>
                    </a:lnTo>
                    <a:lnTo>
                      <a:pt x="59" y="7"/>
                    </a:lnTo>
                    <a:lnTo>
                      <a:pt x="60" y="6"/>
                    </a:lnTo>
                    <a:lnTo>
                      <a:pt x="60" y="6"/>
                    </a:lnTo>
                    <a:lnTo>
                      <a:pt x="61" y="6"/>
                    </a:lnTo>
                    <a:lnTo>
                      <a:pt x="61" y="6"/>
                    </a:lnTo>
                    <a:lnTo>
                      <a:pt x="61" y="5"/>
                    </a:lnTo>
                    <a:lnTo>
                      <a:pt x="62" y="5"/>
                    </a:lnTo>
                    <a:lnTo>
                      <a:pt x="62" y="5"/>
                    </a:lnTo>
                    <a:lnTo>
                      <a:pt x="63" y="5"/>
                    </a:lnTo>
                    <a:lnTo>
                      <a:pt x="63" y="5"/>
                    </a:lnTo>
                    <a:lnTo>
                      <a:pt x="64" y="4"/>
                    </a:lnTo>
                    <a:lnTo>
                      <a:pt x="64" y="4"/>
                    </a:lnTo>
                    <a:lnTo>
                      <a:pt x="65" y="4"/>
                    </a:lnTo>
                    <a:lnTo>
                      <a:pt x="65" y="4"/>
                    </a:lnTo>
                    <a:lnTo>
                      <a:pt x="66" y="4"/>
                    </a:lnTo>
                    <a:lnTo>
                      <a:pt x="66" y="4"/>
                    </a:lnTo>
                    <a:lnTo>
                      <a:pt x="67" y="3"/>
                    </a:lnTo>
                    <a:lnTo>
                      <a:pt x="67" y="3"/>
                    </a:lnTo>
                    <a:lnTo>
                      <a:pt x="68" y="3"/>
                    </a:lnTo>
                    <a:lnTo>
                      <a:pt x="68" y="3"/>
                    </a:lnTo>
                    <a:lnTo>
                      <a:pt x="69" y="3"/>
                    </a:lnTo>
                    <a:lnTo>
                      <a:pt x="69" y="3"/>
                    </a:lnTo>
                    <a:lnTo>
                      <a:pt x="70" y="3"/>
                    </a:lnTo>
                    <a:lnTo>
                      <a:pt x="70" y="2"/>
                    </a:lnTo>
                    <a:lnTo>
                      <a:pt x="71" y="2"/>
                    </a:lnTo>
                    <a:lnTo>
                      <a:pt x="71" y="2"/>
                    </a:lnTo>
                    <a:lnTo>
                      <a:pt x="72" y="2"/>
                    </a:lnTo>
                    <a:lnTo>
                      <a:pt x="72" y="2"/>
                    </a:lnTo>
                    <a:lnTo>
                      <a:pt x="73" y="2"/>
                    </a:lnTo>
                    <a:lnTo>
                      <a:pt x="73" y="2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6" y="1"/>
                    </a:lnTo>
                    <a:lnTo>
                      <a:pt x="76" y="1"/>
                    </a:lnTo>
                    <a:lnTo>
                      <a:pt x="77" y="1"/>
                    </a:lnTo>
                    <a:lnTo>
                      <a:pt x="77" y="1"/>
                    </a:lnTo>
                    <a:lnTo>
                      <a:pt x="78" y="1"/>
                    </a:lnTo>
                    <a:lnTo>
                      <a:pt x="78" y="1"/>
                    </a:lnTo>
                    <a:lnTo>
                      <a:pt x="79" y="0"/>
                    </a:lnTo>
                    <a:lnTo>
                      <a:pt x="79" y="0"/>
                    </a:lnTo>
                    <a:lnTo>
                      <a:pt x="80" y="0"/>
                    </a:lnTo>
                    <a:lnTo>
                      <a:pt x="80" y="0"/>
                    </a:lnTo>
                    <a:lnTo>
                      <a:pt x="81" y="0"/>
                    </a:lnTo>
                    <a:lnTo>
                      <a:pt x="81" y="0"/>
                    </a:lnTo>
                    <a:lnTo>
                      <a:pt x="82" y="0"/>
                    </a:lnTo>
                    <a:lnTo>
                      <a:pt x="82" y="0"/>
                    </a:lnTo>
                    <a:lnTo>
                      <a:pt x="83" y="0"/>
                    </a:lnTo>
                    <a:lnTo>
                      <a:pt x="83" y="0"/>
                    </a:lnTo>
                    <a:lnTo>
                      <a:pt x="84" y="0"/>
                    </a:lnTo>
                    <a:lnTo>
                      <a:pt x="84" y="0"/>
                    </a:lnTo>
                    <a:lnTo>
                      <a:pt x="85" y="0"/>
                    </a:lnTo>
                    <a:lnTo>
                      <a:pt x="85" y="0"/>
                    </a:lnTo>
                    <a:lnTo>
                      <a:pt x="86" y="0"/>
                    </a:lnTo>
                    <a:lnTo>
                      <a:pt x="86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88" y="0"/>
                    </a:lnTo>
                    <a:lnTo>
                      <a:pt x="88" y="0"/>
                    </a:lnTo>
                    <a:lnTo>
                      <a:pt x="89" y="0"/>
                    </a:lnTo>
                    <a:lnTo>
                      <a:pt x="89" y="0"/>
                    </a:lnTo>
                    <a:lnTo>
                      <a:pt x="89" y="0"/>
                    </a:lnTo>
                    <a:lnTo>
                      <a:pt x="90" y="0"/>
                    </a:lnTo>
                    <a:lnTo>
                      <a:pt x="90" y="0"/>
                    </a:lnTo>
                    <a:lnTo>
                      <a:pt x="91" y="0"/>
                    </a:lnTo>
                    <a:lnTo>
                      <a:pt x="91" y="0"/>
                    </a:lnTo>
                    <a:lnTo>
                      <a:pt x="92" y="0"/>
                    </a:lnTo>
                    <a:lnTo>
                      <a:pt x="92" y="0"/>
                    </a:lnTo>
                    <a:lnTo>
                      <a:pt x="93" y="0"/>
                    </a:lnTo>
                    <a:lnTo>
                      <a:pt x="93" y="0"/>
                    </a:lnTo>
                    <a:lnTo>
                      <a:pt x="94" y="0"/>
                    </a:lnTo>
                    <a:lnTo>
                      <a:pt x="94" y="0"/>
                    </a:lnTo>
                    <a:lnTo>
                      <a:pt x="95" y="1"/>
                    </a:lnTo>
                    <a:lnTo>
                      <a:pt x="95" y="1"/>
                    </a:lnTo>
                    <a:lnTo>
                      <a:pt x="96" y="1"/>
                    </a:lnTo>
                    <a:lnTo>
                      <a:pt x="96" y="1"/>
                    </a:lnTo>
                    <a:lnTo>
                      <a:pt x="97" y="1"/>
                    </a:lnTo>
                    <a:lnTo>
                      <a:pt x="97" y="1"/>
                    </a:lnTo>
                    <a:lnTo>
                      <a:pt x="98" y="1"/>
                    </a:lnTo>
                    <a:lnTo>
                      <a:pt x="98" y="1"/>
                    </a:lnTo>
                    <a:lnTo>
                      <a:pt x="99" y="1"/>
                    </a:lnTo>
                    <a:lnTo>
                      <a:pt x="99" y="1"/>
                    </a:lnTo>
                    <a:lnTo>
                      <a:pt x="100" y="1"/>
                    </a:lnTo>
                    <a:lnTo>
                      <a:pt x="100" y="2"/>
                    </a:lnTo>
                    <a:lnTo>
                      <a:pt x="101" y="2"/>
                    </a:lnTo>
                    <a:lnTo>
                      <a:pt x="101" y="2"/>
                    </a:lnTo>
                    <a:lnTo>
                      <a:pt x="102" y="2"/>
                    </a:lnTo>
                    <a:lnTo>
                      <a:pt x="102" y="2"/>
                    </a:lnTo>
                    <a:lnTo>
                      <a:pt x="103" y="2"/>
                    </a:lnTo>
                    <a:lnTo>
                      <a:pt x="103" y="2"/>
                    </a:lnTo>
                    <a:lnTo>
                      <a:pt x="104" y="3"/>
                    </a:lnTo>
                    <a:lnTo>
                      <a:pt x="104" y="3"/>
                    </a:lnTo>
                    <a:lnTo>
                      <a:pt x="104" y="3"/>
                    </a:lnTo>
                    <a:lnTo>
                      <a:pt x="105" y="3"/>
                    </a:lnTo>
                    <a:lnTo>
                      <a:pt x="105" y="3"/>
                    </a:lnTo>
                    <a:lnTo>
                      <a:pt x="106" y="3"/>
                    </a:lnTo>
                    <a:lnTo>
                      <a:pt x="106" y="3"/>
                    </a:lnTo>
                    <a:lnTo>
                      <a:pt x="107" y="4"/>
                    </a:lnTo>
                    <a:lnTo>
                      <a:pt x="107" y="4"/>
                    </a:lnTo>
                    <a:lnTo>
                      <a:pt x="108" y="4"/>
                    </a:lnTo>
                    <a:lnTo>
                      <a:pt x="108" y="4"/>
                    </a:lnTo>
                    <a:lnTo>
                      <a:pt x="109" y="4"/>
                    </a:lnTo>
                    <a:lnTo>
                      <a:pt x="109" y="4"/>
                    </a:lnTo>
                    <a:lnTo>
                      <a:pt x="110" y="5"/>
                    </a:lnTo>
                    <a:lnTo>
                      <a:pt x="110" y="5"/>
                    </a:lnTo>
                    <a:lnTo>
                      <a:pt x="111" y="5"/>
                    </a:lnTo>
                    <a:lnTo>
                      <a:pt x="111" y="5"/>
                    </a:lnTo>
                    <a:lnTo>
                      <a:pt x="112" y="5"/>
                    </a:lnTo>
                    <a:lnTo>
                      <a:pt x="112" y="6"/>
                    </a:lnTo>
                    <a:lnTo>
                      <a:pt x="113" y="6"/>
                    </a:lnTo>
                    <a:lnTo>
                      <a:pt x="113" y="6"/>
                    </a:lnTo>
                    <a:lnTo>
                      <a:pt x="114" y="6"/>
                    </a:lnTo>
                    <a:lnTo>
                      <a:pt x="114" y="7"/>
                    </a:lnTo>
                    <a:lnTo>
                      <a:pt x="115" y="7"/>
                    </a:lnTo>
                    <a:lnTo>
                      <a:pt x="115" y="7"/>
                    </a:lnTo>
                    <a:lnTo>
                      <a:pt x="116" y="7"/>
                    </a:lnTo>
                    <a:lnTo>
                      <a:pt x="116" y="8"/>
                    </a:lnTo>
                    <a:lnTo>
                      <a:pt x="117" y="8"/>
                    </a:lnTo>
                    <a:lnTo>
                      <a:pt x="117" y="8"/>
                    </a:lnTo>
                    <a:lnTo>
                      <a:pt x="118" y="8"/>
                    </a:lnTo>
                    <a:lnTo>
                      <a:pt x="118" y="8"/>
                    </a:lnTo>
                    <a:lnTo>
                      <a:pt x="118" y="9"/>
                    </a:lnTo>
                    <a:lnTo>
                      <a:pt x="119" y="9"/>
                    </a:lnTo>
                    <a:lnTo>
                      <a:pt x="119" y="9"/>
                    </a:lnTo>
                    <a:lnTo>
                      <a:pt x="120" y="10"/>
                    </a:lnTo>
                    <a:lnTo>
                      <a:pt x="120" y="10"/>
                    </a:lnTo>
                    <a:lnTo>
                      <a:pt x="121" y="10"/>
                    </a:lnTo>
                    <a:lnTo>
                      <a:pt x="121" y="10"/>
                    </a:lnTo>
                    <a:lnTo>
                      <a:pt x="122" y="11"/>
                    </a:lnTo>
                    <a:lnTo>
                      <a:pt x="122" y="11"/>
                    </a:lnTo>
                    <a:lnTo>
                      <a:pt x="123" y="11"/>
                    </a:lnTo>
                    <a:lnTo>
                      <a:pt x="123" y="12"/>
                    </a:lnTo>
                    <a:lnTo>
                      <a:pt x="124" y="12"/>
                    </a:lnTo>
                    <a:lnTo>
                      <a:pt x="124" y="12"/>
                    </a:lnTo>
                    <a:lnTo>
                      <a:pt x="125" y="12"/>
                    </a:lnTo>
                    <a:lnTo>
                      <a:pt x="125" y="13"/>
                    </a:lnTo>
                    <a:lnTo>
                      <a:pt x="126" y="13"/>
                    </a:lnTo>
                    <a:lnTo>
                      <a:pt x="126" y="13"/>
                    </a:lnTo>
                    <a:lnTo>
                      <a:pt x="127" y="14"/>
                    </a:lnTo>
                    <a:lnTo>
                      <a:pt x="127" y="14"/>
                    </a:lnTo>
                    <a:lnTo>
                      <a:pt x="128" y="14"/>
                    </a:lnTo>
                    <a:lnTo>
                      <a:pt x="128" y="15"/>
                    </a:lnTo>
                    <a:lnTo>
                      <a:pt x="129" y="15"/>
                    </a:lnTo>
                    <a:lnTo>
                      <a:pt x="129" y="15"/>
                    </a:lnTo>
                    <a:lnTo>
                      <a:pt x="130" y="16"/>
                    </a:lnTo>
                    <a:lnTo>
                      <a:pt x="130" y="16"/>
                    </a:lnTo>
                    <a:lnTo>
                      <a:pt x="131" y="16"/>
                    </a:lnTo>
                    <a:lnTo>
                      <a:pt x="131" y="17"/>
                    </a:lnTo>
                    <a:lnTo>
                      <a:pt x="132" y="17"/>
                    </a:lnTo>
                    <a:lnTo>
                      <a:pt x="132" y="17"/>
                    </a:lnTo>
                    <a:lnTo>
                      <a:pt x="132" y="18"/>
                    </a:lnTo>
                    <a:lnTo>
                      <a:pt x="133" y="18"/>
                    </a:lnTo>
                    <a:lnTo>
                      <a:pt x="133" y="18"/>
                    </a:lnTo>
                    <a:lnTo>
                      <a:pt x="134" y="19"/>
                    </a:lnTo>
                    <a:lnTo>
                      <a:pt x="134" y="19"/>
                    </a:lnTo>
                    <a:lnTo>
                      <a:pt x="135" y="19"/>
                    </a:lnTo>
                    <a:lnTo>
                      <a:pt x="135" y="20"/>
                    </a:lnTo>
                    <a:lnTo>
                      <a:pt x="136" y="20"/>
                    </a:lnTo>
                    <a:lnTo>
                      <a:pt x="136" y="21"/>
                    </a:lnTo>
                    <a:lnTo>
                      <a:pt x="137" y="21"/>
                    </a:lnTo>
                    <a:lnTo>
                      <a:pt x="137" y="21"/>
                    </a:lnTo>
                    <a:lnTo>
                      <a:pt x="138" y="22"/>
                    </a:lnTo>
                    <a:lnTo>
                      <a:pt x="138" y="22"/>
                    </a:lnTo>
                    <a:lnTo>
                      <a:pt x="139" y="22"/>
                    </a:lnTo>
                    <a:lnTo>
                      <a:pt x="139" y="23"/>
                    </a:lnTo>
                    <a:lnTo>
                      <a:pt x="140" y="23"/>
                    </a:lnTo>
                    <a:lnTo>
                      <a:pt x="140" y="24"/>
                    </a:lnTo>
                    <a:lnTo>
                      <a:pt x="141" y="24"/>
                    </a:lnTo>
                    <a:lnTo>
                      <a:pt x="141" y="24"/>
                    </a:lnTo>
                    <a:lnTo>
                      <a:pt x="142" y="25"/>
                    </a:lnTo>
                    <a:lnTo>
                      <a:pt x="142" y="25"/>
                    </a:lnTo>
                    <a:lnTo>
                      <a:pt x="143" y="26"/>
                    </a:lnTo>
                    <a:lnTo>
                      <a:pt x="143" y="26"/>
                    </a:lnTo>
                    <a:lnTo>
                      <a:pt x="144" y="26"/>
                    </a:lnTo>
                    <a:lnTo>
                      <a:pt x="144" y="27"/>
                    </a:lnTo>
                    <a:lnTo>
                      <a:pt x="145" y="27"/>
                    </a:lnTo>
                    <a:lnTo>
                      <a:pt x="145" y="28"/>
                    </a:lnTo>
                    <a:lnTo>
                      <a:pt x="146" y="28"/>
                    </a:lnTo>
                    <a:lnTo>
                      <a:pt x="146" y="29"/>
                    </a:lnTo>
                    <a:lnTo>
                      <a:pt x="147" y="29"/>
                    </a:lnTo>
                    <a:lnTo>
                      <a:pt x="147" y="29"/>
                    </a:lnTo>
                    <a:lnTo>
                      <a:pt x="147" y="30"/>
                    </a:lnTo>
                    <a:lnTo>
                      <a:pt x="148" y="30"/>
                    </a:lnTo>
                    <a:lnTo>
                      <a:pt x="148" y="31"/>
                    </a:lnTo>
                    <a:lnTo>
                      <a:pt x="149" y="31"/>
                    </a:lnTo>
                    <a:lnTo>
                      <a:pt x="149" y="31"/>
                    </a:lnTo>
                    <a:lnTo>
                      <a:pt x="150" y="32"/>
                    </a:lnTo>
                    <a:lnTo>
                      <a:pt x="150" y="32"/>
                    </a:lnTo>
                    <a:lnTo>
                      <a:pt x="151" y="33"/>
                    </a:lnTo>
                    <a:lnTo>
                      <a:pt x="151" y="33"/>
                    </a:lnTo>
                    <a:lnTo>
                      <a:pt x="152" y="34"/>
                    </a:lnTo>
                    <a:lnTo>
                      <a:pt x="152" y="34"/>
                    </a:lnTo>
                    <a:lnTo>
                      <a:pt x="153" y="35"/>
                    </a:lnTo>
                    <a:lnTo>
                      <a:pt x="153" y="35"/>
                    </a:lnTo>
                    <a:lnTo>
                      <a:pt x="154" y="35"/>
                    </a:lnTo>
                    <a:lnTo>
                      <a:pt x="154" y="36"/>
                    </a:lnTo>
                    <a:lnTo>
                      <a:pt x="155" y="36"/>
                    </a:lnTo>
                    <a:lnTo>
                      <a:pt x="155" y="37"/>
                    </a:lnTo>
                    <a:lnTo>
                      <a:pt x="156" y="37"/>
                    </a:lnTo>
                    <a:lnTo>
                      <a:pt x="156" y="38"/>
                    </a:lnTo>
                    <a:lnTo>
                      <a:pt x="157" y="38"/>
                    </a:lnTo>
                    <a:lnTo>
                      <a:pt x="157" y="39"/>
                    </a:lnTo>
                    <a:lnTo>
                      <a:pt x="158" y="39"/>
                    </a:lnTo>
                    <a:lnTo>
                      <a:pt x="158" y="39"/>
                    </a:lnTo>
                    <a:lnTo>
                      <a:pt x="159" y="40"/>
                    </a:lnTo>
                    <a:lnTo>
                      <a:pt x="159" y="40"/>
                    </a:lnTo>
                    <a:lnTo>
                      <a:pt x="160" y="41"/>
                    </a:lnTo>
                    <a:lnTo>
                      <a:pt x="160" y="41"/>
                    </a:lnTo>
                    <a:lnTo>
                      <a:pt x="161" y="42"/>
                    </a:lnTo>
                    <a:lnTo>
                      <a:pt x="161" y="42"/>
                    </a:lnTo>
                    <a:lnTo>
                      <a:pt x="161" y="43"/>
                    </a:lnTo>
                    <a:lnTo>
                      <a:pt x="162" y="43"/>
                    </a:lnTo>
                    <a:lnTo>
                      <a:pt x="162" y="44"/>
                    </a:lnTo>
                    <a:lnTo>
                      <a:pt x="163" y="44"/>
                    </a:lnTo>
                    <a:lnTo>
                      <a:pt x="163" y="45"/>
                    </a:lnTo>
                    <a:lnTo>
                      <a:pt x="164" y="45"/>
                    </a:lnTo>
                    <a:lnTo>
                      <a:pt x="164" y="46"/>
                    </a:lnTo>
                    <a:lnTo>
                      <a:pt x="165" y="46"/>
                    </a:lnTo>
                    <a:lnTo>
                      <a:pt x="165" y="47"/>
                    </a:lnTo>
                    <a:lnTo>
                      <a:pt x="166" y="47"/>
                    </a:lnTo>
                    <a:lnTo>
                      <a:pt x="166" y="48"/>
                    </a:lnTo>
                    <a:lnTo>
                      <a:pt x="167" y="48"/>
                    </a:lnTo>
                    <a:lnTo>
                      <a:pt x="167" y="48"/>
                    </a:lnTo>
                    <a:lnTo>
                      <a:pt x="168" y="49"/>
                    </a:lnTo>
                    <a:lnTo>
                      <a:pt x="168" y="49"/>
                    </a:lnTo>
                    <a:lnTo>
                      <a:pt x="169" y="50"/>
                    </a:lnTo>
                    <a:lnTo>
                      <a:pt x="169" y="50"/>
                    </a:lnTo>
                    <a:lnTo>
                      <a:pt x="170" y="51"/>
                    </a:lnTo>
                    <a:lnTo>
                      <a:pt x="170" y="51"/>
                    </a:lnTo>
                    <a:lnTo>
                      <a:pt x="171" y="52"/>
                    </a:lnTo>
                    <a:lnTo>
                      <a:pt x="171" y="52"/>
                    </a:lnTo>
                    <a:lnTo>
                      <a:pt x="172" y="53"/>
                    </a:lnTo>
                    <a:lnTo>
                      <a:pt x="172" y="53"/>
                    </a:lnTo>
                    <a:lnTo>
                      <a:pt x="173" y="54"/>
                    </a:lnTo>
                    <a:lnTo>
                      <a:pt x="173" y="54"/>
                    </a:lnTo>
                    <a:lnTo>
                      <a:pt x="174" y="55"/>
                    </a:lnTo>
                    <a:lnTo>
                      <a:pt x="174" y="55"/>
                    </a:lnTo>
                    <a:lnTo>
                      <a:pt x="175" y="56"/>
                    </a:lnTo>
                    <a:lnTo>
                      <a:pt x="175" y="56"/>
                    </a:lnTo>
                    <a:lnTo>
                      <a:pt x="175" y="57"/>
                    </a:lnTo>
                    <a:lnTo>
                      <a:pt x="176" y="57"/>
                    </a:lnTo>
                    <a:lnTo>
                      <a:pt x="176" y="57"/>
                    </a:lnTo>
                    <a:lnTo>
                      <a:pt x="177" y="58"/>
                    </a:lnTo>
                    <a:lnTo>
                      <a:pt x="177" y="58"/>
                    </a:lnTo>
                    <a:lnTo>
                      <a:pt x="178" y="59"/>
                    </a:lnTo>
                    <a:lnTo>
                      <a:pt x="178" y="59"/>
                    </a:lnTo>
                    <a:lnTo>
                      <a:pt x="179" y="60"/>
                    </a:lnTo>
                    <a:lnTo>
                      <a:pt x="179" y="60"/>
                    </a:lnTo>
                    <a:lnTo>
                      <a:pt x="180" y="61"/>
                    </a:lnTo>
                    <a:lnTo>
                      <a:pt x="180" y="61"/>
                    </a:lnTo>
                    <a:lnTo>
                      <a:pt x="181" y="62"/>
                    </a:lnTo>
                    <a:lnTo>
                      <a:pt x="181" y="62"/>
                    </a:lnTo>
                    <a:lnTo>
                      <a:pt x="182" y="63"/>
                    </a:lnTo>
                    <a:lnTo>
                      <a:pt x="182" y="63"/>
                    </a:lnTo>
                    <a:lnTo>
                      <a:pt x="183" y="64"/>
                    </a:lnTo>
                    <a:lnTo>
                      <a:pt x="183" y="64"/>
                    </a:lnTo>
                    <a:lnTo>
                      <a:pt x="184" y="65"/>
                    </a:lnTo>
                    <a:lnTo>
                      <a:pt x="184" y="65"/>
                    </a:lnTo>
                    <a:lnTo>
                      <a:pt x="185" y="66"/>
                    </a:lnTo>
                    <a:lnTo>
                      <a:pt x="185" y="66"/>
                    </a:lnTo>
                    <a:lnTo>
                      <a:pt x="186" y="66"/>
                    </a:lnTo>
                    <a:lnTo>
                      <a:pt x="186" y="67"/>
                    </a:lnTo>
                    <a:lnTo>
                      <a:pt x="187" y="67"/>
                    </a:lnTo>
                    <a:lnTo>
                      <a:pt x="187" y="68"/>
                    </a:lnTo>
                    <a:lnTo>
                      <a:pt x="188" y="68"/>
                    </a:lnTo>
                    <a:lnTo>
                      <a:pt x="188" y="69"/>
                    </a:lnTo>
                    <a:lnTo>
                      <a:pt x="189" y="69"/>
                    </a:lnTo>
                    <a:lnTo>
                      <a:pt x="189" y="70"/>
                    </a:lnTo>
                    <a:lnTo>
                      <a:pt x="189" y="70"/>
                    </a:lnTo>
                    <a:lnTo>
                      <a:pt x="190" y="70"/>
                    </a:lnTo>
                    <a:lnTo>
                      <a:pt x="190" y="71"/>
                    </a:lnTo>
                    <a:lnTo>
                      <a:pt x="191" y="71"/>
                    </a:lnTo>
                    <a:lnTo>
                      <a:pt x="191" y="72"/>
                    </a:lnTo>
                    <a:lnTo>
                      <a:pt x="192" y="72"/>
                    </a:lnTo>
                    <a:lnTo>
                      <a:pt x="192" y="73"/>
                    </a:lnTo>
                    <a:lnTo>
                      <a:pt x="193" y="73"/>
                    </a:lnTo>
                    <a:lnTo>
                      <a:pt x="193" y="74"/>
                    </a:lnTo>
                    <a:lnTo>
                      <a:pt x="194" y="74"/>
                    </a:lnTo>
                    <a:lnTo>
                      <a:pt x="194" y="75"/>
                    </a:lnTo>
                    <a:lnTo>
                      <a:pt x="195" y="75"/>
                    </a:lnTo>
                    <a:lnTo>
                      <a:pt x="195" y="75"/>
                    </a:lnTo>
                    <a:lnTo>
                      <a:pt x="196" y="76"/>
                    </a:lnTo>
                    <a:lnTo>
                      <a:pt x="196" y="76"/>
                    </a:lnTo>
                    <a:lnTo>
                      <a:pt x="197" y="77"/>
                    </a:lnTo>
                    <a:lnTo>
                      <a:pt x="197" y="77"/>
                    </a:lnTo>
                    <a:lnTo>
                      <a:pt x="198" y="78"/>
                    </a:lnTo>
                    <a:lnTo>
                      <a:pt x="198" y="78"/>
                    </a:lnTo>
                    <a:lnTo>
                      <a:pt x="199" y="79"/>
                    </a:lnTo>
                    <a:lnTo>
                      <a:pt x="199" y="79"/>
                    </a:lnTo>
                    <a:lnTo>
                      <a:pt x="200" y="79"/>
                    </a:lnTo>
                    <a:lnTo>
                      <a:pt x="200" y="80"/>
                    </a:lnTo>
                    <a:lnTo>
                      <a:pt x="201" y="80"/>
                    </a:lnTo>
                    <a:lnTo>
                      <a:pt x="201" y="81"/>
                    </a:lnTo>
                    <a:lnTo>
                      <a:pt x="202" y="81"/>
                    </a:lnTo>
                    <a:lnTo>
                      <a:pt x="202" y="81"/>
                    </a:lnTo>
                    <a:lnTo>
                      <a:pt x="203" y="82"/>
                    </a:lnTo>
                    <a:lnTo>
                      <a:pt x="203" y="82"/>
                    </a:lnTo>
                    <a:lnTo>
                      <a:pt x="204" y="83"/>
                    </a:lnTo>
                    <a:lnTo>
                      <a:pt x="204" y="83"/>
                    </a:lnTo>
                    <a:lnTo>
                      <a:pt x="204" y="84"/>
                    </a:lnTo>
                    <a:lnTo>
                      <a:pt x="205" y="84"/>
                    </a:lnTo>
                    <a:lnTo>
                      <a:pt x="205" y="84"/>
                    </a:lnTo>
                    <a:lnTo>
                      <a:pt x="206" y="85"/>
                    </a:lnTo>
                    <a:lnTo>
                      <a:pt x="206" y="85"/>
                    </a:lnTo>
                    <a:lnTo>
                      <a:pt x="207" y="86"/>
                    </a:lnTo>
                    <a:lnTo>
                      <a:pt x="207" y="86"/>
                    </a:lnTo>
                    <a:lnTo>
                      <a:pt x="208" y="86"/>
                    </a:lnTo>
                    <a:lnTo>
                      <a:pt x="208" y="87"/>
                    </a:lnTo>
                    <a:lnTo>
                      <a:pt x="209" y="87"/>
                    </a:lnTo>
                    <a:lnTo>
                      <a:pt x="209" y="88"/>
                    </a:lnTo>
                    <a:lnTo>
                      <a:pt x="210" y="88"/>
                    </a:lnTo>
                    <a:lnTo>
                      <a:pt x="210" y="88"/>
                    </a:lnTo>
                    <a:lnTo>
                      <a:pt x="211" y="89"/>
                    </a:lnTo>
                    <a:lnTo>
                      <a:pt x="211" y="89"/>
                    </a:lnTo>
                    <a:lnTo>
                      <a:pt x="212" y="89"/>
                    </a:lnTo>
                    <a:lnTo>
                      <a:pt x="212" y="90"/>
                    </a:lnTo>
                    <a:lnTo>
                      <a:pt x="213" y="90"/>
                    </a:lnTo>
                    <a:lnTo>
                      <a:pt x="213" y="90"/>
                    </a:lnTo>
                    <a:lnTo>
                      <a:pt x="214" y="91"/>
                    </a:lnTo>
                    <a:lnTo>
                      <a:pt x="214" y="91"/>
                    </a:lnTo>
                    <a:lnTo>
                      <a:pt x="215" y="92"/>
                    </a:lnTo>
                    <a:lnTo>
                      <a:pt x="215" y="92"/>
                    </a:lnTo>
                    <a:lnTo>
                      <a:pt x="216" y="92"/>
                    </a:lnTo>
                    <a:lnTo>
                      <a:pt x="216" y="93"/>
                    </a:lnTo>
                    <a:lnTo>
                      <a:pt x="217" y="93"/>
                    </a:lnTo>
                    <a:lnTo>
                      <a:pt x="217" y="93"/>
                    </a:lnTo>
                    <a:lnTo>
                      <a:pt x="218" y="94"/>
                    </a:lnTo>
                    <a:lnTo>
                      <a:pt x="218" y="94"/>
                    </a:lnTo>
                    <a:lnTo>
                      <a:pt x="218" y="94"/>
                    </a:lnTo>
                    <a:lnTo>
                      <a:pt x="219" y="95"/>
                    </a:lnTo>
                    <a:lnTo>
                      <a:pt x="219" y="95"/>
                    </a:lnTo>
                    <a:lnTo>
                      <a:pt x="220" y="95"/>
                    </a:lnTo>
                    <a:lnTo>
                      <a:pt x="220" y="96"/>
                    </a:lnTo>
                    <a:lnTo>
                      <a:pt x="221" y="96"/>
                    </a:lnTo>
                    <a:lnTo>
                      <a:pt x="221" y="96"/>
                    </a:lnTo>
                    <a:lnTo>
                      <a:pt x="222" y="96"/>
                    </a:lnTo>
                    <a:lnTo>
                      <a:pt x="222" y="97"/>
                    </a:lnTo>
                    <a:lnTo>
                      <a:pt x="223" y="97"/>
                    </a:lnTo>
                    <a:lnTo>
                      <a:pt x="223" y="97"/>
                    </a:lnTo>
                    <a:lnTo>
                      <a:pt x="224" y="98"/>
                    </a:lnTo>
                    <a:lnTo>
                      <a:pt x="224" y="98"/>
                    </a:lnTo>
                    <a:lnTo>
                      <a:pt x="225" y="98"/>
                    </a:lnTo>
                    <a:lnTo>
                      <a:pt x="225" y="98"/>
                    </a:lnTo>
                    <a:lnTo>
                      <a:pt x="226" y="99"/>
                    </a:lnTo>
                    <a:lnTo>
                      <a:pt x="226" y="99"/>
                    </a:lnTo>
                    <a:lnTo>
                      <a:pt x="227" y="99"/>
                    </a:lnTo>
                    <a:lnTo>
                      <a:pt x="227" y="100"/>
                    </a:lnTo>
                    <a:lnTo>
                      <a:pt x="228" y="100"/>
                    </a:lnTo>
                    <a:lnTo>
                      <a:pt x="228" y="100"/>
                    </a:lnTo>
                    <a:lnTo>
                      <a:pt x="229" y="100"/>
                    </a:lnTo>
                    <a:lnTo>
                      <a:pt x="229" y="101"/>
                    </a:lnTo>
                    <a:lnTo>
                      <a:pt x="230" y="101"/>
                    </a:lnTo>
                    <a:lnTo>
                      <a:pt x="230" y="101"/>
                    </a:lnTo>
                    <a:lnTo>
                      <a:pt x="231" y="101"/>
                    </a:lnTo>
                    <a:lnTo>
                      <a:pt x="231" y="102"/>
                    </a:lnTo>
                    <a:lnTo>
                      <a:pt x="232" y="102"/>
                    </a:lnTo>
                    <a:lnTo>
                      <a:pt x="232" y="102"/>
                    </a:lnTo>
                    <a:lnTo>
                      <a:pt x="232" y="102"/>
                    </a:lnTo>
                    <a:lnTo>
                      <a:pt x="233" y="103"/>
                    </a:lnTo>
                    <a:lnTo>
                      <a:pt x="233" y="103"/>
                    </a:lnTo>
                    <a:lnTo>
                      <a:pt x="234" y="103"/>
                    </a:lnTo>
                    <a:lnTo>
                      <a:pt x="234" y="103"/>
                    </a:lnTo>
                    <a:lnTo>
                      <a:pt x="235" y="103"/>
                    </a:lnTo>
                    <a:lnTo>
                      <a:pt x="235" y="104"/>
                    </a:lnTo>
                    <a:lnTo>
                      <a:pt x="236" y="104"/>
                    </a:lnTo>
                    <a:lnTo>
                      <a:pt x="236" y="104"/>
                    </a:lnTo>
                    <a:lnTo>
                      <a:pt x="237" y="104"/>
                    </a:lnTo>
                    <a:lnTo>
                      <a:pt x="237" y="105"/>
                    </a:lnTo>
                    <a:lnTo>
                      <a:pt x="238" y="105"/>
                    </a:lnTo>
                    <a:lnTo>
                      <a:pt x="238" y="105"/>
                    </a:lnTo>
                    <a:lnTo>
                      <a:pt x="239" y="105"/>
                    </a:lnTo>
                    <a:lnTo>
                      <a:pt x="239" y="105"/>
                    </a:lnTo>
                    <a:lnTo>
                      <a:pt x="240" y="105"/>
                    </a:lnTo>
                    <a:lnTo>
                      <a:pt x="240" y="106"/>
                    </a:lnTo>
                    <a:lnTo>
                      <a:pt x="241" y="106"/>
                    </a:lnTo>
                    <a:lnTo>
                      <a:pt x="241" y="106"/>
                    </a:lnTo>
                    <a:lnTo>
                      <a:pt x="242" y="106"/>
                    </a:lnTo>
                    <a:lnTo>
                      <a:pt x="242" y="106"/>
                    </a:lnTo>
                    <a:lnTo>
                      <a:pt x="242" y="106"/>
                    </a:lnTo>
                    <a:lnTo>
                      <a:pt x="243" y="106"/>
                    </a:lnTo>
                    <a:lnTo>
                      <a:pt x="243" y="107"/>
                    </a:lnTo>
                    <a:lnTo>
                      <a:pt x="244" y="107"/>
                    </a:lnTo>
                    <a:lnTo>
                      <a:pt x="244" y="107"/>
                    </a:lnTo>
                    <a:lnTo>
                      <a:pt x="245" y="107"/>
                    </a:lnTo>
                    <a:lnTo>
                      <a:pt x="245" y="107"/>
                    </a:lnTo>
                    <a:lnTo>
                      <a:pt x="246" y="107"/>
                    </a:lnTo>
                    <a:lnTo>
                      <a:pt x="246" y="107"/>
                    </a:lnTo>
                    <a:lnTo>
                      <a:pt x="247" y="108"/>
                    </a:lnTo>
                    <a:lnTo>
                      <a:pt x="247" y="108"/>
                    </a:lnTo>
                    <a:lnTo>
                      <a:pt x="248" y="108"/>
                    </a:lnTo>
                    <a:lnTo>
                      <a:pt x="248" y="108"/>
                    </a:lnTo>
                    <a:lnTo>
                      <a:pt x="249" y="108"/>
                    </a:lnTo>
                    <a:lnTo>
                      <a:pt x="249" y="108"/>
                    </a:lnTo>
                    <a:lnTo>
                      <a:pt x="250" y="108"/>
                    </a:lnTo>
                    <a:lnTo>
                      <a:pt x="250" y="108"/>
                    </a:lnTo>
                    <a:lnTo>
                      <a:pt x="251" y="108"/>
                    </a:lnTo>
                    <a:lnTo>
                      <a:pt x="251" y="108"/>
                    </a:lnTo>
                    <a:lnTo>
                      <a:pt x="252" y="109"/>
                    </a:lnTo>
                    <a:lnTo>
                      <a:pt x="252" y="109"/>
                    </a:lnTo>
                    <a:lnTo>
                      <a:pt x="253" y="109"/>
                    </a:lnTo>
                    <a:lnTo>
                      <a:pt x="253" y="109"/>
                    </a:lnTo>
                    <a:lnTo>
                      <a:pt x="254" y="109"/>
                    </a:lnTo>
                    <a:lnTo>
                      <a:pt x="254" y="109"/>
                    </a:lnTo>
                    <a:lnTo>
                      <a:pt x="255" y="109"/>
                    </a:lnTo>
                    <a:lnTo>
                      <a:pt x="255" y="109"/>
                    </a:lnTo>
                    <a:lnTo>
                      <a:pt x="256" y="109"/>
                    </a:lnTo>
                    <a:lnTo>
                      <a:pt x="256" y="109"/>
                    </a:lnTo>
                    <a:lnTo>
                      <a:pt x="256" y="109"/>
                    </a:lnTo>
                    <a:lnTo>
                      <a:pt x="257" y="109"/>
                    </a:lnTo>
                    <a:lnTo>
                      <a:pt x="257" y="109"/>
                    </a:lnTo>
                    <a:lnTo>
                      <a:pt x="258" y="109"/>
                    </a:lnTo>
                    <a:lnTo>
                      <a:pt x="258" y="109"/>
                    </a:lnTo>
                    <a:lnTo>
                      <a:pt x="259" y="109"/>
                    </a:lnTo>
                    <a:lnTo>
                      <a:pt x="259" y="109"/>
                    </a:lnTo>
                    <a:lnTo>
                      <a:pt x="260" y="109"/>
                    </a:lnTo>
                    <a:lnTo>
                      <a:pt x="260" y="109"/>
                    </a:lnTo>
                    <a:lnTo>
                      <a:pt x="261" y="109"/>
                    </a:lnTo>
                    <a:lnTo>
                      <a:pt x="261" y="109"/>
                    </a:lnTo>
                    <a:lnTo>
                      <a:pt x="262" y="109"/>
                    </a:lnTo>
                    <a:lnTo>
                      <a:pt x="262" y="109"/>
                    </a:lnTo>
                    <a:lnTo>
                      <a:pt x="263" y="109"/>
                    </a:lnTo>
                    <a:lnTo>
                      <a:pt x="263" y="109"/>
                    </a:lnTo>
                    <a:lnTo>
                      <a:pt x="264" y="109"/>
                    </a:lnTo>
                    <a:lnTo>
                      <a:pt x="264" y="109"/>
                    </a:lnTo>
                    <a:lnTo>
                      <a:pt x="265" y="109"/>
                    </a:lnTo>
                    <a:lnTo>
                      <a:pt x="265" y="109"/>
                    </a:lnTo>
                    <a:lnTo>
                      <a:pt x="266" y="109"/>
                    </a:lnTo>
                    <a:lnTo>
                      <a:pt x="266" y="109"/>
                    </a:lnTo>
                    <a:lnTo>
                      <a:pt x="267" y="109"/>
                    </a:lnTo>
                    <a:lnTo>
                      <a:pt x="267" y="109"/>
                    </a:lnTo>
                    <a:lnTo>
                      <a:pt x="268" y="109"/>
                    </a:lnTo>
                    <a:lnTo>
                      <a:pt x="268" y="109"/>
                    </a:lnTo>
                    <a:lnTo>
                      <a:pt x="269" y="109"/>
                    </a:lnTo>
                    <a:lnTo>
                      <a:pt x="269" y="109"/>
                    </a:lnTo>
                    <a:lnTo>
                      <a:pt x="270" y="108"/>
                    </a:lnTo>
                    <a:lnTo>
                      <a:pt x="270" y="108"/>
                    </a:lnTo>
                    <a:lnTo>
                      <a:pt x="270" y="108"/>
                    </a:lnTo>
                    <a:lnTo>
                      <a:pt x="271" y="108"/>
                    </a:lnTo>
                    <a:lnTo>
                      <a:pt x="271" y="108"/>
                    </a:lnTo>
                    <a:lnTo>
                      <a:pt x="272" y="108"/>
                    </a:lnTo>
                    <a:lnTo>
                      <a:pt x="272" y="108"/>
                    </a:lnTo>
                    <a:lnTo>
                      <a:pt x="273" y="108"/>
                    </a:lnTo>
                    <a:lnTo>
                      <a:pt x="273" y="108"/>
                    </a:lnTo>
                    <a:lnTo>
                      <a:pt x="274" y="108"/>
                    </a:lnTo>
                    <a:lnTo>
                      <a:pt x="274" y="107"/>
                    </a:lnTo>
                    <a:lnTo>
                      <a:pt x="275" y="107"/>
                    </a:lnTo>
                    <a:lnTo>
                      <a:pt x="275" y="107"/>
                    </a:lnTo>
                    <a:lnTo>
                      <a:pt x="276" y="107"/>
                    </a:lnTo>
                    <a:lnTo>
                      <a:pt x="276" y="107"/>
                    </a:lnTo>
                    <a:lnTo>
                      <a:pt x="277" y="107"/>
                    </a:lnTo>
                    <a:lnTo>
                      <a:pt x="277" y="107"/>
                    </a:lnTo>
                    <a:lnTo>
                      <a:pt x="278" y="106"/>
                    </a:lnTo>
                    <a:lnTo>
                      <a:pt x="278" y="106"/>
                    </a:lnTo>
                    <a:lnTo>
                      <a:pt x="279" y="106"/>
                    </a:lnTo>
                    <a:lnTo>
                      <a:pt x="279" y="106"/>
                    </a:lnTo>
                    <a:lnTo>
                      <a:pt x="280" y="106"/>
                    </a:lnTo>
                    <a:lnTo>
                      <a:pt x="280" y="106"/>
                    </a:lnTo>
                    <a:lnTo>
                      <a:pt x="281" y="106"/>
                    </a:lnTo>
                    <a:lnTo>
                      <a:pt x="281" y="105"/>
                    </a:lnTo>
                    <a:lnTo>
                      <a:pt x="282" y="105"/>
                    </a:lnTo>
                    <a:lnTo>
                      <a:pt x="282" y="105"/>
                    </a:lnTo>
                    <a:lnTo>
                      <a:pt x="283" y="105"/>
                    </a:lnTo>
                    <a:lnTo>
                      <a:pt x="283" y="105"/>
                    </a:lnTo>
                    <a:lnTo>
                      <a:pt x="284" y="105"/>
                    </a:lnTo>
                    <a:lnTo>
                      <a:pt x="284" y="104"/>
                    </a:lnTo>
                    <a:lnTo>
                      <a:pt x="284" y="104"/>
                    </a:lnTo>
                    <a:lnTo>
                      <a:pt x="285" y="104"/>
                    </a:lnTo>
                    <a:lnTo>
                      <a:pt x="285" y="104"/>
                    </a:lnTo>
                    <a:lnTo>
                      <a:pt x="286" y="103"/>
                    </a:lnTo>
                    <a:lnTo>
                      <a:pt x="286" y="103"/>
                    </a:lnTo>
                    <a:lnTo>
                      <a:pt x="287" y="103"/>
                    </a:lnTo>
                    <a:lnTo>
                      <a:pt x="287" y="103"/>
                    </a:lnTo>
                    <a:lnTo>
                      <a:pt x="288" y="103"/>
                    </a:lnTo>
                    <a:lnTo>
                      <a:pt x="288" y="102"/>
                    </a:lnTo>
                    <a:lnTo>
                      <a:pt x="289" y="102"/>
                    </a:lnTo>
                    <a:lnTo>
                      <a:pt x="289" y="102"/>
                    </a:lnTo>
                    <a:lnTo>
                      <a:pt x="290" y="102"/>
                    </a:lnTo>
                    <a:lnTo>
                      <a:pt x="290" y="101"/>
                    </a:lnTo>
                    <a:lnTo>
                      <a:pt x="291" y="101"/>
                    </a:lnTo>
                    <a:lnTo>
                      <a:pt x="291" y="101"/>
                    </a:lnTo>
                    <a:lnTo>
                      <a:pt x="292" y="101"/>
                    </a:lnTo>
                    <a:lnTo>
                      <a:pt x="292" y="100"/>
                    </a:lnTo>
                    <a:lnTo>
                      <a:pt x="293" y="100"/>
                    </a:lnTo>
                    <a:lnTo>
                      <a:pt x="293" y="100"/>
                    </a:lnTo>
                    <a:lnTo>
                      <a:pt x="294" y="100"/>
                    </a:lnTo>
                    <a:lnTo>
                      <a:pt x="294" y="99"/>
                    </a:lnTo>
                    <a:lnTo>
                      <a:pt x="295" y="99"/>
                    </a:lnTo>
                    <a:lnTo>
                      <a:pt x="295" y="99"/>
                    </a:lnTo>
                    <a:lnTo>
                      <a:pt x="296" y="98"/>
                    </a:lnTo>
                    <a:lnTo>
                      <a:pt x="296" y="98"/>
                    </a:lnTo>
                    <a:lnTo>
                      <a:pt x="297" y="98"/>
                    </a:lnTo>
                    <a:lnTo>
                      <a:pt x="297" y="98"/>
                    </a:lnTo>
                    <a:lnTo>
                      <a:pt x="298" y="97"/>
                    </a:lnTo>
                    <a:lnTo>
                      <a:pt x="298" y="97"/>
                    </a:lnTo>
                    <a:lnTo>
                      <a:pt x="299" y="97"/>
                    </a:lnTo>
                    <a:lnTo>
                      <a:pt x="299" y="96"/>
                    </a:lnTo>
                    <a:lnTo>
                      <a:pt x="299" y="96"/>
                    </a:lnTo>
                    <a:lnTo>
                      <a:pt x="300" y="96"/>
                    </a:lnTo>
                    <a:lnTo>
                      <a:pt x="300" y="96"/>
                    </a:lnTo>
                    <a:lnTo>
                      <a:pt x="301" y="95"/>
                    </a:lnTo>
                    <a:lnTo>
                      <a:pt x="301" y="95"/>
                    </a:lnTo>
                    <a:lnTo>
                      <a:pt x="302" y="95"/>
                    </a:lnTo>
                    <a:lnTo>
                      <a:pt x="302" y="94"/>
                    </a:lnTo>
                    <a:lnTo>
                      <a:pt x="303" y="94"/>
                    </a:lnTo>
                    <a:lnTo>
                      <a:pt x="303" y="94"/>
                    </a:lnTo>
                    <a:lnTo>
                      <a:pt x="304" y="93"/>
                    </a:lnTo>
                    <a:lnTo>
                      <a:pt x="304" y="93"/>
                    </a:lnTo>
                    <a:lnTo>
                      <a:pt x="305" y="93"/>
                    </a:lnTo>
                    <a:lnTo>
                      <a:pt x="305" y="92"/>
                    </a:lnTo>
                    <a:lnTo>
                      <a:pt x="306" y="92"/>
                    </a:lnTo>
                    <a:lnTo>
                      <a:pt x="306" y="92"/>
                    </a:lnTo>
                    <a:lnTo>
                      <a:pt x="307" y="91"/>
                    </a:lnTo>
                    <a:lnTo>
                      <a:pt x="307" y="91"/>
                    </a:lnTo>
                    <a:lnTo>
                      <a:pt x="308" y="90"/>
                    </a:lnTo>
                    <a:lnTo>
                      <a:pt x="308" y="90"/>
                    </a:lnTo>
                    <a:lnTo>
                      <a:pt x="309" y="90"/>
                    </a:lnTo>
                    <a:lnTo>
                      <a:pt x="309" y="89"/>
                    </a:lnTo>
                    <a:lnTo>
                      <a:pt x="310" y="89"/>
                    </a:lnTo>
                    <a:lnTo>
                      <a:pt x="310" y="89"/>
                    </a:lnTo>
                    <a:lnTo>
                      <a:pt x="311" y="88"/>
                    </a:lnTo>
                    <a:lnTo>
                      <a:pt x="311" y="88"/>
                    </a:lnTo>
                    <a:lnTo>
                      <a:pt x="312" y="88"/>
                    </a:lnTo>
                    <a:lnTo>
                      <a:pt x="312" y="87"/>
                    </a:lnTo>
                    <a:lnTo>
                      <a:pt x="313" y="87"/>
                    </a:lnTo>
                    <a:lnTo>
                      <a:pt x="313" y="86"/>
                    </a:lnTo>
                    <a:lnTo>
                      <a:pt x="313" y="86"/>
                    </a:lnTo>
                    <a:lnTo>
                      <a:pt x="314" y="86"/>
                    </a:lnTo>
                    <a:lnTo>
                      <a:pt x="314" y="85"/>
                    </a:lnTo>
                    <a:lnTo>
                      <a:pt x="315" y="85"/>
                    </a:lnTo>
                    <a:lnTo>
                      <a:pt x="315" y="84"/>
                    </a:lnTo>
                    <a:lnTo>
                      <a:pt x="316" y="84"/>
                    </a:lnTo>
                    <a:lnTo>
                      <a:pt x="316" y="84"/>
                    </a:lnTo>
                    <a:lnTo>
                      <a:pt x="317" y="83"/>
                    </a:lnTo>
                    <a:lnTo>
                      <a:pt x="317" y="83"/>
                    </a:lnTo>
                    <a:lnTo>
                      <a:pt x="318" y="82"/>
                    </a:lnTo>
                    <a:lnTo>
                      <a:pt x="318" y="82"/>
                    </a:lnTo>
                    <a:lnTo>
                      <a:pt x="319" y="81"/>
                    </a:lnTo>
                    <a:lnTo>
                      <a:pt x="319" y="81"/>
                    </a:lnTo>
                    <a:lnTo>
                      <a:pt x="320" y="81"/>
                    </a:lnTo>
                    <a:lnTo>
                      <a:pt x="320" y="80"/>
                    </a:lnTo>
                    <a:lnTo>
                      <a:pt x="321" y="80"/>
                    </a:lnTo>
                    <a:lnTo>
                      <a:pt x="321" y="79"/>
                    </a:lnTo>
                    <a:lnTo>
                      <a:pt x="322" y="79"/>
                    </a:lnTo>
                    <a:lnTo>
                      <a:pt x="322" y="79"/>
                    </a:lnTo>
                    <a:lnTo>
                      <a:pt x="323" y="78"/>
                    </a:lnTo>
                    <a:lnTo>
                      <a:pt x="323" y="78"/>
                    </a:lnTo>
                    <a:lnTo>
                      <a:pt x="324" y="77"/>
                    </a:lnTo>
                    <a:lnTo>
                      <a:pt x="324" y="77"/>
                    </a:lnTo>
                    <a:lnTo>
                      <a:pt x="325" y="76"/>
                    </a:lnTo>
                    <a:lnTo>
                      <a:pt x="325" y="76"/>
                    </a:lnTo>
                    <a:lnTo>
                      <a:pt x="326" y="75"/>
                    </a:lnTo>
                    <a:lnTo>
                      <a:pt x="326" y="75"/>
                    </a:lnTo>
                    <a:lnTo>
                      <a:pt x="327" y="75"/>
                    </a:lnTo>
                    <a:lnTo>
                      <a:pt x="327" y="74"/>
                    </a:lnTo>
                    <a:lnTo>
                      <a:pt x="327" y="74"/>
                    </a:lnTo>
                    <a:lnTo>
                      <a:pt x="328" y="73"/>
                    </a:lnTo>
                    <a:lnTo>
                      <a:pt x="328" y="73"/>
                    </a:lnTo>
                    <a:lnTo>
                      <a:pt x="329" y="72"/>
                    </a:lnTo>
                    <a:lnTo>
                      <a:pt x="329" y="72"/>
                    </a:lnTo>
                    <a:lnTo>
                      <a:pt x="330" y="71"/>
                    </a:lnTo>
                    <a:lnTo>
                      <a:pt x="330" y="71"/>
                    </a:lnTo>
                    <a:lnTo>
                      <a:pt x="331" y="70"/>
                    </a:lnTo>
                    <a:lnTo>
                      <a:pt x="331" y="70"/>
                    </a:lnTo>
                    <a:lnTo>
                      <a:pt x="332" y="70"/>
                    </a:lnTo>
                    <a:lnTo>
                      <a:pt x="332" y="69"/>
                    </a:lnTo>
                    <a:lnTo>
                      <a:pt x="333" y="69"/>
                    </a:lnTo>
                    <a:lnTo>
                      <a:pt x="333" y="68"/>
                    </a:lnTo>
                    <a:lnTo>
                      <a:pt x="334" y="68"/>
                    </a:lnTo>
                    <a:lnTo>
                      <a:pt x="334" y="67"/>
                    </a:lnTo>
                    <a:lnTo>
                      <a:pt x="335" y="67"/>
                    </a:lnTo>
                    <a:lnTo>
                      <a:pt x="335" y="66"/>
                    </a:lnTo>
                    <a:lnTo>
                      <a:pt x="336" y="66"/>
                    </a:lnTo>
                    <a:lnTo>
                      <a:pt x="336" y="66"/>
                    </a:lnTo>
                    <a:lnTo>
                      <a:pt x="337" y="65"/>
                    </a:lnTo>
                    <a:lnTo>
                      <a:pt x="337" y="65"/>
                    </a:lnTo>
                    <a:lnTo>
                      <a:pt x="338" y="64"/>
                    </a:lnTo>
                    <a:lnTo>
                      <a:pt x="338" y="64"/>
                    </a:lnTo>
                    <a:lnTo>
                      <a:pt x="339" y="63"/>
                    </a:lnTo>
                    <a:lnTo>
                      <a:pt x="339" y="63"/>
                    </a:lnTo>
                    <a:lnTo>
                      <a:pt x="340" y="62"/>
                    </a:lnTo>
                    <a:lnTo>
                      <a:pt x="340" y="62"/>
                    </a:lnTo>
                    <a:lnTo>
                      <a:pt x="341" y="61"/>
                    </a:lnTo>
                    <a:lnTo>
                      <a:pt x="341" y="61"/>
                    </a:lnTo>
                    <a:lnTo>
                      <a:pt x="341" y="60"/>
                    </a:lnTo>
                    <a:lnTo>
                      <a:pt x="342" y="60"/>
                    </a:lnTo>
                    <a:lnTo>
                      <a:pt x="342" y="59"/>
                    </a:lnTo>
                    <a:lnTo>
                      <a:pt x="343" y="59"/>
                    </a:lnTo>
                    <a:lnTo>
                      <a:pt x="343" y="58"/>
                    </a:lnTo>
                    <a:lnTo>
                      <a:pt x="344" y="58"/>
                    </a:lnTo>
                    <a:lnTo>
                      <a:pt x="344" y="57"/>
                    </a:lnTo>
                    <a:lnTo>
                      <a:pt x="345" y="57"/>
                    </a:lnTo>
                    <a:lnTo>
                      <a:pt x="345" y="57"/>
                    </a:lnTo>
                    <a:lnTo>
                      <a:pt x="346" y="56"/>
                    </a:lnTo>
                    <a:lnTo>
                      <a:pt x="346" y="56"/>
                    </a:lnTo>
                    <a:lnTo>
                      <a:pt x="347" y="55"/>
                    </a:lnTo>
                    <a:lnTo>
                      <a:pt x="347" y="55"/>
                    </a:lnTo>
                  </a:path>
                </a:pathLst>
              </a:cu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1112" name="Freeform 344"/>
              <p:cNvSpPr>
                <a:spLocks noChangeAspect="1"/>
              </p:cNvSpPr>
              <p:nvPr/>
            </p:nvSpPr>
            <p:spPr bwMode="auto">
              <a:xfrm>
                <a:off x="10094" y="16672"/>
                <a:ext cx="83" cy="726"/>
              </a:xfrm>
              <a:custGeom>
                <a:avLst/>
                <a:gdLst/>
                <a:ahLst/>
                <a:cxnLst>
                  <a:cxn ang="0">
                    <a:pos x="5" y="49"/>
                  </a:cxn>
                  <a:cxn ang="0">
                    <a:pos x="11" y="44"/>
                  </a:cxn>
                  <a:cxn ang="0">
                    <a:pos x="17" y="38"/>
                  </a:cxn>
                  <a:cxn ang="0">
                    <a:pos x="22" y="33"/>
                  </a:cxn>
                  <a:cxn ang="0">
                    <a:pos x="28" y="28"/>
                  </a:cxn>
                  <a:cxn ang="0">
                    <a:pos x="34" y="23"/>
                  </a:cxn>
                  <a:cxn ang="0">
                    <a:pos x="40" y="18"/>
                  </a:cxn>
                  <a:cxn ang="0">
                    <a:pos x="46" y="14"/>
                  </a:cxn>
                  <a:cxn ang="0">
                    <a:pos x="51" y="11"/>
                  </a:cxn>
                  <a:cxn ang="0">
                    <a:pos x="57" y="8"/>
                  </a:cxn>
                  <a:cxn ang="0">
                    <a:pos x="63" y="5"/>
                  </a:cxn>
                  <a:cxn ang="0">
                    <a:pos x="69" y="3"/>
                  </a:cxn>
                  <a:cxn ang="0">
                    <a:pos x="75" y="1"/>
                  </a:cxn>
                  <a:cxn ang="0">
                    <a:pos x="80" y="0"/>
                  </a:cxn>
                  <a:cxn ang="0">
                    <a:pos x="86" y="0"/>
                  </a:cxn>
                  <a:cxn ang="0">
                    <a:pos x="92" y="0"/>
                  </a:cxn>
                  <a:cxn ang="0">
                    <a:pos x="98" y="1"/>
                  </a:cxn>
                  <a:cxn ang="0">
                    <a:pos x="104" y="3"/>
                  </a:cxn>
                  <a:cxn ang="0">
                    <a:pos x="109" y="4"/>
                  </a:cxn>
                  <a:cxn ang="0">
                    <a:pos x="115" y="7"/>
                  </a:cxn>
                  <a:cxn ang="0">
                    <a:pos x="121" y="10"/>
                  </a:cxn>
                  <a:cxn ang="0">
                    <a:pos x="127" y="14"/>
                  </a:cxn>
                  <a:cxn ang="0">
                    <a:pos x="132" y="18"/>
                  </a:cxn>
                  <a:cxn ang="0">
                    <a:pos x="138" y="22"/>
                  </a:cxn>
                  <a:cxn ang="0">
                    <a:pos x="144" y="27"/>
                  </a:cxn>
                  <a:cxn ang="0">
                    <a:pos x="150" y="32"/>
                  </a:cxn>
                  <a:cxn ang="0">
                    <a:pos x="156" y="37"/>
                  </a:cxn>
                  <a:cxn ang="0">
                    <a:pos x="161" y="43"/>
                  </a:cxn>
                  <a:cxn ang="0">
                    <a:pos x="167" y="48"/>
                  </a:cxn>
                  <a:cxn ang="0">
                    <a:pos x="173" y="54"/>
                  </a:cxn>
                  <a:cxn ang="0">
                    <a:pos x="179" y="60"/>
                  </a:cxn>
                  <a:cxn ang="0">
                    <a:pos x="185" y="66"/>
                  </a:cxn>
                  <a:cxn ang="0">
                    <a:pos x="190" y="71"/>
                  </a:cxn>
                  <a:cxn ang="0">
                    <a:pos x="196" y="76"/>
                  </a:cxn>
                  <a:cxn ang="0">
                    <a:pos x="202" y="81"/>
                  </a:cxn>
                  <a:cxn ang="0">
                    <a:pos x="208" y="86"/>
                  </a:cxn>
                  <a:cxn ang="0">
                    <a:pos x="214" y="91"/>
                  </a:cxn>
                  <a:cxn ang="0">
                    <a:pos x="219" y="95"/>
                  </a:cxn>
                  <a:cxn ang="0">
                    <a:pos x="225" y="98"/>
                  </a:cxn>
                  <a:cxn ang="0">
                    <a:pos x="231" y="102"/>
                  </a:cxn>
                  <a:cxn ang="0">
                    <a:pos x="237" y="104"/>
                  </a:cxn>
                  <a:cxn ang="0">
                    <a:pos x="242" y="106"/>
                  </a:cxn>
                  <a:cxn ang="0">
                    <a:pos x="248" y="108"/>
                  </a:cxn>
                  <a:cxn ang="0">
                    <a:pos x="254" y="109"/>
                  </a:cxn>
                  <a:cxn ang="0">
                    <a:pos x="260" y="109"/>
                  </a:cxn>
                  <a:cxn ang="0">
                    <a:pos x="266" y="109"/>
                  </a:cxn>
                  <a:cxn ang="0">
                    <a:pos x="271" y="108"/>
                  </a:cxn>
                  <a:cxn ang="0">
                    <a:pos x="277" y="107"/>
                  </a:cxn>
                  <a:cxn ang="0">
                    <a:pos x="283" y="105"/>
                  </a:cxn>
                  <a:cxn ang="0">
                    <a:pos x="289" y="102"/>
                  </a:cxn>
                  <a:cxn ang="0">
                    <a:pos x="295" y="99"/>
                  </a:cxn>
                  <a:cxn ang="0">
                    <a:pos x="300" y="96"/>
                  </a:cxn>
                  <a:cxn ang="0">
                    <a:pos x="306" y="92"/>
                  </a:cxn>
                  <a:cxn ang="0">
                    <a:pos x="312" y="87"/>
                  </a:cxn>
                  <a:cxn ang="0">
                    <a:pos x="318" y="82"/>
                  </a:cxn>
                  <a:cxn ang="0">
                    <a:pos x="324" y="77"/>
                  </a:cxn>
                  <a:cxn ang="0">
                    <a:pos x="329" y="72"/>
                  </a:cxn>
                  <a:cxn ang="0">
                    <a:pos x="335" y="66"/>
                  </a:cxn>
                  <a:cxn ang="0">
                    <a:pos x="341" y="61"/>
                  </a:cxn>
                  <a:cxn ang="0">
                    <a:pos x="347" y="55"/>
                  </a:cxn>
                </a:cxnLst>
                <a:rect l="0" t="0" r="r" b="b"/>
                <a:pathLst>
                  <a:path w="347" h="109">
                    <a:moveTo>
                      <a:pt x="0" y="55"/>
                    </a:moveTo>
                    <a:lnTo>
                      <a:pt x="0" y="54"/>
                    </a:lnTo>
                    <a:lnTo>
                      <a:pt x="1" y="54"/>
                    </a:lnTo>
                    <a:lnTo>
                      <a:pt x="1" y="53"/>
                    </a:lnTo>
                    <a:lnTo>
                      <a:pt x="2" y="53"/>
                    </a:lnTo>
                    <a:lnTo>
                      <a:pt x="2" y="52"/>
                    </a:lnTo>
                    <a:lnTo>
                      <a:pt x="3" y="52"/>
                    </a:lnTo>
                    <a:lnTo>
                      <a:pt x="3" y="51"/>
                    </a:lnTo>
                    <a:lnTo>
                      <a:pt x="4" y="51"/>
                    </a:lnTo>
                    <a:lnTo>
                      <a:pt x="4" y="50"/>
                    </a:lnTo>
                    <a:lnTo>
                      <a:pt x="5" y="50"/>
                    </a:lnTo>
                    <a:lnTo>
                      <a:pt x="5" y="49"/>
                    </a:lnTo>
                    <a:lnTo>
                      <a:pt x="6" y="49"/>
                    </a:lnTo>
                    <a:lnTo>
                      <a:pt x="6" y="48"/>
                    </a:lnTo>
                    <a:lnTo>
                      <a:pt x="7" y="48"/>
                    </a:lnTo>
                    <a:lnTo>
                      <a:pt x="7" y="48"/>
                    </a:lnTo>
                    <a:lnTo>
                      <a:pt x="8" y="47"/>
                    </a:lnTo>
                    <a:lnTo>
                      <a:pt x="8" y="47"/>
                    </a:lnTo>
                    <a:lnTo>
                      <a:pt x="9" y="46"/>
                    </a:lnTo>
                    <a:lnTo>
                      <a:pt x="9" y="46"/>
                    </a:lnTo>
                    <a:lnTo>
                      <a:pt x="9" y="45"/>
                    </a:lnTo>
                    <a:lnTo>
                      <a:pt x="10" y="45"/>
                    </a:lnTo>
                    <a:lnTo>
                      <a:pt x="10" y="44"/>
                    </a:lnTo>
                    <a:lnTo>
                      <a:pt x="11" y="44"/>
                    </a:lnTo>
                    <a:lnTo>
                      <a:pt x="11" y="43"/>
                    </a:lnTo>
                    <a:lnTo>
                      <a:pt x="12" y="43"/>
                    </a:lnTo>
                    <a:lnTo>
                      <a:pt x="12" y="42"/>
                    </a:lnTo>
                    <a:lnTo>
                      <a:pt x="13" y="42"/>
                    </a:lnTo>
                    <a:lnTo>
                      <a:pt x="13" y="41"/>
                    </a:lnTo>
                    <a:lnTo>
                      <a:pt x="14" y="41"/>
                    </a:lnTo>
                    <a:lnTo>
                      <a:pt x="14" y="40"/>
                    </a:lnTo>
                    <a:lnTo>
                      <a:pt x="15" y="40"/>
                    </a:lnTo>
                    <a:lnTo>
                      <a:pt x="15" y="39"/>
                    </a:lnTo>
                    <a:lnTo>
                      <a:pt x="16" y="39"/>
                    </a:lnTo>
                    <a:lnTo>
                      <a:pt x="16" y="39"/>
                    </a:lnTo>
                    <a:lnTo>
                      <a:pt x="17" y="38"/>
                    </a:lnTo>
                    <a:lnTo>
                      <a:pt x="17" y="38"/>
                    </a:lnTo>
                    <a:lnTo>
                      <a:pt x="18" y="37"/>
                    </a:lnTo>
                    <a:lnTo>
                      <a:pt x="18" y="37"/>
                    </a:lnTo>
                    <a:lnTo>
                      <a:pt x="18" y="36"/>
                    </a:lnTo>
                    <a:lnTo>
                      <a:pt x="19" y="36"/>
                    </a:lnTo>
                    <a:lnTo>
                      <a:pt x="19" y="35"/>
                    </a:lnTo>
                    <a:lnTo>
                      <a:pt x="20" y="35"/>
                    </a:lnTo>
                    <a:lnTo>
                      <a:pt x="20" y="35"/>
                    </a:lnTo>
                    <a:lnTo>
                      <a:pt x="21" y="34"/>
                    </a:lnTo>
                    <a:lnTo>
                      <a:pt x="21" y="34"/>
                    </a:lnTo>
                    <a:lnTo>
                      <a:pt x="22" y="33"/>
                    </a:lnTo>
                    <a:lnTo>
                      <a:pt x="22" y="33"/>
                    </a:lnTo>
                    <a:lnTo>
                      <a:pt x="23" y="32"/>
                    </a:lnTo>
                    <a:lnTo>
                      <a:pt x="23" y="32"/>
                    </a:lnTo>
                    <a:lnTo>
                      <a:pt x="24" y="31"/>
                    </a:lnTo>
                    <a:lnTo>
                      <a:pt x="24" y="31"/>
                    </a:lnTo>
                    <a:lnTo>
                      <a:pt x="25" y="31"/>
                    </a:lnTo>
                    <a:lnTo>
                      <a:pt x="25" y="30"/>
                    </a:lnTo>
                    <a:lnTo>
                      <a:pt x="26" y="30"/>
                    </a:lnTo>
                    <a:lnTo>
                      <a:pt x="26" y="29"/>
                    </a:lnTo>
                    <a:lnTo>
                      <a:pt x="27" y="29"/>
                    </a:lnTo>
                    <a:lnTo>
                      <a:pt x="27" y="29"/>
                    </a:lnTo>
                    <a:lnTo>
                      <a:pt x="28" y="28"/>
                    </a:lnTo>
                    <a:lnTo>
                      <a:pt x="28" y="28"/>
                    </a:lnTo>
                    <a:lnTo>
                      <a:pt x="29" y="27"/>
                    </a:lnTo>
                    <a:lnTo>
                      <a:pt x="29" y="27"/>
                    </a:lnTo>
                    <a:lnTo>
                      <a:pt x="30" y="26"/>
                    </a:lnTo>
                    <a:lnTo>
                      <a:pt x="30" y="26"/>
                    </a:lnTo>
                    <a:lnTo>
                      <a:pt x="31" y="26"/>
                    </a:lnTo>
                    <a:lnTo>
                      <a:pt x="31" y="25"/>
                    </a:lnTo>
                    <a:lnTo>
                      <a:pt x="32" y="25"/>
                    </a:lnTo>
                    <a:lnTo>
                      <a:pt x="32" y="24"/>
                    </a:lnTo>
                    <a:lnTo>
                      <a:pt x="32" y="24"/>
                    </a:lnTo>
                    <a:lnTo>
                      <a:pt x="33" y="24"/>
                    </a:lnTo>
                    <a:lnTo>
                      <a:pt x="33" y="23"/>
                    </a:lnTo>
                    <a:lnTo>
                      <a:pt x="34" y="23"/>
                    </a:lnTo>
                    <a:lnTo>
                      <a:pt x="34" y="22"/>
                    </a:lnTo>
                    <a:lnTo>
                      <a:pt x="35" y="22"/>
                    </a:lnTo>
                    <a:lnTo>
                      <a:pt x="35" y="22"/>
                    </a:lnTo>
                    <a:lnTo>
                      <a:pt x="36" y="21"/>
                    </a:lnTo>
                    <a:lnTo>
                      <a:pt x="36" y="21"/>
                    </a:lnTo>
                    <a:lnTo>
                      <a:pt x="37" y="21"/>
                    </a:lnTo>
                    <a:lnTo>
                      <a:pt x="37" y="20"/>
                    </a:lnTo>
                    <a:lnTo>
                      <a:pt x="38" y="20"/>
                    </a:lnTo>
                    <a:lnTo>
                      <a:pt x="38" y="19"/>
                    </a:lnTo>
                    <a:lnTo>
                      <a:pt x="39" y="19"/>
                    </a:lnTo>
                    <a:lnTo>
                      <a:pt x="39" y="19"/>
                    </a:lnTo>
                    <a:lnTo>
                      <a:pt x="40" y="18"/>
                    </a:lnTo>
                    <a:lnTo>
                      <a:pt x="40" y="18"/>
                    </a:lnTo>
                    <a:lnTo>
                      <a:pt x="41" y="18"/>
                    </a:lnTo>
                    <a:lnTo>
                      <a:pt x="41" y="17"/>
                    </a:lnTo>
                    <a:lnTo>
                      <a:pt x="42" y="17"/>
                    </a:lnTo>
                    <a:lnTo>
                      <a:pt x="42" y="17"/>
                    </a:lnTo>
                    <a:lnTo>
                      <a:pt x="43" y="16"/>
                    </a:lnTo>
                    <a:lnTo>
                      <a:pt x="43" y="16"/>
                    </a:lnTo>
                    <a:lnTo>
                      <a:pt x="44" y="16"/>
                    </a:lnTo>
                    <a:lnTo>
                      <a:pt x="44" y="15"/>
                    </a:lnTo>
                    <a:lnTo>
                      <a:pt x="45" y="15"/>
                    </a:lnTo>
                    <a:lnTo>
                      <a:pt x="45" y="15"/>
                    </a:lnTo>
                    <a:lnTo>
                      <a:pt x="46" y="14"/>
                    </a:lnTo>
                    <a:lnTo>
                      <a:pt x="46" y="14"/>
                    </a:lnTo>
                    <a:lnTo>
                      <a:pt x="47" y="14"/>
                    </a:lnTo>
                    <a:lnTo>
                      <a:pt x="47" y="13"/>
                    </a:lnTo>
                    <a:lnTo>
                      <a:pt x="47" y="13"/>
                    </a:lnTo>
                    <a:lnTo>
                      <a:pt x="48" y="13"/>
                    </a:lnTo>
                    <a:lnTo>
                      <a:pt x="48" y="12"/>
                    </a:lnTo>
                    <a:lnTo>
                      <a:pt x="49" y="12"/>
                    </a:lnTo>
                    <a:lnTo>
                      <a:pt x="49" y="12"/>
                    </a:lnTo>
                    <a:lnTo>
                      <a:pt x="50" y="12"/>
                    </a:lnTo>
                    <a:lnTo>
                      <a:pt x="50" y="11"/>
                    </a:lnTo>
                    <a:lnTo>
                      <a:pt x="51" y="11"/>
                    </a:lnTo>
                    <a:lnTo>
                      <a:pt x="51" y="11"/>
                    </a:lnTo>
                    <a:lnTo>
                      <a:pt x="52" y="10"/>
                    </a:lnTo>
                    <a:lnTo>
                      <a:pt x="52" y="10"/>
                    </a:lnTo>
                    <a:lnTo>
                      <a:pt x="53" y="10"/>
                    </a:lnTo>
                    <a:lnTo>
                      <a:pt x="53" y="10"/>
                    </a:lnTo>
                    <a:lnTo>
                      <a:pt x="54" y="9"/>
                    </a:lnTo>
                    <a:lnTo>
                      <a:pt x="54" y="9"/>
                    </a:lnTo>
                    <a:lnTo>
                      <a:pt x="55" y="9"/>
                    </a:lnTo>
                    <a:lnTo>
                      <a:pt x="55" y="8"/>
                    </a:lnTo>
                    <a:lnTo>
                      <a:pt x="56" y="8"/>
                    </a:lnTo>
                    <a:lnTo>
                      <a:pt x="56" y="8"/>
                    </a:lnTo>
                    <a:lnTo>
                      <a:pt x="57" y="8"/>
                    </a:lnTo>
                    <a:lnTo>
                      <a:pt x="57" y="8"/>
                    </a:lnTo>
                    <a:lnTo>
                      <a:pt x="58" y="7"/>
                    </a:lnTo>
                    <a:lnTo>
                      <a:pt x="58" y="7"/>
                    </a:lnTo>
                    <a:lnTo>
                      <a:pt x="59" y="7"/>
                    </a:lnTo>
                    <a:lnTo>
                      <a:pt x="59" y="7"/>
                    </a:lnTo>
                    <a:lnTo>
                      <a:pt x="60" y="6"/>
                    </a:lnTo>
                    <a:lnTo>
                      <a:pt x="60" y="6"/>
                    </a:lnTo>
                    <a:lnTo>
                      <a:pt x="61" y="6"/>
                    </a:lnTo>
                    <a:lnTo>
                      <a:pt x="61" y="6"/>
                    </a:lnTo>
                    <a:lnTo>
                      <a:pt x="61" y="5"/>
                    </a:lnTo>
                    <a:lnTo>
                      <a:pt x="62" y="5"/>
                    </a:lnTo>
                    <a:lnTo>
                      <a:pt x="62" y="5"/>
                    </a:lnTo>
                    <a:lnTo>
                      <a:pt x="63" y="5"/>
                    </a:lnTo>
                    <a:lnTo>
                      <a:pt x="63" y="5"/>
                    </a:lnTo>
                    <a:lnTo>
                      <a:pt x="64" y="4"/>
                    </a:lnTo>
                    <a:lnTo>
                      <a:pt x="64" y="4"/>
                    </a:lnTo>
                    <a:lnTo>
                      <a:pt x="65" y="4"/>
                    </a:lnTo>
                    <a:lnTo>
                      <a:pt x="65" y="4"/>
                    </a:lnTo>
                    <a:lnTo>
                      <a:pt x="66" y="4"/>
                    </a:lnTo>
                    <a:lnTo>
                      <a:pt x="66" y="4"/>
                    </a:lnTo>
                    <a:lnTo>
                      <a:pt x="67" y="3"/>
                    </a:lnTo>
                    <a:lnTo>
                      <a:pt x="67" y="3"/>
                    </a:lnTo>
                    <a:lnTo>
                      <a:pt x="68" y="3"/>
                    </a:lnTo>
                    <a:lnTo>
                      <a:pt x="68" y="3"/>
                    </a:lnTo>
                    <a:lnTo>
                      <a:pt x="69" y="3"/>
                    </a:lnTo>
                    <a:lnTo>
                      <a:pt x="69" y="3"/>
                    </a:lnTo>
                    <a:lnTo>
                      <a:pt x="70" y="3"/>
                    </a:lnTo>
                    <a:lnTo>
                      <a:pt x="70" y="2"/>
                    </a:lnTo>
                    <a:lnTo>
                      <a:pt x="71" y="2"/>
                    </a:lnTo>
                    <a:lnTo>
                      <a:pt x="71" y="2"/>
                    </a:lnTo>
                    <a:lnTo>
                      <a:pt x="72" y="2"/>
                    </a:lnTo>
                    <a:lnTo>
                      <a:pt x="72" y="2"/>
                    </a:lnTo>
                    <a:lnTo>
                      <a:pt x="73" y="2"/>
                    </a:lnTo>
                    <a:lnTo>
                      <a:pt x="73" y="2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6" y="1"/>
                    </a:lnTo>
                    <a:lnTo>
                      <a:pt x="76" y="1"/>
                    </a:lnTo>
                    <a:lnTo>
                      <a:pt x="77" y="1"/>
                    </a:lnTo>
                    <a:lnTo>
                      <a:pt x="77" y="1"/>
                    </a:lnTo>
                    <a:lnTo>
                      <a:pt x="78" y="1"/>
                    </a:lnTo>
                    <a:lnTo>
                      <a:pt x="78" y="1"/>
                    </a:lnTo>
                    <a:lnTo>
                      <a:pt x="79" y="0"/>
                    </a:lnTo>
                    <a:lnTo>
                      <a:pt x="79" y="0"/>
                    </a:lnTo>
                    <a:lnTo>
                      <a:pt x="80" y="0"/>
                    </a:lnTo>
                    <a:lnTo>
                      <a:pt x="80" y="0"/>
                    </a:lnTo>
                    <a:lnTo>
                      <a:pt x="81" y="0"/>
                    </a:lnTo>
                    <a:lnTo>
                      <a:pt x="81" y="0"/>
                    </a:lnTo>
                    <a:lnTo>
                      <a:pt x="82" y="0"/>
                    </a:lnTo>
                    <a:lnTo>
                      <a:pt x="82" y="0"/>
                    </a:lnTo>
                    <a:lnTo>
                      <a:pt x="83" y="0"/>
                    </a:lnTo>
                    <a:lnTo>
                      <a:pt x="83" y="0"/>
                    </a:lnTo>
                    <a:lnTo>
                      <a:pt x="84" y="0"/>
                    </a:lnTo>
                    <a:lnTo>
                      <a:pt x="84" y="0"/>
                    </a:lnTo>
                    <a:lnTo>
                      <a:pt x="85" y="0"/>
                    </a:lnTo>
                    <a:lnTo>
                      <a:pt x="85" y="0"/>
                    </a:lnTo>
                    <a:lnTo>
                      <a:pt x="86" y="0"/>
                    </a:lnTo>
                    <a:lnTo>
                      <a:pt x="86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88" y="0"/>
                    </a:lnTo>
                    <a:lnTo>
                      <a:pt x="88" y="0"/>
                    </a:lnTo>
                    <a:lnTo>
                      <a:pt x="89" y="0"/>
                    </a:lnTo>
                    <a:lnTo>
                      <a:pt x="89" y="0"/>
                    </a:lnTo>
                    <a:lnTo>
                      <a:pt x="89" y="0"/>
                    </a:lnTo>
                    <a:lnTo>
                      <a:pt x="90" y="0"/>
                    </a:lnTo>
                    <a:lnTo>
                      <a:pt x="90" y="0"/>
                    </a:lnTo>
                    <a:lnTo>
                      <a:pt x="91" y="0"/>
                    </a:lnTo>
                    <a:lnTo>
                      <a:pt x="91" y="0"/>
                    </a:lnTo>
                    <a:lnTo>
                      <a:pt x="92" y="0"/>
                    </a:lnTo>
                    <a:lnTo>
                      <a:pt x="92" y="0"/>
                    </a:lnTo>
                    <a:lnTo>
                      <a:pt x="93" y="0"/>
                    </a:lnTo>
                    <a:lnTo>
                      <a:pt x="93" y="0"/>
                    </a:lnTo>
                    <a:lnTo>
                      <a:pt x="94" y="0"/>
                    </a:lnTo>
                    <a:lnTo>
                      <a:pt x="94" y="0"/>
                    </a:lnTo>
                    <a:lnTo>
                      <a:pt x="95" y="1"/>
                    </a:lnTo>
                    <a:lnTo>
                      <a:pt x="95" y="1"/>
                    </a:lnTo>
                    <a:lnTo>
                      <a:pt x="96" y="1"/>
                    </a:lnTo>
                    <a:lnTo>
                      <a:pt x="96" y="1"/>
                    </a:lnTo>
                    <a:lnTo>
                      <a:pt x="97" y="1"/>
                    </a:lnTo>
                    <a:lnTo>
                      <a:pt x="97" y="1"/>
                    </a:lnTo>
                    <a:lnTo>
                      <a:pt x="98" y="1"/>
                    </a:lnTo>
                    <a:lnTo>
                      <a:pt x="98" y="1"/>
                    </a:lnTo>
                    <a:lnTo>
                      <a:pt x="99" y="1"/>
                    </a:lnTo>
                    <a:lnTo>
                      <a:pt x="99" y="1"/>
                    </a:lnTo>
                    <a:lnTo>
                      <a:pt x="100" y="1"/>
                    </a:lnTo>
                    <a:lnTo>
                      <a:pt x="100" y="2"/>
                    </a:lnTo>
                    <a:lnTo>
                      <a:pt x="101" y="2"/>
                    </a:lnTo>
                    <a:lnTo>
                      <a:pt x="101" y="2"/>
                    </a:lnTo>
                    <a:lnTo>
                      <a:pt x="102" y="2"/>
                    </a:lnTo>
                    <a:lnTo>
                      <a:pt x="102" y="2"/>
                    </a:lnTo>
                    <a:lnTo>
                      <a:pt x="103" y="2"/>
                    </a:lnTo>
                    <a:lnTo>
                      <a:pt x="103" y="2"/>
                    </a:lnTo>
                    <a:lnTo>
                      <a:pt x="104" y="3"/>
                    </a:lnTo>
                    <a:lnTo>
                      <a:pt x="104" y="3"/>
                    </a:lnTo>
                    <a:lnTo>
                      <a:pt x="104" y="3"/>
                    </a:lnTo>
                    <a:lnTo>
                      <a:pt x="105" y="3"/>
                    </a:lnTo>
                    <a:lnTo>
                      <a:pt x="105" y="3"/>
                    </a:lnTo>
                    <a:lnTo>
                      <a:pt x="106" y="3"/>
                    </a:lnTo>
                    <a:lnTo>
                      <a:pt x="106" y="3"/>
                    </a:lnTo>
                    <a:lnTo>
                      <a:pt x="107" y="4"/>
                    </a:lnTo>
                    <a:lnTo>
                      <a:pt x="107" y="4"/>
                    </a:lnTo>
                    <a:lnTo>
                      <a:pt x="108" y="4"/>
                    </a:lnTo>
                    <a:lnTo>
                      <a:pt x="108" y="4"/>
                    </a:lnTo>
                    <a:lnTo>
                      <a:pt x="109" y="4"/>
                    </a:lnTo>
                    <a:lnTo>
                      <a:pt x="109" y="4"/>
                    </a:lnTo>
                    <a:lnTo>
                      <a:pt x="110" y="5"/>
                    </a:lnTo>
                    <a:lnTo>
                      <a:pt x="110" y="5"/>
                    </a:lnTo>
                    <a:lnTo>
                      <a:pt x="111" y="5"/>
                    </a:lnTo>
                    <a:lnTo>
                      <a:pt x="111" y="5"/>
                    </a:lnTo>
                    <a:lnTo>
                      <a:pt x="112" y="5"/>
                    </a:lnTo>
                    <a:lnTo>
                      <a:pt x="112" y="6"/>
                    </a:lnTo>
                    <a:lnTo>
                      <a:pt x="113" y="6"/>
                    </a:lnTo>
                    <a:lnTo>
                      <a:pt x="113" y="6"/>
                    </a:lnTo>
                    <a:lnTo>
                      <a:pt x="114" y="6"/>
                    </a:lnTo>
                    <a:lnTo>
                      <a:pt x="114" y="7"/>
                    </a:lnTo>
                    <a:lnTo>
                      <a:pt x="115" y="7"/>
                    </a:lnTo>
                    <a:lnTo>
                      <a:pt x="115" y="7"/>
                    </a:lnTo>
                    <a:lnTo>
                      <a:pt x="116" y="7"/>
                    </a:lnTo>
                    <a:lnTo>
                      <a:pt x="116" y="8"/>
                    </a:lnTo>
                    <a:lnTo>
                      <a:pt x="117" y="8"/>
                    </a:lnTo>
                    <a:lnTo>
                      <a:pt x="117" y="8"/>
                    </a:lnTo>
                    <a:lnTo>
                      <a:pt x="118" y="8"/>
                    </a:lnTo>
                    <a:lnTo>
                      <a:pt x="118" y="8"/>
                    </a:lnTo>
                    <a:lnTo>
                      <a:pt x="118" y="9"/>
                    </a:lnTo>
                    <a:lnTo>
                      <a:pt x="119" y="9"/>
                    </a:lnTo>
                    <a:lnTo>
                      <a:pt x="119" y="9"/>
                    </a:lnTo>
                    <a:lnTo>
                      <a:pt x="120" y="10"/>
                    </a:lnTo>
                    <a:lnTo>
                      <a:pt x="120" y="10"/>
                    </a:lnTo>
                    <a:lnTo>
                      <a:pt x="121" y="10"/>
                    </a:lnTo>
                    <a:lnTo>
                      <a:pt x="121" y="10"/>
                    </a:lnTo>
                    <a:lnTo>
                      <a:pt x="122" y="11"/>
                    </a:lnTo>
                    <a:lnTo>
                      <a:pt x="122" y="11"/>
                    </a:lnTo>
                    <a:lnTo>
                      <a:pt x="123" y="11"/>
                    </a:lnTo>
                    <a:lnTo>
                      <a:pt x="123" y="12"/>
                    </a:lnTo>
                    <a:lnTo>
                      <a:pt x="124" y="12"/>
                    </a:lnTo>
                    <a:lnTo>
                      <a:pt x="124" y="12"/>
                    </a:lnTo>
                    <a:lnTo>
                      <a:pt x="125" y="12"/>
                    </a:lnTo>
                    <a:lnTo>
                      <a:pt x="125" y="13"/>
                    </a:lnTo>
                    <a:lnTo>
                      <a:pt x="126" y="13"/>
                    </a:lnTo>
                    <a:lnTo>
                      <a:pt x="126" y="13"/>
                    </a:lnTo>
                    <a:lnTo>
                      <a:pt x="127" y="14"/>
                    </a:lnTo>
                    <a:lnTo>
                      <a:pt x="127" y="14"/>
                    </a:lnTo>
                    <a:lnTo>
                      <a:pt x="128" y="14"/>
                    </a:lnTo>
                    <a:lnTo>
                      <a:pt x="128" y="15"/>
                    </a:lnTo>
                    <a:lnTo>
                      <a:pt x="129" y="15"/>
                    </a:lnTo>
                    <a:lnTo>
                      <a:pt x="129" y="15"/>
                    </a:lnTo>
                    <a:lnTo>
                      <a:pt x="130" y="16"/>
                    </a:lnTo>
                    <a:lnTo>
                      <a:pt x="130" y="16"/>
                    </a:lnTo>
                    <a:lnTo>
                      <a:pt x="131" y="16"/>
                    </a:lnTo>
                    <a:lnTo>
                      <a:pt x="131" y="17"/>
                    </a:lnTo>
                    <a:lnTo>
                      <a:pt x="132" y="17"/>
                    </a:lnTo>
                    <a:lnTo>
                      <a:pt x="132" y="17"/>
                    </a:lnTo>
                    <a:lnTo>
                      <a:pt x="132" y="18"/>
                    </a:lnTo>
                    <a:lnTo>
                      <a:pt x="133" y="18"/>
                    </a:lnTo>
                    <a:lnTo>
                      <a:pt x="133" y="18"/>
                    </a:lnTo>
                    <a:lnTo>
                      <a:pt x="134" y="19"/>
                    </a:lnTo>
                    <a:lnTo>
                      <a:pt x="134" y="19"/>
                    </a:lnTo>
                    <a:lnTo>
                      <a:pt x="135" y="19"/>
                    </a:lnTo>
                    <a:lnTo>
                      <a:pt x="135" y="20"/>
                    </a:lnTo>
                    <a:lnTo>
                      <a:pt x="136" y="20"/>
                    </a:lnTo>
                    <a:lnTo>
                      <a:pt x="136" y="21"/>
                    </a:lnTo>
                    <a:lnTo>
                      <a:pt x="137" y="21"/>
                    </a:lnTo>
                    <a:lnTo>
                      <a:pt x="137" y="21"/>
                    </a:lnTo>
                    <a:lnTo>
                      <a:pt x="138" y="22"/>
                    </a:lnTo>
                    <a:lnTo>
                      <a:pt x="138" y="22"/>
                    </a:lnTo>
                    <a:lnTo>
                      <a:pt x="139" y="22"/>
                    </a:lnTo>
                    <a:lnTo>
                      <a:pt x="139" y="23"/>
                    </a:lnTo>
                    <a:lnTo>
                      <a:pt x="140" y="23"/>
                    </a:lnTo>
                    <a:lnTo>
                      <a:pt x="140" y="24"/>
                    </a:lnTo>
                    <a:lnTo>
                      <a:pt x="141" y="24"/>
                    </a:lnTo>
                    <a:lnTo>
                      <a:pt x="141" y="24"/>
                    </a:lnTo>
                    <a:lnTo>
                      <a:pt x="142" y="25"/>
                    </a:lnTo>
                    <a:lnTo>
                      <a:pt x="142" y="25"/>
                    </a:lnTo>
                    <a:lnTo>
                      <a:pt x="143" y="26"/>
                    </a:lnTo>
                    <a:lnTo>
                      <a:pt x="143" y="26"/>
                    </a:lnTo>
                    <a:lnTo>
                      <a:pt x="144" y="26"/>
                    </a:lnTo>
                    <a:lnTo>
                      <a:pt x="144" y="27"/>
                    </a:lnTo>
                    <a:lnTo>
                      <a:pt x="145" y="27"/>
                    </a:lnTo>
                    <a:lnTo>
                      <a:pt x="145" y="28"/>
                    </a:lnTo>
                    <a:lnTo>
                      <a:pt x="146" y="28"/>
                    </a:lnTo>
                    <a:lnTo>
                      <a:pt x="146" y="29"/>
                    </a:lnTo>
                    <a:lnTo>
                      <a:pt x="147" y="29"/>
                    </a:lnTo>
                    <a:lnTo>
                      <a:pt x="147" y="29"/>
                    </a:lnTo>
                    <a:lnTo>
                      <a:pt x="147" y="30"/>
                    </a:lnTo>
                    <a:lnTo>
                      <a:pt x="148" y="30"/>
                    </a:lnTo>
                    <a:lnTo>
                      <a:pt x="148" y="31"/>
                    </a:lnTo>
                    <a:lnTo>
                      <a:pt x="149" y="31"/>
                    </a:lnTo>
                    <a:lnTo>
                      <a:pt x="149" y="31"/>
                    </a:lnTo>
                    <a:lnTo>
                      <a:pt x="150" y="32"/>
                    </a:lnTo>
                    <a:lnTo>
                      <a:pt x="150" y="32"/>
                    </a:lnTo>
                    <a:lnTo>
                      <a:pt x="151" y="33"/>
                    </a:lnTo>
                    <a:lnTo>
                      <a:pt x="151" y="33"/>
                    </a:lnTo>
                    <a:lnTo>
                      <a:pt x="152" y="34"/>
                    </a:lnTo>
                    <a:lnTo>
                      <a:pt x="152" y="34"/>
                    </a:lnTo>
                    <a:lnTo>
                      <a:pt x="153" y="35"/>
                    </a:lnTo>
                    <a:lnTo>
                      <a:pt x="153" y="35"/>
                    </a:lnTo>
                    <a:lnTo>
                      <a:pt x="154" y="35"/>
                    </a:lnTo>
                    <a:lnTo>
                      <a:pt x="154" y="36"/>
                    </a:lnTo>
                    <a:lnTo>
                      <a:pt x="155" y="36"/>
                    </a:lnTo>
                    <a:lnTo>
                      <a:pt x="155" y="37"/>
                    </a:lnTo>
                    <a:lnTo>
                      <a:pt x="156" y="37"/>
                    </a:lnTo>
                    <a:lnTo>
                      <a:pt x="156" y="38"/>
                    </a:lnTo>
                    <a:lnTo>
                      <a:pt x="157" y="38"/>
                    </a:lnTo>
                    <a:lnTo>
                      <a:pt x="157" y="39"/>
                    </a:lnTo>
                    <a:lnTo>
                      <a:pt x="158" y="39"/>
                    </a:lnTo>
                    <a:lnTo>
                      <a:pt x="158" y="39"/>
                    </a:lnTo>
                    <a:lnTo>
                      <a:pt x="159" y="40"/>
                    </a:lnTo>
                    <a:lnTo>
                      <a:pt x="159" y="40"/>
                    </a:lnTo>
                    <a:lnTo>
                      <a:pt x="160" y="41"/>
                    </a:lnTo>
                    <a:lnTo>
                      <a:pt x="160" y="41"/>
                    </a:lnTo>
                    <a:lnTo>
                      <a:pt x="161" y="42"/>
                    </a:lnTo>
                    <a:lnTo>
                      <a:pt x="161" y="42"/>
                    </a:lnTo>
                    <a:lnTo>
                      <a:pt x="161" y="43"/>
                    </a:lnTo>
                    <a:lnTo>
                      <a:pt x="162" y="43"/>
                    </a:lnTo>
                    <a:lnTo>
                      <a:pt x="162" y="44"/>
                    </a:lnTo>
                    <a:lnTo>
                      <a:pt x="163" y="44"/>
                    </a:lnTo>
                    <a:lnTo>
                      <a:pt x="163" y="45"/>
                    </a:lnTo>
                    <a:lnTo>
                      <a:pt x="164" y="45"/>
                    </a:lnTo>
                    <a:lnTo>
                      <a:pt x="164" y="46"/>
                    </a:lnTo>
                    <a:lnTo>
                      <a:pt x="165" y="46"/>
                    </a:lnTo>
                    <a:lnTo>
                      <a:pt x="165" y="47"/>
                    </a:lnTo>
                    <a:lnTo>
                      <a:pt x="166" y="47"/>
                    </a:lnTo>
                    <a:lnTo>
                      <a:pt x="166" y="48"/>
                    </a:lnTo>
                    <a:lnTo>
                      <a:pt x="167" y="48"/>
                    </a:lnTo>
                    <a:lnTo>
                      <a:pt x="167" y="48"/>
                    </a:lnTo>
                    <a:lnTo>
                      <a:pt x="168" y="49"/>
                    </a:lnTo>
                    <a:lnTo>
                      <a:pt x="168" y="49"/>
                    </a:lnTo>
                    <a:lnTo>
                      <a:pt x="169" y="50"/>
                    </a:lnTo>
                    <a:lnTo>
                      <a:pt x="169" y="50"/>
                    </a:lnTo>
                    <a:lnTo>
                      <a:pt x="170" y="51"/>
                    </a:lnTo>
                    <a:lnTo>
                      <a:pt x="170" y="51"/>
                    </a:lnTo>
                    <a:lnTo>
                      <a:pt x="171" y="52"/>
                    </a:lnTo>
                    <a:lnTo>
                      <a:pt x="171" y="52"/>
                    </a:lnTo>
                    <a:lnTo>
                      <a:pt x="172" y="53"/>
                    </a:lnTo>
                    <a:lnTo>
                      <a:pt x="172" y="53"/>
                    </a:lnTo>
                    <a:lnTo>
                      <a:pt x="173" y="54"/>
                    </a:lnTo>
                    <a:lnTo>
                      <a:pt x="173" y="54"/>
                    </a:lnTo>
                    <a:lnTo>
                      <a:pt x="174" y="55"/>
                    </a:lnTo>
                    <a:lnTo>
                      <a:pt x="174" y="55"/>
                    </a:lnTo>
                    <a:lnTo>
                      <a:pt x="175" y="56"/>
                    </a:lnTo>
                    <a:lnTo>
                      <a:pt x="175" y="56"/>
                    </a:lnTo>
                    <a:lnTo>
                      <a:pt x="175" y="57"/>
                    </a:lnTo>
                    <a:lnTo>
                      <a:pt x="176" y="57"/>
                    </a:lnTo>
                    <a:lnTo>
                      <a:pt x="176" y="57"/>
                    </a:lnTo>
                    <a:lnTo>
                      <a:pt x="177" y="58"/>
                    </a:lnTo>
                    <a:lnTo>
                      <a:pt x="177" y="58"/>
                    </a:lnTo>
                    <a:lnTo>
                      <a:pt x="178" y="59"/>
                    </a:lnTo>
                    <a:lnTo>
                      <a:pt x="178" y="59"/>
                    </a:lnTo>
                    <a:lnTo>
                      <a:pt x="179" y="60"/>
                    </a:lnTo>
                    <a:lnTo>
                      <a:pt x="179" y="60"/>
                    </a:lnTo>
                    <a:lnTo>
                      <a:pt x="180" y="61"/>
                    </a:lnTo>
                    <a:lnTo>
                      <a:pt x="180" y="61"/>
                    </a:lnTo>
                    <a:lnTo>
                      <a:pt x="181" y="62"/>
                    </a:lnTo>
                    <a:lnTo>
                      <a:pt x="181" y="62"/>
                    </a:lnTo>
                    <a:lnTo>
                      <a:pt x="182" y="63"/>
                    </a:lnTo>
                    <a:lnTo>
                      <a:pt x="182" y="63"/>
                    </a:lnTo>
                    <a:lnTo>
                      <a:pt x="183" y="64"/>
                    </a:lnTo>
                    <a:lnTo>
                      <a:pt x="183" y="64"/>
                    </a:lnTo>
                    <a:lnTo>
                      <a:pt x="184" y="65"/>
                    </a:lnTo>
                    <a:lnTo>
                      <a:pt x="184" y="65"/>
                    </a:lnTo>
                    <a:lnTo>
                      <a:pt x="185" y="66"/>
                    </a:lnTo>
                    <a:lnTo>
                      <a:pt x="185" y="66"/>
                    </a:lnTo>
                    <a:lnTo>
                      <a:pt x="186" y="66"/>
                    </a:lnTo>
                    <a:lnTo>
                      <a:pt x="186" y="67"/>
                    </a:lnTo>
                    <a:lnTo>
                      <a:pt x="187" y="67"/>
                    </a:lnTo>
                    <a:lnTo>
                      <a:pt x="187" y="68"/>
                    </a:lnTo>
                    <a:lnTo>
                      <a:pt x="188" y="68"/>
                    </a:lnTo>
                    <a:lnTo>
                      <a:pt x="188" y="69"/>
                    </a:lnTo>
                    <a:lnTo>
                      <a:pt x="189" y="69"/>
                    </a:lnTo>
                    <a:lnTo>
                      <a:pt x="189" y="70"/>
                    </a:lnTo>
                    <a:lnTo>
                      <a:pt x="189" y="70"/>
                    </a:lnTo>
                    <a:lnTo>
                      <a:pt x="190" y="70"/>
                    </a:lnTo>
                    <a:lnTo>
                      <a:pt x="190" y="71"/>
                    </a:lnTo>
                    <a:lnTo>
                      <a:pt x="191" y="71"/>
                    </a:lnTo>
                    <a:lnTo>
                      <a:pt x="191" y="72"/>
                    </a:lnTo>
                    <a:lnTo>
                      <a:pt x="192" y="72"/>
                    </a:lnTo>
                    <a:lnTo>
                      <a:pt x="192" y="73"/>
                    </a:lnTo>
                    <a:lnTo>
                      <a:pt x="193" y="73"/>
                    </a:lnTo>
                    <a:lnTo>
                      <a:pt x="193" y="74"/>
                    </a:lnTo>
                    <a:lnTo>
                      <a:pt x="194" y="74"/>
                    </a:lnTo>
                    <a:lnTo>
                      <a:pt x="194" y="75"/>
                    </a:lnTo>
                    <a:lnTo>
                      <a:pt x="195" y="75"/>
                    </a:lnTo>
                    <a:lnTo>
                      <a:pt x="195" y="75"/>
                    </a:lnTo>
                    <a:lnTo>
                      <a:pt x="196" y="76"/>
                    </a:lnTo>
                    <a:lnTo>
                      <a:pt x="196" y="76"/>
                    </a:lnTo>
                    <a:lnTo>
                      <a:pt x="197" y="77"/>
                    </a:lnTo>
                    <a:lnTo>
                      <a:pt x="197" y="77"/>
                    </a:lnTo>
                    <a:lnTo>
                      <a:pt x="198" y="78"/>
                    </a:lnTo>
                    <a:lnTo>
                      <a:pt x="198" y="78"/>
                    </a:lnTo>
                    <a:lnTo>
                      <a:pt x="199" y="79"/>
                    </a:lnTo>
                    <a:lnTo>
                      <a:pt x="199" y="79"/>
                    </a:lnTo>
                    <a:lnTo>
                      <a:pt x="200" y="79"/>
                    </a:lnTo>
                    <a:lnTo>
                      <a:pt x="200" y="80"/>
                    </a:lnTo>
                    <a:lnTo>
                      <a:pt x="201" y="80"/>
                    </a:lnTo>
                    <a:lnTo>
                      <a:pt x="201" y="81"/>
                    </a:lnTo>
                    <a:lnTo>
                      <a:pt x="202" y="81"/>
                    </a:lnTo>
                    <a:lnTo>
                      <a:pt x="202" y="81"/>
                    </a:lnTo>
                    <a:lnTo>
                      <a:pt x="203" y="82"/>
                    </a:lnTo>
                    <a:lnTo>
                      <a:pt x="203" y="82"/>
                    </a:lnTo>
                    <a:lnTo>
                      <a:pt x="204" y="83"/>
                    </a:lnTo>
                    <a:lnTo>
                      <a:pt x="204" y="83"/>
                    </a:lnTo>
                    <a:lnTo>
                      <a:pt x="204" y="84"/>
                    </a:lnTo>
                    <a:lnTo>
                      <a:pt x="205" y="84"/>
                    </a:lnTo>
                    <a:lnTo>
                      <a:pt x="205" y="84"/>
                    </a:lnTo>
                    <a:lnTo>
                      <a:pt x="206" y="85"/>
                    </a:lnTo>
                    <a:lnTo>
                      <a:pt x="206" y="85"/>
                    </a:lnTo>
                    <a:lnTo>
                      <a:pt x="207" y="86"/>
                    </a:lnTo>
                    <a:lnTo>
                      <a:pt x="207" y="86"/>
                    </a:lnTo>
                    <a:lnTo>
                      <a:pt x="208" y="86"/>
                    </a:lnTo>
                    <a:lnTo>
                      <a:pt x="208" y="87"/>
                    </a:lnTo>
                    <a:lnTo>
                      <a:pt x="209" y="87"/>
                    </a:lnTo>
                    <a:lnTo>
                      <a:pt x="209" y="88"/>
                    </a:lnTo>
                    <a:lnTo>
                      <a:pt x="210" y="88"/>
                    </a:lnTo>
                    <a:lnTo>
                      <a:pt x="210" y="88"/>
                    </a:lnTo>
                    <a:lnTo>
                      <a:pt x="211" y="89"/>
                    </a:lnTo>
                    <a:lnTo>
                      <a:pt x="211" y="89"/>
                    </a:lnTo>
                    <a:lnTo>
                      <a:pt x="212" y="89"/>
                    </a:lnTo>
                    <a:lnTo>
                      <a:pt x="212" y="90"/>
                    </a:lnTo>
                    <a:lnTo>
                      <a:pt x="213" y="90"/>
                    </a:lnTo>
                    <a:lnTo>
                      <a:pt x="213" y="90"/>
                    </a:lnTo>
                    <a:lnTo>
                      <a:pt x="214" y="91"/>
                    </a:lnTo>
                    <a:lnTo>
                      <a:pt x="214" y="91"/>
                    </a:lnTo>
                    <a:lnTo>
                      <a:pt x="215" y="92"/>
                    </a:lnTo>
                    <a:lnTo>
                      <a:pt x="215" y="92"/>
                    </a:lnTo>
                    <a:lnTo>
                      <a:pt x="216" y="92"/>
                    </a:lnTo>
                    <a:lnTo>
                      <a:pt x="216" y="93"/>
                    </a:lnTo>
                    <a:lnTo>
                      <a:pt x="217" y="93"/>
                    </a:lnTo>
                    <a:lnTo>
                      <a:pt x="217" y="93"/>
                    </a:lnTo>
                    <a:lnTo>
                      <a:pt x="218" y="94"/>
                    </a:lnTo>
                    <a:lnTo>
                      <a:pt x="218" y="94"/>
                    </a:lnTo>
                    <a:lnTo>
                      <a:pt x="218" y="94"/>
                    </a:lnTo>
                    <a:lnTo>
                      <a:pt x="219" y="95"/>
                    </a:lnTo>
                    <a:lnTo>
                      <a:pt x="219" y="95"/>
                    </a:lnTo>
                    <a:lnTo>
                      <a:pt x="220" y="95"/>
                    </a:lnTo>
                    <a:lnTo>
                      <a:pt x="220" y="96"/>
                    </a:lnTo>
                    <a:lnTo>
                      <a:pt x="221" y="96"/>
                    </a:lnTo>
                    <a:lnTo>
                      <a:pt x="221" y="96"/>
                    </a:lnTo>
                    <a:lnTo>
                      <a:pt x="222" y="96"/>
                    </a:lnTo>
                    <a:lnTo>
                      <a:pt x="222" y="97"/>
                    </a:lnTo>
                    <a:lnTo>
                      <a:pt x="223" y="97"/>
                    </a:lnTo>
                    <a:lnTo>
                      <a:pt x="223" y="97"/>
                    </a:lnTo>
                    <a:lnTo>
                      <a:pt x="224" y="98"/>
                    </a:lnTo>
                    <a:lnTo>
                      <a:pt x="224" y="98"/>
                    </a:lnTo>
                    <a:lnTo>
                      <a:pt x="225" y="98"/>
                    </a:lnTo>
                    <a:lnTo>
                      <a:pt x="225" y="98"/>
                    </a:lnTo>
                    <a:lnTo>
                      <a:pt x="226" y="99"/>
                    </a:lnTo>
                    <a:lnTo>
                      <a:pt x="226" y="99"/>
                    </a:lnTo>
                    <a:lnTo>
                      <a:pt x="227" y="99"/>
                    </a:lnTo>
                    <a:lnTo>
                      <a:pt x="227" y="100"/>
                    </a:lnTo>
                    <a:lnTo>
                      <a:pt x="228" y="100"/>
                    </a:lnTo>
                    <a:lnTo>
                      <a:pt x="228" y="100"/>
                    </a:lnTo>
                    <a:lnTo>
                      <a:pt x="229" y="100"/>
                    </a:lnTo>
                    <a:lnTo>
                      <a:pt x="229" y="101"/>
                    </a:lnTo>
                    <a:lnTo>
                      <a:pt x="230" y="101"/>
                    </a:lnTo>
                    <a:lnTo>
                      <a:pt x="230" y="101"/>
                    </a:lnTo>
                    <a:lnTo>
                      <a:pt x="231" y="101"/>
                    </a:lnTo>
                    <a:lnTo>
                      <a:pt x="231" y="102"/>
                    </a:lnTo>
                    <a:lnTo>
                      <a:pt x="232" y="102"/>
                    </a:lnTo>
                    <a:lnTo>
                      <a:pt x="232" y="102"/>
                    </a:lnTo>
                    <a:lnTo>
                      <a:pt x="232" y="102"/>
                    </a:lnTo>
                    <a:lnTo>
                      <a:pt x="233" y="103"/>
                    </a:lnTo>
                    <a:lnTo>
                      <a:pt x="233" y="103"/>
                    </a:lnTo>
                    <a:lnTo>
                      <a:pt x="234" y="103"/>
                    </a:lnTo>
                    <a:lnTo>
                      <a:pt x="234" y="103"/>
                    </a:lnTo>
                    <a:lnTo>
                      <a:pt x="235" y="103"/>
                    </a:lnTo>
                    <a:lnTo>
                      <a:pt x="235" y="104"/>
                    </a:lnTo>
                    <a:lnTo>
                      <a:pt x="236" y="104"/>
                    </a:lnTo>
                    <a:lnTo>
                      <a:pt x="236" y="104"/>
                    </a:lnTo>
                    <a:lnTo>
                      <a:pt x="237" y="104"/>
                    </a:lnTo>
                    <a:lnTo>
                      <a:pt x="237" y="105"/>
                    </a:lnTo>
                    <a:lnTo>
                      <a:pt x="238" y="105"/>
                    </a:lnTo>
                    <a:lnTo>
                      <a:pt x="238" y="105"/>
                    </a:lnTo>
                    <a:lnTo>
                      <a:pt x="239" y="105"/>
                    </a:lnTo>
                    <a:lnTo>
                      <a:pt x="239" y="105"/>
                    </a:lnTo>
                    <a:lnTo>
                      <a:pt x="240" y="105"/>
                    </a:lnTo>
                    <a:lnTo>
                      <a:pt x="240" y="106"/>
                    </a:lnTo>
                    <a:lnTo>
                      <a:pt x="241" y="106"/>
                    </a:lnTo>
                    <a:lnTo>
                      <a:pt x="241" y="106"/>
                    </a:lnTo>
                    <a:lnTo>
                      <a:pt x="242" y="106"/>
                    </a:lnTo>
                    <a:lnTo>
                      <a:pt x="242" y="106"/>
                    </a:lnTo>
                    <a:lnTo>
                      <a:pt x="242" y="106"/>
                    </a:lnTo>
                    <a:lnTo>
                      <a:pt x="243" y="106"/>
                    </a:lnTo>
                    <a:lnTo>
                      <a:pt x="243" y="107"/>
                    </a:lnTo>
                    <a:lnTo>
                      <a:pt x="244" y="107"/>
                    </a:lnTo>
                    <a:lnTo>
                      <a:pt x="244" y="107"/>
                    </a:lnTo>
                    <a:lnTo>
                      <a:pt x="245" y="107"/>
                    </a:lnTo>
                    <a:lnTo>
                      <a:pt x="245" y="107"/>
                    </a:lnTo>
                    <a:lnTo>
                      <a:pt x="246" y="107"/>
                    </a:lnTo>
                    <a:lnTo>
                      <a:pt x="246" y="107"/>
                    </a:lnTo>
                    <a:lnTo>
                      <a:pt x="247" y="108"/>
                    </a:lnTo>
                    <a:lnTo>
                      <a:pt x="247" y="108"/>
                    </a:lnTo>
                    <a:lnTo>
                      <a:pt x="248" y="108"/>
                    </a:lnTo>
                    <a:lnTo>
                      <a:pt x="248" y="108"/>
                    </a:lnTo>
                    <a:lnTo>
                      <a:pt x="249" y="108"/>
                    </a:lnTo>
                    <a:lnTo>
                      <a:pt x="249" y="108"/>
                    </a:lnTo>
                    <a:lnTo>
                      <a:pt x="250" y="108"/>
                    </a:lnTo>
                    <a:lnTo>
                      <a:pt x="250" y="108"/>
                    </a:lnTo>
                    <a:lnTo>
                      <a:pt x="251" y="108"/>
                    </a:lnTo>
                    <a:lnTo>
                      <a:pt x="251" y="108"/>
                    </a:lnTo>
                    <a:lnTo>
                      <a:pt x="252" y="109"/>
                    </a:lnTo>
                    <a:lnTo>
                      <a:pt x="252" y="109"/>
                    </a:lnTo>
                    <a:lnTo>
                      <a:pt x="253" y="109"/>
                    </a:lnTo>
                    <a:lnTo>
                      <a:pt x="253" y="109"/>
                    </a:lnTo>
                    <a:lnTo>
                      <a:pt x="254" y="109"/>
                    </a:lnTo>
                    <a:lnTo>
                      <a:pt x="254" y="109"/>
                    </a:lnTo>
                    <a:lnTo>
                      <a:pt x="255" y="109"/>
                    </a:lnTo>
                    <a:lnTo>
                      <a:pt x="255" y="109"/>
                    </a:lnTo>
                    <a:lnTo>
                      <a:pt x="256" y="109"/>
                    </a:lnTo>
                    <a:lnTo>
                      <a:pt x="256" y="109"/>
                    </a:lnTo>
                    <a:lnTo>
                      <a:pt x="256" y="109"/>
                    </a:lnTo>
                    <a:lnTo>
                      <a:pt x="257" y="109"/>
                    </a:lnTo>
                    <a:lnTo>
                      <a:pt x="257" y="109"/>
                    </a:lnTo>
                    <a:lnTo>
                      <a:pt x="258" y="109"/>
                    </a:lnTo>
                    <a:lnTo>
                      <a:pt x="258" y="109"/>
                    </a:lnTo>
                    <a:lnTo>
                      <a:pt x="259" y="109"/>
                    </a:lnTo>
                    <a:lnTo>
                      <a:pt x="259" y="109"/>
                    </a:lnTo>
                    <a:lnTo>
                      <a:pt x="260" y="109"/>
                    </a:lnTo>
                    <a:lnTo>
                      <a:pt x="260" y="109"/>
                    </a:lnTo>
                    <a:lnTo>
                      <a:pt x="261" y="109"/>
                    </a:lnTo>
                    <a:lnTo>
                      <a:pt x="261" y="109"/>
                    </a:lnTo>
                    <a:lnTo>
                      <a:pt x="262" y="109"/>
                    </a:lnTo>
                    <a:lnTo>
                      <a:pt x="262" y="109"/>
                    </a:lnTo>
                    <a:lnTo>
                      <a:pt x="263" y="109"/>
                    </a:lnTo>
                    <a:lnTo>
                      <a:pt x="263" y="109"/>
                    </a:lnTo>
                    <a:lnTo>
                      <a:pt x="264" y="109"/>
                    </a:lnTo>
                    <a:lnTo>
                      <a:pt x="264" y="109"/>
                    </a:lnTo>
                    <a:lnTo>
                      <a:pt x="265" y="109"/>
                    </a:lnTo>
                    <a:lnTo>
                      <a:pt x="265" y="109"/>
                    </a:lnTo>
                    <a:lnTo>
                      <a:pt x="266" y="109"/>
                    </a:lnTo>
                    <a:lnTo>
                      <a:pt x="266" y="109"/>
                    </a:lnTo>
                    <a:lnTo>
                      <a:pt x="267" y="109"/>
                    </a:lnTo>
                    <a:lnTo>
                      <a:pt x="267" y="109"/>
                    </a:lnTo>
                    <a:lnTo>
                      <a:pt x="268" y="109"/>
                    </a:lnTo>
                    <a:lnTo>
                      <a:pt x="268" y="109"/>
                    </a:lnTo>
                    <a:lnTo>
                      <a:pt x="269" y="109"/>
                    </a:lnTo>
                    <a:lnTo>
                      <a:pt x="269" y="109"/>
                    </a:lnTo>
                    <a:lnTo>
                      <a:pt x="270" y="108"/>
                    </a:lnTo>
                    <a:lnTo>
                      <a:pt x="270" y="108"/>
                    </a:lnTo>
                    <a:lnTo>
                      <a:pt x="270" y="108"/>
                    </a:lnTo>
                    <a:lnTo>
                      <a:pt x="271" y="108"/>
                    </a:lnTo>
                    <a:lnTo>
                      <a:pt x="271" y="108"/>
                    </a:lnTo>
                    <a:lnTo>
                      <a:pt x="272" y="108"/>
                    </a:lnTo>
                    <a:lnTo>
                      <a:pt x="272" y="108"/>
                    </a:lnTo>
                    <a:lnTo>
                      <a:pt x="273" y="108"/>
                    </a:lnTo>
                    <a:lnTo>
                      <a:pt x="273" y="108"/>
                    </a:lnTo>
                    <a:lnTo>
                      <a:pt x="274" y="108"/>
                    </a:lnTo>
                    <a:lnTo>
                      <a:pt x="274" y="107"/>
                    </a:lnTo>
                    <a:lnTo>
                      <a:pt x="275" y="107"/>
                    </a:lnTo>
                    <a:lnTo>
                      <a:pt x="275" y="107"/>
                    </a:lnTo>
                    <a:lnTo>
                      <a:pt x="276" y="107"/>
                    </a:lnTo>
                    <a:lnTo>
                      <a:pt x="276" y="107"/>
                    </a:lnTo>
                    <a:lnTo>
                      <a:pt x="277" y="107"/>
                    </a:lnTo>
                    <a:lnTo>
                      <a:pt x="277" y="107"/>
                    </a:lnTo>
                    <a:lnTo>
                      <a:pt x="278" y="106"/>
                    </a:lnTo>
                    <a:lnTo>
                      <a:pt x="278" y="106"/>
                    </a:lnTo>
                    <a:lnTo>
                      <a:pt x="279" y="106"/>
                    </a:lnTo>
                    <a:lnTo>
                      <a:pt x="279" y="106"/>
                    </a:lnTo>
                    <a:lnTo>
                      <a:pt x="280" y="106"/>
                    </a:lnTo>
                    <a:lnTo>
                      <a:pt x="280" y="106"/>
                    </a:lnTo>
                    <a:lnTo>
                      <a:pt x="281" y="106"/>
                    </a:lnTo>
                    <a:lnTo>
                      <a:pt x="281" y="105"/>
                    </a:lnTo>
                    <a:lnTo>
                      <a:pt x="282" y="105"/>
                    </a:lnTo>
                    <a:lnTo>
                      <a:pt x="282" y="105"/>
                    </a:lnTo>
                    <a:lnTo>
                      <a:pt x="283" y="105"/>
                    </a:lnTo>
                    <a:lnTo>
                      <a:pt x="283" y="105"/>
                    </a:lnTo>
                    <a:lnTo>
                      <a:pt x="284" y="105"/>
                    </a:lnTo>
                    <a:lnTo>
                      <a:pt x="284" y="104"/>
                    </a:lnTo>
                    <a:lnTo>
                      <a:pt x="284" y="104"/>
                    </a:lnTo>
                    <a:lnTo>
                      <a:pt x="285" y="104"/>
                    </a:lnTo>
                    <a:lnTo>
                      <a:pt x="285" y="104"/>
                    </a:lnTo>
                    <a:lnTo>
                      <a:pt x="286" y="103"/>
                    </a:lnTo>
                    <a:lnTo>
                      <a:pt x="286" y="103"/>
                    </a:lnTo>
                    <a:lnTo>
                      <a:pt x="287" y="103"/>
                    </a:lnTo>
                    <a:lnTo>
                      <a:pt x="287" y="103"/>
                    </a:lnTo>
                    <a:lnTo>
                      <a:pt x="288" y="103"/>
                    </a:lnTo>
                    <a:lnTo>
                      <a:pt x="288" y="102"/>
                    </a:lnTo>
                    <a:lnTo>
                      <a:pt x="289" y="102"/>
                    </a:lnTo>
                    <a:lnTo>
                      <a:pt x="289" y="102"/>
                    </a:lnTo>
                    <a:lnTo>
                      <a:pt x="290" y="102"/>
                    </a:lnTo>
                    <a:lnTo>
                      <a:pt x="290" y="101"/>
                    </a:lnTo>
                    <a:lnTo>
                      <a:pt x="291" y="101"/>
                    </a:lnTo>
                    <a:lnTo>
                      <a:pt x="291" y="101"/>
                    </a:lnTo>
                    <a:lnTo>
                      <a:pt x="292" y="101"/>
                    </a:lnTo>
                    <a:lnTo>
                      <a:pt x="292" y="100"/>
                    </a:lnTo>
                    <a:lnTo>
                      <a:pt x="293" y="100"/>
                    </a:lnTo>
                    <a:lnTo>
                      <a:pt x="293" y="100"/>
                    </a:lnTo>
                    <a:lnTo>
                      <a:pt x="294" y="100"/>
                    </a:lnTo>
                    <a:lnTo>
                      <a:pt x="294" y="99"/>
                    </a:lnTo>
                    <a:lnTo>
                      <a:pt x="295" y="99"/>
                    </a:lnTo>
                    <a:lnTo>
                      <a:pt x="295" y="99"/>
                    </a:lnTo>
                    <a:lnTo>
                      <a:pt x="296" y="98"/>
                    </a:lnTo>
                    <a:lnTo>
                      <a:pt x="296" y="98"/>
                    </a:lnTo>
                    <a:lnTo>
                      <a:pt x="297" y="98"/>
                    </a:lnTo>
                    <a:lnTo>
                      <a:pt x="297" y="98"/>
                    </a:lnTo>
                    <a:lnTo>
                      <a:pt x="298" y="97"/>
                    </a:lnTo>
                    <a:lnTo>
                      <a:pt x="298" y="97"/>
                    </a:lnTo>
                    <a:lnTo>
                      <a:pt x="299" y="97"/>
                    </a:lnTo>
                    <a:lnTo>
                      <a:pt x="299" y="96"/>
                    </a:lnTo>
                    <a:lnTo>
                      <a:pt x="299" y="96"/>
                    </a:lnTo>
                    <a:lnTo>
                      <a:pt x="300" y="96"/>
                    </a:lnTo>
                    <a:lnTo>
                      <a:pt x="300" y="96"/>
                    </a:lnTo>
                    <a:lnTo>
                      <a:pt x="301" y="95"/>
                    </a:lnTo>
                    <a:lnTo>
                      <a:pt x="301" y="95"/>
                    </a:lnTo>
                    <a:lnTo>
                      <a:pt x="302" y="95"/>
                    </a:lnTo>
                    <a:lnTo>
                      <a:pt x="302" y="94"/>
                    </a:lnTo>
                    <a:lnTo>
                      <a:pt x="303" y="94"/>
                    </a:lnTo>
                    <a:lnTo>
                      <a:pt x="303" y="94"/>
                    </a:lnTo>
                    <a:lnTo>
                      <a:pt x="304" y="93"/>
                    </a:lnTo>
                    <a:lnTo>
                      <a:pt x="304" y="93"/>
                    </a:lnTo>
                    <a:lnTo>
                      <a:pt x="305" y="93"/>
                    </a:lnTo>
                    <a:lnTo>
                      <a:pt x="305" y="92"/>
                    </a:lnTo>
                    <a:lnTo>
                      <a:pt x="306" y="92"/>
                    </a:lnTo>
                    <a:lnTo>
                      <a:pt x="306" y="92"/>
                    </a:lnTo>
                    <a:lnTo>
                      <a:pt x="307" y="91"/>
                    </a:lnTo>
                    <a:lnTo>
                      <a:pt x="307" y="91"/>
                    </a:lnTo>
                    <a:lnTo>
                      <a:pt x="308" y="90"/>
                    </a:lnTo>
                    <a:lnTo>
                      <a:pt x="308" y="90"/>
                    </a:lnTo>
                    <a:lnTo>
                      <a:pt x="309" y="90"/>
                    </a:lnTo>
                    <a:lnTo>
                      <a:pt x="309" y="89"/>
                    </a:lnTo>
                    <a:lnTo>
                      <a:pt x="310" y="89"/>
                    </a:lnTo>
                    <a:lnTo>
                      <a:pt x="310" y="89"/>
                    </a:lnTo>
                    <a:lnTo>
                      <a:pt x="311" y="88"/>
                    </a:lnTo>
                    <a:lnTo>
                      <a:pt x="311" y="88"/>
                    </a:lnTo>
                    <a:lnTo>
                      <a:pt x="312" y="88"/>
                    </a:lnTo>
                    <a:lnTo>
                      <a:pt x="312" y="87"/>
                    </a:lnTo>
                    <a:lnTo>
                      <a:pt x="313" y="87"/>
                    </a:lnTo>
                    <a:lnTo>
                      <a:pt x="313" y="86"/>
                    </a:lnTo>
                    <a:lnTo>
                      <a:pt x="313" y="86"/>
                    </a:lnTo>
                    <a:lnTo>
                      <a:pt x="314" y="86"/>
                    </a:lnTo>
                    <a:lnTo>
                      <a:pt x="314" y="85"/>
                    </a:lnTo>
                    <a:lnTo>
                      <a:pt x="315" y="85"/>
                    </a:lnTo>
                    <a:lnTo>
                      <a:pt x="315" y="84"/>
                    </a:lnTo>
                    <a:lnTo>
                      <a:pt x="316" y="84"/>
                    </a:lnTo>
                    <a:lnTo>
                      <a:pt x="316" y="84"/>
                    </a:lnTo>
                    <a:lnTo>
                      <a:pt x="317" y="83"/>
                    </a:lnTo>
                    <a:lnTo>
                      <a:pt x="317" y="83"/>
                    </a:lnTo>
                    <a:lnTo>
                      <a:pt x="318" y="82"/>
                    </a:lnTo>
                    <a:lnTo>
                      <a:pt x="318" y="82"/>
                    </a:lnTo>
                    <a:lnTo>
                      <a:pt x="319" y="81"/>
                    </a:lnTo>
                    <a:lnTo>
                      <a:pt x="319" y="81"/>
                    </a:lnTo>
                    <a:lnTo>
                      <a:pt x="320" y="81"/>
                    </a:lnTo>
                    <a:lnTo>
                      <a:pt x="320" y="80"/>
                    </a:lnTo>
                    <a:lnTo>
                      <a:pt x="321" y="80"/>
                    </a:lnTo>
                    <a:lnTo>
                      <a:pt x="321" y="79"/>
                    </a:lnTo>
                    <a:lnTo>
                      <a:pt x="322" y="79"/>
                    </a:lnTo>
                    <a:lnTo>
                      <a:pt x="322" y="79"/>
                    </a:lnTo>
                    <a:lnTo>
                      <a:pt x="323" y="78"/>
                    </a:lnTo>
                    <a:lnTo>
                      <a:pt x="323" y="78"/>
                    </a:lnTo>
                    <a:lnTo>
                      <a:pt x="324" y="77"/>
                    </a:lnTo>
                    <a:lnTo>
                      <a:pt x="324" y="77"/>
                    </a:lnTo>
                    <a:lnTo>
                      <a:pt x="325" y="76"/>
                    </a:lnTo>
                    <a:lnTo>
                      <a:pt x="325" y="76"/>
                    </a:lnTo>
                    <a:lnTo>
                      <a:pt x="326" y="75"/>
                    </a:lnTo>
                    <a:lnTo>
                      <a:pt x="326" y="75"/>
                    </a:lnTo>
                    <a:lnTo>
                      <a:pt x="327" y="75"/>
                    </a:lnTo>
                    <a:lnTo>
                      <a:pt x="327" y="74"/>
                    </a:lnTo>
                    <a:lnTo>
                      <a:pt x="327" y="74"/>
                    </a:lnTo>
                    <a:lnTo>
                      <a:pt x="328" y="73"/>
                    </a:lnTo>
                    <a:lnTo>
                      <a:pt x="328" y="73"/>
                    </a:lnTo>
                    <a:lnTo>
                      <a:pt x="329" y="72"/>
                    </a:lnTo>
                    <a:lnTo>
                      <a:pt x="329" y="72"/>
                    </a:lnTo>
                    <a:lnTo>
                      <a:pt x="330" y="71"/>
                    </a:lnTo>
                    <a:lnTo>
                      <a:pt x="330" y="71"/>
                    </a:lnTo>
                    <a:lnTo>
                      <a:pt x="331" y="70"/>
                    </a:lnTo>
                    <a:lnTo>
                      <a:pt x="331" y="70"/>
                    </a:lnTo>
                    <a:lnTo>
                      <a:pt x="332" y="70"/>
                    </a:lnTo>
                    <a:lnTo>
                      <a:pt x="332" y="69"/>
                    </a:lnTo>
                    <a:lnTo>
                      <a:pt x="333" y="69"/>
                    </a:lnTo>
                    <a:lnTo>
                      <a:pt x="333" y="68"/>
                    </a:lnTo>
                    <a:lnTo>
                      <a:pt x="334" y="68"/>
                    </a:lnTo>
                    <a:lnTo>
                      <a:pt x="334" y="67"/>
                    </a:lnTo>
                    <a:lnTo>
                      <a:pt x="335" y="67"/>
                    </a:lnTo>
                    <a:lnTo>
                      <a:pt x="335" y="66"/>
                    </a:lnTo>
                    <a:lnTo>
                      <a:pt x="336" y="66"/>
                    </a:lnTo>
                    <a:lnTo>
                      <a:pt x="336" y="66"/>
                    </a:lnTo>
                    <a:lnTo>
                      <a:pt x="337" y="65"/>
                    </a:lnTo>
                    <a:lnTo>
                      <a:pt x="337" y="65"/>
                    </a:lnTo>
                    <a:lnTo>
                      <a:pt x="338" y="64"/>
                    </a:lnTo>
                    <a:lnTo>
                      <a:pt x="338" y="64"/>
                    </a:lnTo>
                    <a:lnTo>
                      <a:pt x="339" y="63"/>
                    </a:lnTo>
                    <a:lnTo>
                      <a:pt x="339" y="63"/>
                    </a:lnTo>
                    <a:lnTo>
                      <a:pt x="340" y="62"/>
                    </a:lnTo>
                    <a:lnTo>
                      <a:pt x="340" y="62"/>
                    </a:lnTo>
                    <a:lnTo>
                      <a:pt x="341" y="61"/>
                    </a:lnTo>
                    <a:lnTo>
                      <a:pt x="341" y="61"/>
                    </a:lnTo>
                    <a:lnTo>
                      <a:pt x="341" y="60"/>
                    </a:lnTo>
                    <a:lnTo>
                      <a:pt x="342" y="60"/>
                    </a:lnTo>
                    <a:lnTo>
                      <a:pt x="342" y="59"/>
                    </a:lnTo>
                    <a:lnTo>
                      <a:pt x="343" y="59"/>
                    </a:lnTo>
                    <a:lnTo>
                      <a:pt x="343" y="58"/>
                    </a:lnTo>
                    <a:lnTo>
                      <a:pt x="344" y="58"/>
                    </a:lnTo>
                    <a:lnTo>
                      <a:pt x="344" y="57"/>
                    </a:lnTo>
                    <a:lnTo>
                      <a:pt x="345" y="57"/>
                    </a:lnTo>
                    <a:lnTo>
                      <a:pt x="345" y="57"/>
                    </a:lnTo>
                    <a:lnTo>
                      <a:pt x="346" y="56"/>
                    </a:lnTo>
                    <a:lnTo>
                      <a:pt x="346" y="56"/>
                    </a:lnTo>
                    <a:lnTo>
                      <a:pt x="347" y="55"/>
                    </a:lnTo>
                    <a:lnTo>
                      <a:pt x="347" y="55"/>
                    </a:lnTo>
                  </a:path>
                </a:pathLst>
              </a:cu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1113" name="Freeform 345"/>
              <p:cNvSpPr>
                <a:spLocks noChangeAspect="1"/>
              </p:cNvSpPr>
              <p:nvPr/>
            </p:nvSpPr>
            <p:spPr bwMode="auto">
              <a:xfrm>
                <a:off x="10179" y="16672"/>
                <a:ext cx="83" cy="726"/>
              </a:xfrm>
              <a:custGeom>
                <a:avLst/>
                <a:gdLst/>
                <a:ahLst/>
                <a:cxnLst>
                  <a:cxn ang="0">
                    <a:pos x="5" y="49"/>
                  </a:cxn>
                  <a:cxn ang="0">
                    <a:pos x="11" y="44"/>
                  </a:cxn>
                  <a:cxn ang="0">
                    <a:pos x="17" y="38"/>
                  </a:cxn>
                  <a:cxn ang="0">
                    <a:pos x="22" y="33"/>
                  </a:cxn>
                  <a:cxn ang="0">
                    <a:pos x="28" y="28"/>
                  </a:cxn>
                  <a:cxn ang="0">
                    <a:pos x="34" y="23"/>
                  </a:cxn>
                  <a:cxn ang="0">
                    <a:pos x="40" y="18"/>
                  </a:cxn>
                  <a:cxn ang="0">
                    <a:pos x="46" y="14"/>
                  </a:cxn>
                  <a:cxn ang="0">
                    <a:pos x="51" y="11"/>
                  </a:cxn>
                  <a:cxn ang="0">
                    <a:pos x="57" y="8"/>
                  </a:cxn>
                  <a:cxn ang="0">
                    <a:pos x="63" y="5"/>
                  </a:cxn>
                  <a:cxn ang="0">
                    <a:pos x="69" y="3"/>
                  </a:cxn>
                  <a:cxn ang="0">
                    <a:pos x="75" y="1"/>
                  </a:cxn>
                  <a:cxn ang="0">
                    <a:pos x="80" y="0"/>
                  </a:cxn>
                  <a:cxn ang="0">
                    <a:pos x="86" y="0"/>
                  </a:cxn>
                  <a:cxn ang="0">
                    <a:pos x="92" y="0"/>
                  </a:cxn>
                  <a:cxn ang="0">
                    <a:pos x="98" y="1"/>
                  </a:cxn>
                  <a:cxn ang="0">
                    <a:pos x="104" y="3"/>
                  </a:cxn>
                  <a:cxn ang="0">
                    <a:pos x="109" y="4"/>
                  </a:cxn>
                  <a:cxn ang="0">
                    <a:pos x="115" y="7"/>
                  </a:cxn>
                  <a:cxn ang="0">
                    <a:pos x="121" y="10"/>
                  </a:cxn>
                  <a:cxn ang="0">
                    <a:pos x="127" y="14"/>
                  </a:cxn>
                  <a:cxn ang="0">
                    <a:pos x="132" y="18"/>
                  </a:cxn>
                  <a:cxn ang="0">
                    <a:pos x="138" y="22"/>
                  </a:cxn>
                  <a:cxn ang="0">
                    <a:pos x="144" y="27"/>
                  </a:cxn>
                  <a:cxn ang="0">
                    <a:pos x="150" y="32"/>
                  </a:cxn>
                  <a:cxn ang="0">
                    <a:pos x="156" y="37"/>
                  </a:cxn>
                  <a:cxn ang="0">
                    <a:pos x="161" y="43"/>
                  </a:cxn>
                  <a:cxn ang="0">
                    <a:pos x="167" y="48"/>
                  </a:cxn>
                  <a:cxn ang="0">
                    <a:pos x="173" y="54"/>
                  </a:cxn>
                  <a:cxn ang="0">
                    <a:pos x="179" y="60"/>
                  </a:cxn>
                  <a:cxn ang="0">
                    <a:pos x="185" y="66"/>
                  </a:cxn>
                  <a:cxn ang="0">
                    <a:pos x="190" y="71"/>
                  </a:cxn>
                  <a:cxn ang="0">
                    <a:pos x="196" y="76"/>
                  </a:cxn>
                  <a:cxn ang="0">
                    <a:pos x="202" y="81"/>
                  </a:cxn>
                  <a:cxn ang="0">
                    <a:pos x="208" y="86"/>
                  </a:cxn>
                  <a:cxn ang="0">
                    <a:pos x="214" y="91"/>
                  </a:cxn>
                  <a:cxn ang="0">
                    <a:pos x="219" y="95"/>
                  </a:cxn>
                  <a:cxn ang="0">
                    <a:pos x="225" y="98"/>
                  </a:cxn>
                  <a:cxn ang="0">
                    <a:pos x="231" y="102"/>
                  </a:cxn>
                  <a:cxn ang="0">
                    <a:pos x="237" y="104"/>
                  </a:cxn>
                  <a:cxn ang="0">
                    <a:pos x="242" y="106"/>
                  </a:cxn>
                  <a:cxn ang="0">
                    <a:pos x="248" y="108"/>
                  </a:cxn>
                  <a:cxn ang="0">
                    <a:pos x="254" y="109"/>
                  </a:cxn>
                  <a:cxn ang="0">
                    <a:pos x="260" y="109"/>
                  </a:cxn>
                  <a:cxn ang="0">
                    <a:pos x="266" y="109"/>
                  </a:cxn>
                  <a:cxn ang="0">
                    <a:pos x="271" y="108"/>
                  </a:cxn>
                  <a:cxn ang="0">
                    <a:pos x="277" y="107"/>
                  </a:cxn>
                  <a:cxn ang="0">
                    <a:pos x="283" y="105"/>
                  </a:cxn>
                  <a:cxn ang="0">
                    <a:pos x="289" y="102"/>
                  </a:cxn>
                  <a:cxn ang="0">
                    <a:pos x="295" y="99"/>
                  </a:cxn>
                  <a:cxn ang="0">
                    <a:pos x="300" y="96"/>
                  </a:cxn>
                  <a:cxn ang="0">
                    <a:pos x="306" y="92"/>
                  </a:cxn>
                  <a:cxn ang="0">
                    <a:pos x="312" y="87"/>
                  </a:cxn>
                  <a:cxn ang="0">
                    <a:pos x="318" y="82"/>
                  </a:cxn>
                  <a:cxn ang="0">
                    <a:pos x="324" y="77"/>
                  </a:cxn>
                  <a:cxn ang="0">
                    <a:pos x="329" y="72"/>
                  </a:cxn>
                  <a:cxn ang="0">
                    <a:pos x="335" y="66"/>
                  </a:cxn>
                  <a:cxn ang="0">
                    <a:pos x="341" y="61"/>
                  </a:cxn>
                  <a:cxn ang="0">
                    <a:pos x="347" y="55"/>
                  </a:cxn>
                </a:cxnLst>
                <a:rect l="0" t="0" r="r" b="b"/>
                <a:pathLst>
                  <a:path w="347" h="109">
                    <a:moveTo>
                      <a:pt x="0" y="55"/>
                    </a:moveTo>
                    <a:lnTo>
                      <a:pt x="0" y="54"/>
                    </a:lnTo>
                    <a:lnTo>
                      <a:pt x="1" y="54"/>
                    </a:lnTo>
                    <a:lnTo>
                      <a:pt x="1" y="53"/>
                    </a:lnTo>
                    <a:lnTo>
                      <a:pt x="2" y="53"/>
                    </a:lnTo>
                    <a:lnTo>
                      <a:pt x="2" y="52"/>
                    </a:lnTo>
                    <a:lnTo>
                      <a:pt x="3" y="52"/>
                    </a:lnTo>
                    <a:lnTo>
                      <a:pt x="3" y="51"/>
                    </a:lnTo>
                    <a:lnTo>
                      <a:pt x="4" y="51"/>
                    </a:lnTo>
                    <a:lnTo>
                      <a:pt x="4" y="50"/>
                    </a:lnTo>
                    <a:lnTo>
                      <a:pt x="5" y="50"/>
                    </a:lnTo>
                    <a:lnTo>
                      <a:pt x="5" y="49"/>
                    </a:lnTo>
                    <a:lnTo>
                      <a:pt x="6" y="49"/>
                    </a:lnTo>
                    <a:lnTo>
                      <a:pt x="6" y="48"/>
                    </a:lnTo>
                    <a:lnTo>
                      <a:pt x="7" y="48"/>
                    </a:lnTo>
                    <a:lnTo>
                      <a:pt x="7" y="48"/>
                    </a:lnTo>
                    <a:lnTo>
                      <a:pt x="8" y="47"/>
                    </a:lnTo>
                    <a:lnTo>
                      <a:pt x="8" y="47"/>
                    </a:lnTo>
                    <a:lnTo>
                      <a:pt x="9" y="46"/>
                    </a:lnTo>
                    <a:lnTo>
                      <a:pt x="9" y="46"/>
                    </a:lnTo>
                    <a:lnTo>
                      <a:pt x="9" y="45"/>
                    </a:lnTo>
                    <a:lnTo>
                      <a:pt x="10" y="45"/>
                    </a:lnTo>
                    <a:lnTo>
                      <a:pt x="10" y="44"/>
                    </a:lnTo>
                    <a:lnTo>
                      <a:pt x="11" y="44"/>
                    </a:lnTo>
                    <a:lnTo>
                      <a:pt x="11" y="43"/>
                    </a:lnTo>
                    <a:lnTo>
                      <a:pt x="12" y="43"/>
                    </a:lnTo>
                    <a:lnTo>
                      <a:pt x="12" y="42"/>
                    </a:lnTo>
                    <a:lnTo>
                      <a:pt x="13" y="42"/>
                    </a:lnTo>
                    <a:lnTo>
                      <a:pt x="13" y="41"/>
                    </a:lnTo>
                    <a:lnTo>
                      <a:pt x="14" y="41"/>
                    </a:lnTo>
                    <a:lnTo>
                      <a:pt x="14" y="40"/>
                    </a:lnTo>
                    <a:lnTo>
                      <a:pt x="15" y="40"/>
                    </a:lnTo>
                    <a:lnTo>
                      <a:pt x="15" y="39"/>
                    </a:lnTo>
                    <a:lnTo>
                      <a:pt x="16" y="39"/>
                    </a:lnTo>
                    <a:lnTo>
                      <a:pt x="16" y="39"/>
                    </a:lnTo>
                    <a:lnTo>
                      <a:pt x="17" y="38"/>
                    </a:lnTo>
                    <a:lnTo>
                      <a:pt x="17" y="38"/>
                    </a:lnTo>
                    <a:lnTo>
                      <a:pt x="18" y="37"/>
                    </a:lnTo>
                    <a:lnTo>
                      <a:pt x="18" y="37"/>
                    </a:lnTo>
                    <a:lnTo>
                      <a:pt x="18" y="36"/>
                    </a:lnTo>
                    <a:lnTo>
                      <a:pt x="19" y="36"/>
                    </a:lnTo>
                    <a:lnTo>
                      <a:pt x="19" y="35"/>
                    </a:lnTo>
                    <a:lnTo>
                      <a:pt x="20" y="35"/>
                    </a:lnTo>
                    <a:lnTo>
                      <a:pt x="20" y="35"/>
                    </a:lnTo>
                    <a:lnTo>
                      <a:pt x="21" y="34"/>
                    </a:lnTo>
                    <a:lnTo>
                      <a:pt x="21" y="34"/>
                    </a:lnTo>
                    <a:lnTo>
                      <a:pt x="22" y="33"/>
                    </a:lnTo>
                    <a:lnTo>
                      <a:pt x="22" y="33"/>
                    </a:lnTo>
                    <a:lnTo>
                      <a:pt x="23" y="32"/>
                    </a:lnTo>
                    <a:lnTo>
                      <a:pt x="23" y="32"/>
                    </a:lnTo>
                    <a:lnTo>
                      <a:pt x="24" y="31"/>
                    </a:lnTo>
                    <a:lnTo>
                      <a:pt x="24" y="31"/>
                    </a:lnTo>
                    <a:lnTo>
                      <a:pt x="25" y="31"/>
                    </a:lnTo>
                    <a:lnTo>
                      <a:pt x="25" y="30"/>
                    </a:lnTo>
                    <a:lnTo>
                      <a:pt x="26" y="30"/>
                    </a:lnTo>
                    <a:lnTo>
                      <a:pt x="26" y="29"/>
                    </a:lnTo>
                    <a:lnTo>
                      <a:pt x="27" y="29"/>
                    </a:lnTo>
                    <a:lnTo>
                      <a:pt x="27" y="29"/>
                    </a:lnTo>
                    <a:lnTo>
                      <a:pt x="28" y="28"/>
                    </a:lnTo>
                    <a:lnTo>
                      <a:pt x="28" y="28"/>
                    </a:lnTo>
                    <a:lnTo>
                      <a:pt x="29" y="27"/>
                    </a:lnTo>
                    <a:lnTo>
                      <a:pt x="29" y="27"/>
                    </a:lnTo>
                    <a:lnTo>
                      <a:pt x="30" y="26"/>
                    </a:lnTo>
                    <a:lnTo>
                      <a:pt x="30" y="26"/>
                    </a:lnTo>
                    <a:lnTo>
                      <a:pt x="31" y="26"/>
                    </a:lnTo>
                    <a:lnTo>
                      <a:pt x="31" y="25"/>
                    </a:lnTo>
                    <a:lnTo>
                      <a:pt x="32" y="25"/>
                    </a:lnTo>
                    <a:lnTo>
                      <a:pt x="32" y="24"/>
                    </a:lnTo>
                    <a:lnTo>
                      <a:pt x="32" y="24"/>
                    </a:lnTo>
                    <a:lnTo>
                      <a:pt x="33" y="24"/>
                    </a:lnTo>
                    <a:lnTo>
                      <a:pt x="33" y="23"/>
                    </a:lnTo>
                    <a:lnTo>
                      <a:pt x="34" y="23"/>
                    </a:lnTo>
                    <a:lnTo>
                      <a:pt x="34" y="22"/>
                    </a:lnTo>
                    <a:lnTo>
                      <a:pt x="35" y="22"/>
                    </a:lnTo>
                    <a:lnTo>
                      <a:pt x="35" y="22"/>
                    </a:lnTo>
                    <a:lnTo>
                      <a:pt x="36" y="21"/>
                    </a:lnTo>
                    <a:lnTo>
                      <a:pt x="36" y="21"/>
                    </a:lnTo>
                    <a:lnTo>
                      <a:pt x="37" y="21"/>
                    </a:lnTo>
                    <a:lnTo>
                      <a:pt x="37" y="20"/>
                    </a:lnTo>
                    <a:lnTo>
                      <a:pt x="38" y="20"/>
                    </a:lnTo>
                    <a:lnTo>
                      <a:pt x="38" y="19"/>
                    </a:lnTo>
                    <a:lnTo>
                      <a:pt x="39" y="19"/>
                    </a:lnTo>
                    <a:lnTo>
                      <a:pt x="39" y="19"/>
                    </a:lnTo>
                    <a:lnTo>
                      <a:pt x="40" y="18"/>
                    </a:lnTo>
                    <a:lnTo>
                      <a:pt x="40" y="18"/>
                    </a:lnTo>
                    <a:lnTo>
                      <a:pt x="41" y="18"/>
                    </a:lnTo>
                    <a:lnTo>
                      <a:pt x="41" y="17"/>
                    </a:lnTo>
                    <a:lnTo>
                      <a:pt x="42" y="17"/>
                    </a:lnTo>
                    <a:lnTo>
                      <a:pt x="42" y="17"/>
                    </a:lnTo>
                    <a:lnTo>
                      <a:pt x="43" y="16"/>
                    </a:lnTo>
                    <a:lnTo>
                      <a:pt x="43" y="16"/>
                    </a:lnTo>
                    <a:lnTo>
                      <a:pt x="44" y="16"/>
                    </a:lnTo>
                    <a:lnTo>
                      <a:pt x="44" y="15"/>
                    </a:lnTo>
                    <a:lnTo>
                      <a:pt x="45" y="15"/>
                    </a:lnTo>
                    <a:lnTo>
                      <a:pt x="45" y="15"/>
                    </a:lnTo>
                    <a:lnTo>
                      <a:pt x="46" y="14"/>
                    </a:lnTo>
                    <a:lnTo>
                      <a:pt x="46" y="14"/>
                    </a:lnTo>
                    <a:lnTo>
                      <a:pt x="47" y="14"/>
                    </a:lnTo>
                    <a:lnTo>
                      <a:pt x="47" y="13"/>
                    </a:lnTo>
                    <a:lnTo>
                      <a:pt x="47" y="13"/>
                    </a:lnTo>
                    <a:lnTo>
                      <a:pt x="48" y="13"/>
                    </a:lnTo>
                    <a:lnTo>
                      <a:pt x="48" y="12"/>
                    </a:lnTo>
                    <a:lnTo>
                      <a:pt x="49" y="12"/>
                    </a:lnTo>
                    <a:lnTo>
                      <a:pt x="49" y="12"/>
                    </a:lnTo>
                    <a:lnTo>
                      <a:pt x="50" y="12"/>
                    </a:lnTo>
                    <a:lnTo>
                      <a:pt x="50" y="11"/>
                    </a:lnTo>
                    <a:lnTo>
                      <a:pt x="51" y="11"/>
                    </a:lnTo>
                    <a:lnTo>
                      <a:pt x="51" y="11"/>
                    </a:lnTo>
                    <a:lnTo>
                      <a:pt x="52" y="10"/>
                    </a:lnTo>
                    <a:lnTo>
                      <a:pt x="52" y="10"/>
                    </a:lnTo>
                    <a:lnTo>
                      <a:pt x="53" y="10"/>
                    </a:lnTo>
                    <a:lnTo>
                      <a:pt x="53" y="10"/>
                    </a:lnTo>
                    <a:lnTo>
                      <a:pt x="54" y="9"/>
                    </a:lnTo>
                    <a:lnTo>
                      <a:pt x="54" y="9"/>
                    </a:lnTo>
                    <a:lnTo>
                      <a:pt x="55" y="9"/>
                    </a:lnTo>
                    <a:lnTo>
                      <a:pt x="55" y="8"/>
                    </a:lnTo>
                    <a:lnTo>
                      <a:pt x="56" y="8"/>
                    </a:lnTo>
                    <a:lnTo>
                      <a:pt x="56" y="8"/>
                    </a:lnTo>
                    <a:lnTo>
                      <a:pt x="57" y="8"/>
                    </a:lnTo>
                    <a:lnTo>
                      <a:pt x="57" y="8"/>
                    </a:lnTo>
                    <a:lnTo>
                      <a:pt x="58" y="7"/>
                    </a:lnTo>
                    <a:lnTo>
                      <a:pt x="58" y="7"/>
                    </a:lnTo>
                    <a:lnTo>
                      <a:pt x="59" y="7"/>
                    </a:lnTo>
                    <a:lnTo>
                      <a:pt x="59" y="7"/>
                    </a:lnTo>
                    <a:lnTo>
                      <a:pt x="60" y="6"/>
                    </a:lnTo>
                    <a:lnTo>
                      <a:pt x="60" y="6"/>
                    </a:lnTo>
                    <a:lnTo>
                      <a:pt x="61" y="6"/>
                    </a:lnTo>
                    <a:lnTo>
                      <a:pt x="61" y="6"/>
                    </a:lnTo>
                    <a:lnTo>
                      <a:pt x="61" y="5"/>
                    </a:lnTo>
                    <a:lnTo>
                      <a:pt x="62" y="5"/>
                    </a:lnTo>
                    <a:lnTo>
                      <a:pt x="62" y="5"/>
                    </a:lnTo>
                    <a:lnTo>
                      <a:pt x="63" y="5"/>
                    </a:lnTo>
                    <a:lnTo>
                      <a:pt x="63" y="5"/>
                    </a:lnTo>
                    <a:lnTo>
                      <a:pt x="64" y="4"/>
                    </a:lnTo>
                    <a:lnTo>
                      <a:pt x="64" y="4"/>
                    </a:lnTo>
                    <a:lnTo>
                      <a:pt x="65" y="4"/>
                    </a:lnTo>
                    <a:lnTo>
                      <a:pt x="65" y="4"/>
                    </a:lnTo>
                    <a:lnTo>
                      <a:pt x="66" y="4"/>
                    </a:lnTo>
                    <a:lnTo>
                      <a:pt x="66" y="4"/>
                    </a:lnTo>
                    <a:lnTo>
                      <a:pt x="67" y="3"/>
                    </a:lnTo>
                    <a:lnTo>
                      <a:pt x="67" y="3"/>
                    </a:lnTo>
                    <a:lnTo>
                      <a:pt x="68" y="3"/>
                    </a:lnTo>
                    <a:lnTo>
                      <a:pt x="68" y="3"/>
                    </a:lnTo>
                    <a:lnTo>
                      <a:pt x="69" y="3"/>
                    </a:lnTo>
                    <a:lnTo>
                      <a:pt x="69" y="3"/>
                    </a:lnTo>
                    <a:lnTo>
                      <a:pt x="70" y="3"/>
                    </a:lnTo>
                    <a:lnTo>
                      <a:pt x="70" y="2"/>
                    </a:lnTo>
                    <a:lnTo>
                      <a:pt x="71" y="2"/>
                    </a:lnTo>
                    <a:lnTo>
                      <a:pt x="71" y="2"/>
                    </a:lnTo>
                    <a:lnTo>
                      <a:pt x="72" y="2"/>
                    </a:lnTo>
                    <a:lnTo>
                      <a:pt x="72" y="2"/>
                    </a:lnTo>
                    <a:lnTo>
                      <a:pt x="73" y="2"/>
                    </a:lnTo>
                    <a:lnTo>
                      <a:pt x="73" y="2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6" y="1"/>
                    </a:lnTo>
                    <a:lnTo>
                      <a:pt x="76" y="1"/>
                    </a:lnTo>
                    <a:lnTo>
                      <a:pt x="77" y="1"/>
                    </a:lnTo>
                    <a:lnTo>
                      <a:pt x="77" y="1"/>
                    </a:lnTo>
                    <a:lnTo>
                      <a:pt x="78" y="1"/>
                    </a:lnTo>
                    <a:lnTo>
                      <a:pt x="78" y="1"/>
                    </a:lnTo>
                    <a:lnTo>
                      <a:pt x="79" y="0"/>
                    </a:lnTo>
                    <a:lnTo>
                      <a:pt x="79" y="0"/>
                    </a:lnTo>
                    <a:lnTo>
                      <a:pt x="80" y="0"/>
                    </a:lnTo>
                    <a:lnTo>
                      <a:pt x="80" y="0"/>
                    </a:lnTo>
                    <a:lnTo>
                      <a:pt x="81" y="0"/>
                    </a:lnTo>
                    <a:lnTo>
                      <a:pt x="81" y="0"/>
                    </a:lnTo>
                    <a:lnTo>
                      <a:pt x="82" y="0"/>
                    </a:lnTo>
                    <a:lnTo>
                      <a:pt x="82" y="0"/>
                    </a:lnTo>
                    <a:lnTo>
                      <a:pt x="83" y="0"/>
                    </a:lnTo>
                    <a:lnTo>
                      <a:pt x="83" y="0"/>
                    </a:lnTo>
                    <a:lnTo>
                      <a:pt x="84" y="0"/>
                    </a:lnTo>
                    <a:lnTo>
                      <a:pt x="84" y="0"/>
                    </a:lnTo>
                    <a:lnTo>
                      <a:pt x="85" y="0"/>
                    </a:lnTo>
                    <a:lnTo>
                      <a:pt x="85" y="0"/>
                    </a:lnTo>
                    <a:lnTo>
                      <a:pt x="86" y="0"/>
                    </a:lnTo>
                    <a:lnTo>
                      <a:pt x="86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88" y="0"/>
                    </a:lnTo>
                    <a:lnTo>
                      <a:pt x="88" y="0"/>
                    </a:lnTo>
                    <a:lnTo>
                      <a:pt x="89" y="0"/>
                    </a:lnTo>
                    <a:lnTo>
                      <a:pt x="89" y="0"/>
                    </a:lnTo>
                    <a:lnTo>
                      <a:pt x="89" y="0"/>
                    </a:lnTo>
                    <a:lnTo>
                      <a:pt x="90" y="0"/>
                    </a:lnTo>
                    <a:lnTo>
                      <a:pt x="90" y="0"/>
                    </a:lnTo>
                    <a:lnTo>
                      <a:pt x="91" y="0"/>
                    </a:lnTo>
                    <a:lnTo>
                      <a:pt x="91" y="0"/>
                    </a:lnTo>
                    <a:lnTo>
                      <a:pt x="92" y="0"/>
                    </a:lnTo>
                    <a:lnTo>
                      <a:pt x="92" y="0"/>
                    </a:lnTo>
                    <a:lnTo>
                      <a:pt x="93" y="0"/>
                    </a:lnTo>
                    <a:lnTo>
                      <a:pt x="93" y="0"/>
                    </a:lnTo>
                    <a:lnTo>
                      <a:pt x="94" y="0"/>
                    </a:lnTo>
                    <a:lnTo>
                      <a:pt x="94" y="0"/>
                    </a:lnTo>
                    <a:lnTo>
                      <a:pt x="95" y="1"/>
                    </a:lnTo>
                    <a:lnTo>
                      <a:pt x="95" y="1"/>
                    </a:lnTo>
                    <a:lnTo>
                      <a:pt x="96" y="1"/>
                    </a:lnTo>
                    <a:lnTo>
                      <a:pt x="96" y="1"/>
                    </a:lnTo>
                    <a:lnTo>
                      <a:pt x="97" y="1"/>
                    </a:lnTo>
                    <a:lnTo>
                      <a:pt x="97" y="1"/>
                    </a:lnTo>
                    <a:lnTo>
                      <a:pt x="98" y="1"/>
                    </a:lnTo>
                    <a:lnTo>
                      <a:pt x="98" y="1"/>
                    </a:lnTo>
                    <a:lnTo>
                      <a:pt x="99" y="1"/>
                    </a:lnTo>
                    <a:lnTo>
                      <a:pt x="99" y="1"/>
                    </a:lnTo>
                    <a:lnTo>
                      <a:pt x="100" y="1"/>
                    </a:lnTo>
                    <a:lnTo>
                      <a:pt x="100" y="2"/>
                    </a:lnTo>
                    <a:lnTo>
                      <a:pt x="101" y="2"/>
                    </a:lnTo>
                    <a:lnTo>
                      <a:pt x="101" y="2"/>
                    </a:lnTo>
                    <a:lnTo>
                      <a:pt x="102" y="2"/>
                    </a:lnTo>
                    <a:lnTo>
                      <a:pt x="102" y="2"/>
                    </a:lnTo>
                    <a:lnTo>
                      <a:pt x="103" y="2"/>
                    </a:lnTo>
                    <a:lnTo>
                      <a:pt x="103" y="2"/>
                    </a:lnTo>
                    <a:lnTo>
                      <a:pt x="104" y="3"/>
                    </a:lnTo>
                    <a:lnTo>
                      <a:pt x="104" y="3"/>
                    </a:lnTo>
                    <a:lnTo>
                      <a:pt x="104" y="3"/>
                    </a:lnTo>
                    <a:lnTo>
                      <a:pt x="105" y="3"/>
                    </a:lnTo>
                    <a:lnTo>
                      <a:pt x="105" y="3"/>
                    </a:lnTo>
                    <a:lnTo>
                      <a:pt x="106" y="3"/>
                    </a:lnTo>
                    <a:lnTo>
                      <a:pt x="106" y="3"/>
                    </a:lnTo>
                    <a:lnTo>
                      <a:pt x="107" y="4"/>
                    </a:lnTo>
                    <a:lnTo>
                      <a:pt x="107" y="4"/>
                    </a:lnTo>
                    <a:lnTo>
                      <a:pt x="108" y="4"/>
                    </a:lnTo>
                    <a:lnTo>
                      <a:pt x="108" y="4"/>
                    </a:lnTo>
                    <a:lnTo>
                      <a:pt x="109" y="4"/>
                    </a:lnTo>
                    <a:lnTo>
                      <a:pt x="109" y="4"/>
                    </a:lnTo>
                    <a:lnTo>
                      <a:pt x="110" y="5"/>
                    </a:lnTo>
                    <a:lnTo>
                      <a:pt x="110" y="5"/>
                    </a:lnTo>
                    <a:lnTo>
                      <a:pt x="111" y="5"/>
                    </a:lnTo>
                    <a:lnTo>
                      <a:pt x="111" y="5"/>
                    </a:lnTo>
                    <a:lnTo>
                      <a:pt x="112" y="5"/>
                    </a:lnTo>
                    <a:lnTo>
                      <a:pt x="112" y="6"/>
                    </a:lnTo>
                    <a:lnTo>
                      <a:pt x="113" y="6"/>
                    </a:lnTo>
                    <a:lnTo>
                      <a:pt x="113" y="6"/>
                    </a:lnTo>
                    <a:lnTo>
                      <a:pt x="114" y="6"/>
                    </a:lnTo>
                    <a:lnTo>
                      <a:pt x="114" y="7"/>
                    </a:lnTo>
                    <a:lnTo>
                      <a:pt x="115" y="7"/>
                    </a:lnTo>
                    <a:lnTo>
                      <a:pt x="115" y="7"/>
                    </a:lnTo>
                    <a:lnTo>
                      <a:pt x="116" y="7"/>
                    </a:lnTo>
                    <a:lnTo>
                      <a:pt x="116" y="8"/>
                    </a:lnTo>
                    <a:lnTo>
                      <a:pt x="117" y="8"/>
                    </a:lnTo>
                    <a:lnTo>
                      <a:pt x="117" y="8"/>
                    </a:lnTo>
                    <a:lnTo>
                      <a:pt x="118" y="8"/>
                    </a:lnTo>
                    <a:lnTo>
                      <a:pt x="118" y="8"/>
                    </a:lnTo>
                    <a:lnTo>
                      <a:pt x="118" y="9"/>
                    </a:lnTo>
                    <a:lnTo>
                      <a:pt x="119" y="9"/>
                    </a:lnTo>
                    <a:lnTo>
                      <a:pt x="119" y="9"/>
                    </a:lnTo>
                    <a:lnTo>
                      <a:pt x="120" y="10"/>
                    </a:lnTo>
                    <a:lnTo>
                      <a:pt x="120" y="10"/>
                    </a:lnTo>
                    <a:lnTo>
                      <a:pt x="121" y="10"/>
                    </a:lnTo>
                    <a:lnTo>
                      <a:pt x="121" y="10"/>
                    </a:lnTo>
                    <a:lnTo>
                      <a:pt x="122" y="11"/>
                    </a:lnTo>
                    <a:lnTo>
                      <a:pt x="122" y="11"/>
                    </a:lnTo>
                    <a:lnTo>
                      <a:pt x="123" y="11"/>
                    </a:lnTo>
                    <a:lnTo>
                      <a:pt x="123" y="12"/>
                    </a:lnTo>
                    <a:lnTo>
                      <a:pt x="124" y="12"/>
                    </a:lnTo>
                    <a:lnTo>
                      <a:pt x="124" y="12"/>
                    </a:lnTo>
                    <a:lnTo>
                      <a:pt x="125" y="12"/>
                    </a:lnTo>
                    <a:lnTo>
                      <a:pt x="125" y="13"/>
                    </a:lnTo>
                    <a:lnTo>
                      <a:pt x="126" y="13"/>
                    </a:lnTo>
                    <a:lnTo>
                      <a:pt x="126" y="13"/>
                    </a:lnTo>
                    <a:lnTo>
                      <a:pt x="127" y="14"/>
                    </a:lnTo>
                    <a:lnTo>
                      <a:pt x="127" y="14"/>
                    </a:lnTo>
                    <a:lnTo>
                      <a:pt x="128" y="14"/>
                    </a:lnTo>
                    <a:lnTo>
                      <a:pt x="128" y="15"/>
                    </a:lnTo>
                    <a:lnTo>
                      <a:pt x="129" y="15"/>
                    </a:lnTo>
                    <a:lnTo>
                      <a:pt x="129" y="15"/>
                    </a:lnTo>
                    <a:lnTo>
                      <a:pt x="130" y="16"/>
                    </a:lnTo>
                    <a:lnTo>
                      <a:pt x="130" y="16"/>
                    </a:lnTo>
                    <a:lnTo>
                      <a:pt x="131" y="16"/>
                    </a:lnTo>
                    <a:lnTo>
                      <a:pt x="131" y="17"/>
                    </a:lnTo>
                    <a:lnTo>
                      <a:pt x="132" y="17"/>
                    </a:lnTo>
                    <a:lnTo>
                      <a:pt x="132" y="17"/>
                    </a:lnTo>
                    <a:lnTo>
                      <a:pt x="132" y="18"/>
                    </a:lnTo>
                    <a:lnTo>
                      <a:pt x="133" y="18"/>
                    </a:lnTo>
                    <a:lnTo>
                      <a:pt x="133" y="18"/>
                    </a:lnTo>
                    <a:lnTo>
                      <a:pt x="134" y="19"/>
                    </a:lnTo>
                    <a:lnTo>
                      <a:pt x="134" y="19"/>
                    </a:lnTo>
                    <a:lnTo>
                      <a:pt x="135" y="19"/>
                    </a:lnTo>
                    <a:lnTo>
                      <a:pt x="135" y="20"/>
                    </a:lnTo>
                    <a:lnTo>
                      <a:pt x="136" y="20"/>
                    </a:lnTo>
                    <a:lnTo>
                      <a:pt x="136" y="21"/>
                    </a:lnTo>
                    <a:lnTo>
                      <a:pt x="137" y="21"/>
                    </a:lnTo>
                    <a:lnTo>
                      <a:pt x="137" y="21"/>
                    </a:lnTo>
                    <a:lnTo>
                      <a:pt x="138" y="22"/>
                    </a:lnTo>
                    <a:lnTo>
                      <a:pt x="138" y="22"/>
                    </a:lnTo>
                    <a:lnTo>
                      <a:pt x="139" y="22"/>
                    </a:lnTo>
                    <a:lnTo>
                      <a:pt x="139" y="23"/>
                    </a:lnTo>
                    <a:lnTo>
                      <a:pt x="140" y="23"/>
                    </a:lnTo>
                    <a:lnTo>
                      <a:pt x="140" y="24"/>
                    </a:lnTo>
                    <a:lnTo>
                      <a:pt x="141" y="24"/>
                    </a:lnTo>
                    <a:lnTo>
                      <a:pt x="141" y="24"/>
                    </a:lnTo>
                    <a:lnTo>
                      <a:pt x="142" y="25"/>
                    </a:lnTo>
                    <a:lnTo>
                      <a:pt x="142" y="25"/>
                    </a:lnTo>
                    <a:lnTo>
                      <a:pt x="143" y="26"/>
                    </a:lnTo>
                    <a:lnTo>
                      <a:pt x="143" y="26"/>
                    </a:lnTo>
                    <a:lnTo>
                      <a:pt x="144" y="26"/>
                    </a:lnTo>
                    <a:lnTo>
                      <a:pt x="144" y="27"/>
                    </a:lnTo>
                    <a:lnTo>
                      <a:pt x="145" y="27"/>
                    </a:lnTo>
                    <a:lnTo>
                      <a:pt x="145" y="28"/>
                    </a:lnTo>
                    <a:lnTo>
                      <a:pt x="146" y="28"/>
                    </a:lnTo>
                    <a:lnTo>
                      <a:pt x="146" y="29"/>
                    </a:lnTo>
                    <a:lnTo>
                      <a:pt x="147" y="29"/>
                    </a:lnTo>
                    <a:lnTo>
                      <a:pt x="147" y="29"/>
                    </a:lnTo>
                    <a:lnTo>
                      <a:pt x="147" y="30"/>
                    </a:lnTo>
                    <a:lnTo>
                      <a:pt x="148" y="30"/>
                    </a:lnTo>
                    <a:lnTo>
                      <a:pt x="148" y="31"/>
                    </a:lnTo>
                    <a:lnTo>
                      <a:pt x="149" y="31"/>
                    </a:lnTo>
                    <a:lnTo>
                      <a:pt x="149" y="31"/>
                    </a:lnTo>
                    <a:lnTo>
                      <a:pt x="150" y="32"/>
                    </a:lnTo>
                    <a:lnTo>
                      <a:pt x="150" y="32"/>
                    </a:lnTo>
                    <a:lnTo>
                      <a:pt x="151" y="33"/>
                    </a:lnTo>
                    <a:lnTo>
                      <a:pt x="151" y="33"/>
                    </a:lnTo>
                    <a:lnTo>
                      <a:pt x="152" y="34"/>
                    </a:lnTo>
                    <a:lnTo>
                      <a:pt x="152" y="34"/>
                    </a:lnTo>
                    <a:lnTo>
                      <a:pt x="153" y="35"/>
                    </a:lnTo>
                    <a:lnTo>
                      <a:pt x="153" y="35"/>
                    </a:lnTo>
                    <a:lnTo>
                      <a:pt x="154" y="35"/>
                    </a:lnTo>
                    <a:lnTo>
                      <a:pt x="154" y="36"/>
                    </a:lnTo>
                    <a:lnTo>
                      <a:pt x="155" y="36"/>
                    </a:lnTo>
                    <a:lnTo>
                      <a:pt x="155" y="37"/>
                    </a:lnTo>
                    <a:lnTo>
                      <a:pt x="156" y="37"/>
                    </a:lnTo>
                    <a:lnTo>
                      <a:pt x="156" y="38"/>
                    </a:lnTo>
                    <a:lnTo>
                      <a:pt x="157" y="38"/>
                    </a:lnTo>
                    <a:lnTo>
                      <a:pt x="157" y="39"/>
                    </a:lnTo>
                    <a:lnTo>
                      <a:pt x="158" y="39"/>
                    </a:lnTo>
                    <a:lnTo>
                      <a:pt x="158" y="39"/>
                    </a:lnTo>
                    <a:lnTo>
                      <a:pt x="159" y="40"/>
                    </a:lnTo>
                    <a:lnTo>
                      <a:pt x="159" y="40"/>
                    </a:lnTo>
                    <a:lnTo>
                      <a:pt x="160" y="41"/>
                    </a:lnTo>
                    <a:lnTo>
                      <a:pt x="160" y="41"/>
                    </a:lnTo>
                    <a:lnTo>
                      <a:pt x="161" y="42"/>
                    </a:lnTo>
                    <a:lnTo>
                      <a:pt x="161" y="42"/>
                    </a:lnTo>
                    <a:lnTo>
                      <a:pt x="161" y="43"/>
                    </a:lnTo>
                    <a:lnTo>
                      <a:pt x="162" y="43"/>
                    </a:lnTo>
                    <a:lnTo>
                      <a:pt x="162" y="44"/>
                    </a:lnTo>
                    <a:lnTo>
                      <a:pt x="163" y="44"/>
                    </a:lnTo>
                    <a:lnTo>
                      <a:pt x="163" y="45"/>
                    </a:lnTo>
                    <a:lnTo>
                      <a:pt x="164" y="45"/>
                    </a:lnTo>
                    <a:lnTo>
                      <a:pt x="164" y="46"/>
                    </a:lnTo>
                    <a:lnTo>
                      <a:pt x="165" y="46"/>
                    </a:lnTo>
                    <a:lnTo>
                      <a:pt x="165" y="47"/>
                    </a:lnTo>
                    <a:lnTo>
                      <a:pt x="166" y="47"/>
                    </a:lnTo>
                    <a:lnTo>
                      <a:pt x="166" y="48"/>
                    </a:lnTo>
                    <a:lnTo>
                      <a:pt x="167" y="48"/>
                    </a:lnTo>
                    <a:lnTo>
                      <a:pt x="167" y="48"/>
                    </a:lnTo>
                    <a:lnTo>
                      <a:pt x="168" y="49"/>
                    </a:lnTo>
                    <a:lnTo>
                      <a:pt x="168" y="49"/>
                    </a:lnTo>
                    <a:lnTo>
                      <a:pt x="169" y="50"/>
                    </a:lnTo>
                    <a:lnTo>
                      <a:pt x="169" y="50"/>
                    </a:lnTo>
                    <a:lnTo>
                      <a:pt x="170" y="51"/>
                    </a:lnTo>
                    <a:lnTo>
                      <a:pt x="170" y="51"/>
                    </a:lnTo>
                    <a:lnTo>
                      <a:pt x="171" y="52"/>
                    </a:lnTo>
                    <a:lnTo>
                      <a:pt x="171" y="52"/>
                    </a:lnTo>
                    <a:lnTo>
                      <a:pt x="172" y="53"/>
                    </a:lnTo>
                    <a:lnTo>
                      <a:pt x="172" y="53"/>
                    </a:lnTo>
                    <a:lnTo>
                      <a:pt x="173" y="54"/>
                    </a:lnTo>
                    <a:lnTo>
                      <a:pt x="173" y="54"/>
                    </a:lnTo>
                    <a:lnTo>
                      <a:pt x="174" y="55"/>
                    </a:lnTo>
                    <a:lnTo>
                      <a:pt x="174" y="55"/>
                    </a:lnTo>
                    <a:lnTo>
                      <a:pt x="175" y="56"/>
                    </a:lnTo>
                    <a:lnTo>
                      <a:pt x="175" y="56"/>
                    </a:lnTo>
                    <a:lnTo>
                      <a:pt x="175" y="57"/>
                    </a:lnTo>
                    <a:lnTo>
                      <a:pt x="176" y="57"/>
                    </a:lnTo>
                    <a:lnTo>
                      <a:pt x="176" y="57"/>
                    </a:lnTo>
                    <a:lnTo>
                      <a:pt x="177" y="58"/>
                    </a:lnTo>
                    <a:lnTo>
                      <a:pt x="177" y="58"/>
                    </a:lnTo>
                    <a:lnTo>
                      <a:pt x="178" y="59"/>
                    </a:lnTo>
                    <a:lnTo>
                      <a:pt x="178" y="59"/>
                    </a:lnTo>
                    <a:lnTo>
                      <a:pt x="179" y="60"/>
                    </a:lnTo>
                    <a:lnTo>
                      <a:pt x="179" y="60"/>
                    </a:lnTo>
                    <a:lnTo>
                      <a:pt x="180" y="61"/>
                    </a:lnTo>
                    <a:lnTo>
                      <a:pt x="180" y="61"/>
                    </a:lnTo>
                    <a:lnTo>
                      <a:pt x="181" y="62"/>
                    </a:lnTo>
                    <a:lnTo>
                      <a:pt x="181" y="62"/>
                    </a:lnTo>
                    <a:lnTo>
                      <a:pt x="182" y="63"/>
                    </a:lnTo>
                    <a:lnTo>
                      <a:pt x="182" y="63"/>
                    </a:lnTo>
                    <a:lnTo>
                      <a:pt x="183" y="64"/>
                    </a:lnTo>
                    <a:lnTo>
                      <a:pt x="183" y="64"/>
                    </a:lnTo>
                    <a:lnTo>
                      <a:pt x="184" y="65"/>
                    </a:lnTo>
                    <a:lnTo>
                      <a:pt x="184" y="65"/>
                    </a:lnTo>
                    <a:lnTo>
                      <a:pt x="185" y="66"/>
                    </a:lnTo>
                    <a:lnTo>
                      <a:pt x="185" y="66"/>
                    </a:lnTo>
                    <a:lnTo>
                      <a:pt x="186" y="66"/>
                    </a:lnTo>
                    <a:lnTo>
                      <a:pt x="186" y="67"/>
                    </a:lnTo>
                    <a:lnTo>
                      <a:pt x="187" y="67"/>
                    </a:lnTo>
                    <a:lnTo>
                      <a:pt x="187" y="68"/>
                    </a:lnTo>
                    <a:lnTo>
                      <a:pt x="188" y="68"/>
                    </a:lnTo>
                    <a:lnTo>
                      <a:pt x="188" y="69"/>
                    </a:lnTo>
                    <a:lnTo>
                      <a:pt x="189" y="69"/>
                    </a:lnTo>
                    <a:lnTo>
                      <a:pt x="189" y="70"/>
                    </a:lnTo>
                    <a:lnTo>
                      <a:pt x="189" y="70"/>
                    </a:lnTo>
                    <a:lnTo>
                      <a:pt x="190" y="70"/>
                    </a:lnTo>
                    <a:lnTo>
                      <a:pt x="190" y="71"/>
                    </a:lnTo>
                    <a:lnTo>
                      <a:pt x="191" y="71"/>
                    </a:lnTo>
                    <a:lnTo>
                      <a:pt x="191" y="72"/>
                    </a:lnTo>
                    <a:lnTo>
                      <a:pt x="192" y="72"/>
                    </a:lnTo>
                    <a:lnTo>
                      <a:pt x="192" y="73"/>
                    </a:lnTo>
                    <a:lnTo>
                      <a:pt x="193" y="73"/>
                    </a:lnTo>
                    <a:lnTo>
                      <a:pt x="193" y="74"/>
                    </a:lnTo>
                    <a:lnTo>
                      <a:pt x="194" y="74"/>
                    </a:lnTo>
                    <a:lnTo>
                      <a:pt x="194" y="75"/>
                    </a:lnTo>
                    <a:lnTo>
                      <a:pt x="195" y="75"/>
                    </a:lnTo>
                    <a:lnTo>
                      <a:pt x="195" y="75"/>
                    </a:lnTo>
                    <a:lnTo>
                      <a:pt x="196" y="76"/>
                    </a:lnTo>
                    <a:lnTo>
                      <a:pt x="196" y="76"/>
                    </a:lnTo>
                    <a:lnTo>
                      <a:pt x="197" y="77"/>
                    </a:lnTo>
                    <a:lnTo>
                      <a:pt x="197" y="77"/>
                    </a:lnTo>
                    <a:lnTo>
                      <a:pt x="198" y="78"/>
                    </a:lnTo>
                    <a:lnTo>
                      <a:pt x="198" y="78"/>
                    </a:lnTo>
                    <a:lnTo>
                      <a:pt x="199" y="79"/>
                    </a:lnTo>
                    <a:lnTo>
                      <a:pt x="199" y="79"/>
                    </a:lnTo>
                    <a:lnTo>
                      <a:pt x="200" y="79"/>
                    </a:lnTo>
                    <a:lnTo>
                      <a:pt x="200" y="80"/>
                    </a:lnTo>
                    <a:lnTo>
                      <a:pt x="201" y="80"/>
                    </a:lnTo>
                    <a:lnTo>
                      <a:pt x="201" y="81"/>
                    </a:lnTo>
                    <a:lnTo>
                      <a:pt x="202" y="81"/>
                    </a:lnTo>
                    <a:lnTo>
                      <a:pt x="202" y="81"/>
                    </a:lnTo>
                    <a:lnTo>
                      <a:pt x="203" y="82"/>
                    </a:lnTo>
                    <a:lnTo>
                      <a:pt x="203" y="82"/>
                    </a:lnTo>
                    <a:lnTo>
                      <a:pt x="204" y="83"/>
                    </a:lnTo>
                    <a:lnTo>
                      <a:pt x="204" y="83"/>
                    </a:lnTo>
                    <a:lnTo>
                      <a:pt x="204" y="84"/>
                    </a:lnTo>
                    <a:lnTo>
                      <a:pt x="205" y="84"/>
                    </a:lnTo>
                    <a:lnTo>
                      <a:pt x="205" y="84"/>
                    </a:lnTo>
                    <a:lnTo>
                      <a:pt x="206" y="85"/>
                    </a:lnTo>
                    <a:lnTo>
                      <a:pt x="206" y="85"/>
                    </a:lnTo>
                    <a:lnTo>
                      <a:pt x="207" y="86"/>
                    </a:lnTo>
                    <a:lnTo>
                      <a:pt x="207" y="86"/>
                    </a:lnTo>
                    <a:lnTo>
                      <a:pt x="208" y="86"/>
                    </a:lnTo>
                    <a:lnTo>
                      <a:pt x="208" y="87"/>
                    </a:lnTo>
                    <a:lnTo>
                      <a:pt x="209" y="87"/>
                    </a:lnTo>
                    <a:lnTo>
                      <a:pt x="209" y="88"/>
                    </a:lnTo>
                    <a:lnTo>
                      <a:pt x="210" y="88"/>
                    </a:lnTo>
                    <a:lnTo>
                      <a:pt x="210" y="88"/>
                    </a:lnTo>
                    <a:lnTo>
                      <a:pt x="211" y="89"/>
                    </a:lnTo>
                    <a:lnTo>
                      <a:pt x="211" y="89"/>
                    </a:lnTo>
                    <a:lnTo>
                      <a:pt x="212" y="89"/>
                    </a:lnTo>
                    <a:lnTo>
                      <a:pt x="212" y="90"/>
                    </a:lnTo>
                    <a:lnTo>
                      <a:pt x="213" y="90"/>
                    </a:lnTo>
                    <a:lnTo>
                      <a:pt x="213" y="90"/>
                    </a:lnTo>
                    <a:lnTo>
                      <a:pt x="214" y="91"/>
                    </a:lnTo>
                    <a:lnTo>
                      <a:pt x="214" y="91"/>
                    </a:lnTo>
                    <a:lnTo>
                      <a:pt x="215" y="92"/>
                    </a:lnTo>
                    <a:lnTo>
                      <a:pt x="215" y="92"/>
                    </a:lnTo>
                    <a:lnTo>
                      <a:pt x="216" y="92"/>
                    </a:lnTo>
                    <a:lnTo>
                      <a:pt x="216" y="93"/>
                    </a:lnTo>
                    <a:lnTo>
                      <a:pt x="217" y="93"/>
                    </a:lnTo>
                    <a:lnTo>
                      <a:pt x="217" y="93"/>
                    </a:lnTo>
                    <a:lnTo>
                      <a:pt x="218" y="94"/>
                    </a:lnTo>
                    <a:lnTo>
                      <a:pt x="218" y="94"/>
                    </a:lnTo>
                    <a:lnTo>
                      <a:pt x="218" y="94"/>
                    </a:lnTo>
                    <a:lnTo>
                      <a:pt x="219" y="95"/>
                    </a:lnTo>
                    <a:lnTo>
                      <a:pt x="219" y="95"/>
                    </a:lnTo>
                    <a:lnTo>
                      <a:pt x="220" y="95"/>
                    </a:lnTo>
                    <a:lnTo>
                      <a:pt x="220" y="96"/>
                    </a:lnTo>
                    <a:lnTo>
                      <a:pt x="221" y="96"/>
                    </a:lnTo>
                    <a:lnTo>
                      <a:pt x="221" y="96"/>
                    </a:lnTo>
                    <a:lnTo>
                      <a:pt x="222" y="96"/>
                    </a:lnTo>
                    <a:lnTo>
                      <a:pt x="222" y="97"/>
                    </a:lnTo>
                    <a:lnTo>
                      <a:pt x="223" y="97"/>
                    </a:lnTo>
                    <a:lnTo>
                      <a:pt x="223" y="97"/>
                    </a:lnTo>
                    <a:lnTo>
                      <a:pt x="224" y="98"/>
                    </a:lnTo>
                    <a:lnTo>
                      <a:pt x="224" y="98"/>
                    </a:lnTo>
                    <a:lnTo>
                      <a:pt x="225" y="98"/>
                    </a:lnTo>
                    <a:lnTo>
                      <a:pt x="225" y="98"/>
                    </a:lnTo>
                    <a:lnTo>
                      <a:pt x="226" y="99"/>
                    </a:lnTo>
                    <a:lnTo>
                      <a:pt x="226" y="99"/>
                    </a:lnTo>
                    <a:lnTo>
                      <a:pt x="227" y="99"/>
                    </a:lnTo>
                    <a:lnTo>
                      <a:pt x="227" y="100"/>
                    </a:lnTo>
                    <a:lnTo>
                      <a:pt x="228" y="100"/>
                    </a:lnTo>
                    <a:lnTo>
                      <a:pt x="228" y="100"/>
                    </a:lnTo>
                    <a:lnTo>
                      <a:pt x="229" y="100"/>
                    </a:lnTo>
                    <a:lnTo>
                      <a:pt x="229" y="101"/>
                    </a:lnTo>
                    <a:lnTo>
                      <a:pt x="230" y="101"/>
                    </a:lnTo>
                    <a:lnTo>
                      <a:pt x="230" y="101"/>
                    </a:lnTo>
                    <a:lnTo>
                      <a:pt x="231" y="101"/>
                    </a:lnTo>
                    <a:lnTo>
                      <a:pt x="231" y="102"/>
                    </a:lnTo>
                    <a:lnTo>
                      <a:pt x="232" y="102"/>
                    </a:lnTo>
                    <a:lnTo>
                      <a:pt x="232" y="102"/>
                    </a:lnTo>
                    <a:lnTo>
                      <a:pt x="232" y="102"/>
                    </a:lnTo>
                    <a:lnTo>
                      <a:pt x="233" y="103"/>
                    </a:lnTo>
                    <a:lnTo>
                      <a:pt x="233" y="103"/>
                    </a:lnTo>
                    <a:lnTo>
                      <a:pt x="234" y="103"/>
                    </a:lnTo>
                    <a:lnTo>
                      <a:pt x="234" y="103"/>
                    </a:lnTo>
                    <a:lnTo>
                      <a:pt x="235" y="103"/>
                    </a:lnTo>
                    <a:lnTo>
                      <a:pt x="235" y="104"/>
                    </a:lnTo>
                    <a:lnTo>
                      <a:pt x="236" y="104"/>
                    </a:lnTo>
                    <a:lnTo>
                      <a:pt x="236" y="104"/>
                    </a:lnTo>
                    <a:lnTo>
                      <a:pt x="237" y="104"/>
                    </a:lnTo>
                    <a:lnTo>
                      <a:pt x="237" y="105"/>
                    </a:lnTo>
                    <a:lnTo>
                      <a:pt x="238" y="105"/>
                    </a:lnTo>
                    <a:lnTo>
                      <a:pt x="238" y="105"/>
                    </a:lnTo>
                    <a:lnTo>
                      <a:pt x="239" y="105"/>
                    </a:lnTo>
                    <a:lnTo>
                      <a:pt x="239" y="105"/>
                    </a:lnTo>
                    <a:lnTo>
                      <a:pt x="240" y="105"/>
                    </a:lnTo>
                    <a:lnTo>
                      <a:pt x="240" y="106"/>
                    </a:lnTo>
                    <a:lnTo>
                      <a:pt x="241" y="106"/>
                    </a:lnTo>
                    <a:lnTo>
                      <a:pt x="241" y="106"/>
                    </a:lnTo>
                    <a:lnTo>
                      <a:pt x="242" y="106"/>
                    </a:lnTo>
                    <a:lnTo>
                      <a:pt x="242" y="106"/>
                    </a:lnTo>
                    <a:lnTo>
                      <a:pt x="242" y="106"/>
                    </a:lnTo>
                    <a:lnTo>
                      <a:pt x="243" y="106"/>
                    </a:lnTo>
                    <a:lnTo>
                      <a:pt x="243" y="107"/>
                    </a:lnTo>
                    <a:lnTo>
                      <a:pt x="244" y="107"/>
                    </a:lnTo>
                    <a:lnTo>
                      <a:pt x="244" y="107"/>
                    </a:lnTo>
                    <a:lnTo>
                      <a:pt x="245" y="107"/>
                    </a:lnTo>
                    <a:lnTo>
                      <a:pt x="245" y="107"/>
                    </a:lnTo>
                    <a:lnTo>
                      <a:pt x="246" y="107"/>
                    </a:lnTo>
                    <a:lnTo>
                      <a:pt x="246" y="107"/>
                    </a:lnTo>
                    <a:lnTo>
                      <a:pt x="247" y="108"/>
                    </a:lnTo>
                    <a:lnTo>
                      <a:pt x="247" y="108"/>
                    </a:lnTo>
                    <a:lnTo>
                      <a:pt x="248" y="108"/>
                    </a:lnTo>
                    <a:lnTo>
                      <a:pt x="248" y="108"/>
                    </a:lnTo>
                    <a:lnTo>
                      <a:pt x="249" y="108"/>
                    </a:lnTo>
                    <a:lnTo>
                      <a:pt x="249" y="108"/>
                    </a:lnTo>
                    <a:lnTo>
                      <a:pt x="250" y="108"/>
                    </a:lnTo>
                    <a:lnTo>
                      <a:pt x="250" y="108"/>
                    </a:lnTo>
                    <a:lnTo>
                      <a:pt x="251" y="108"/>
                    </a:lnTo>
                    <a:lnTo>
                      <a:pt x="251" y="108"/>
                    </a:lnTo>
                    <a:lnTo>
                      <a:pt x="252" y="109"/>
                    </a:lnTo>
                    <a:lnTo>
                      <a:pt x="252" y="109"/>
                    </a:lnTo>
                    <a:lnTo>
                      <a:pt x="253" y="109"/>
                    </a:lnTo>
                    <a:lnTo>
                      <a:pt x="253" y="109"/>
                    </a:lnTo>
                    <a:lnTo>
                      <a:pt x="254" y="109"/>
                    </a:lnTo>
                    <a:lnTo>
                      <a:pt x="254" y="109"/>
                    </a:lnTo>
                    <a:lnTo>
                      <a:pt x="255" y="109"/>
                    </a:lnTo>
                    <a:lnTo>
                      <a:pt x="255" y="109"/>
                    </a:lnTo>
                    <a:lnTo>
                      <a:pt x="256" y="109"/>
                    </a:lnTo>
                    <a:lnTo>
                      <a:pt x="256" y="109"/>
                    </a:lnTo>
                    <a:lnTo>
                      <a:pt x="256" y="109"/>
                    </a:lnTo>
                    <a:lnTo>
                      <a:pt x="257" y="109"/>
                    </a:lnTo>
                    <a:lnTo>
                      <a:pt x="257" y="109"/>
                    </a:lnTo>
                    <a:lnTo>
                      <a:pt x="258" y="109"/>
                    </a:lnTo>
                    <a:lnTo>
                      <a:pt x="258" y="109"/>
                    </a:lnTo>
                    <a:lnTo>
                      <a:pt x="259" y="109"/>
                    </a:lnTo>
                    <a:lnTo>
                      <a:pt x="259" y="109"/>
                    </a:lnTo>
                    <a:lnTo>
                      <a:pt x="260" y="109"/>
                    </a:lnTo>
                    <a:lnTo>
                      <a:pt x="260" y="109"/>
                    </a:lnTo>
                    <a:lnTo>
                      <a:pt x="261" y="109"/>
                    </a:lnTo>
                    <a:lnTo>
                      <a:pt x="261" y="109"/>
                    </a:lnTo>
                    <a:lnTo>
                      <a:pt x="262" y="109"/>
                    </a:lnTo>
                    <a:lnTo>
                      <a:pt x="262" y="109"/>
                    </a:lnTo>
                    <a:lnTo>
                      <a:pt x="263" y="109"/>
                    </a:lnTo>
                    <a:lnTo>
                      <a:pt x="263" y="109"/>
                    </a:lnTo>
                    <a:lnTo>
                      <a:pt x="264" y="109"/>
                    </a:lnTo>
                    <a:lnTo>
                      <a:pt x="264" y="109"/>
                    </a:lnTo>
                    <a:lnTo>
                      <a:pt x="265" y="109"/>
                    </a:lnTo>
                    <a:lnTo>
                      <a:pt x="265" y="109"/>
                    </a:lnTo>
                    <a:lnTo>
                      <a:pt x="266" y="109"/>
                    </a:lnTo>
                    <a:lnTo>
                      <a:pt x="266" y="109"/>
                    </a:lnTo>
                    <a:lnTo>
                      <a:pt x="267" y="109"/>
                    </a:lnTo>
                    <a:lnTo>
                      <a:pt x="267" y="109"/>
                    </a:lnTo>
                    <a:lnTo>
                      <a:pt x="268" y="109"/>
                    </a:lnTo>
                    <a:lnTo>
                      <a:pt x="268" y="109"/>
                    </a:lnTo>
                    <a:lnTo>
                      <a:pt x="269" y="109"/>
                    </a:lnTo>
                    <a:lnTo>
                      <a:pt x="269" y="109"/>
                    </a:lnTo>
                    <a:lnTo>
                      <a:pt x="270" y="108"/>
                    </a:lnTo>
                    <a:lnTo>
                      <a:pt x="270" y="108"/>
                    </a:lnTo>
                    <a:lnTo>
                      <a:pt x="270" y="108"/>
                    </a:lnTo>
                    <a:lnTo>
                      <a:pt x="271" y="108"/>
                    </a:lnTo>
                    <a:lnTo>
                      <a:pt x="271" y="108"/>
                    </a:lnTo>
                    <a:lnTo>
                      <a:pt x="272" y="108"/>
                    </a:lnTo>
                    <a:lnTo>
                      <a:pt x="272" y="108"/>
                    </a:lnTo>
                    <a:lnTo>
                      <a:pt x="273" y="108"/>
                    </a:lnTo>
                    <a:lnTo>
                      <a:pt x="273" y="108"/>
                    </a:lnTo>
                    <a:lnTo>
                      <a:pt x="274" y="108"/>
                    </a:lnTo>
                    <a:lnTo>
                      <a:pt x="274" y="107"/>
                    </a:lnTo>
                    <a:lnTo>
                      <a:pt x="275" y="107"/>
                    </a:lnTo>
                    <a:lnTo>
                      <a:pt x="275" y="107"/>
                    </a:lnTo>
                    <a:lnTo>
                      <a:pt x="276" y="107"/>
                    </a:lnTo>
                    <a:lnTo>
                      <a:pt x="276" y="107"/>
                    </a:lnTo>
                    <a:lnTo>
                      <a:pt x="277" y="107"/>
                    </a:lnTo>
                    <a:lnTo>
                      <a:pt x="277" y="107"/>
                    </a:lnTo>
                    <a:lnTo>
                      <a:pt x="278" y="106"/>
                    </a:lnTo>
                    <a:lnTo>
                      <a:pt x="278" y="106"/>
                    </a:lnTo>
                    <a:lnTo>
                      <a:pt x="279" y="106"/>
                    </a:lnTo>
                    <a:lnTo>
                      <a:pt x="279" y="106"/>
                    </a:lnTo>
                    <a:lnTo>
                      <a:pt x="280" y="106"/>
                    </a:lnTo>
                    <a:lnTo>
                      <a:pt x="280" y="106"/>
                    </a:lnTo>
                    <a:lnTo>
                      <a:pt x="281" y="106"/>
                    </a:lnTo>
                    <a:lnTo>
                      <a:pt x="281" y="105"/>
                    </a:lnTo>
                    <a:lnTo>
                      <a:pt x="282" y="105"/>
                    </a:lnTo>
                    <a:lnTo>
                      <a:pt x="282" y="105"/>
                    </a:lnTo>
                    <a:lnTo>
                      <a:pt x="283" y="105"/>
                    </a:lnTo>
                    <a:lnTo>
                      <a:pt x="283" y="105"/>
                    </a:lnTo>
                    <a:lnTo>
                      <a:pt x="284" y="105"/>
                    </a:lnTo>
                    <a:lnTo>
                      <a:pt x="284" y="104"/>
                    </a:lnTo>
                    <a:lnTo>
                      <a:pt x="284" y="104"/>
                    </a:lnTo>
                    <a:lnTo>
                      <a:pt x="285" y="104"/>
                    </a:lnTo>
                    <a:lnTo>
                      <a:pt x="285" y="104"/>
                    </a:lnTo>
                    <a:lnTo>
                      <a:pt x="286" y="103"/>
                    </a:lnTo>
                    <a:lnTo>
                      <a:pt x="286" y="103"/>
                    </a:lnTo>
                    <a:lnTo>
                      <a:pt x="287" y="103"/>
                    </a:lnTo>
                    <a:lnTo>
                      <a:pt x="287" y="103"/>
                    </a:lnTo>
                    <a:lnTo>
                      <a:pt x="288" y="103"/>
                    </a:lnTo>
                    <a:lnTo>
                      <a:pt x="288" y="102"/>
                    </a:lnTo>
                    <a:lnTo>
                      <a:pt x="289" y="102"/>
                    </a:lnTo>
                    <a:lnTo>
                      <a:pt x="289" y="102"/>
                    </a:lnTo>
                    <a:lnTo>
                      <a:pt x="290" y="102"/>
                    </a:lnTo>
                    <a:lnTo>
                      <a:pt x="290" y="101"/>
                    </a:lnTo>
                    <a:lnTo>
                      <a:pt x="291" y="101"/>
                    </a:lnTo>
                    <a:lnTo>
                      <a:pt x="291" y="101"/>
                    </a:lnTo>
                    <a:lnTo>
                      <a:pt x="292" y="101"/>
                    </a:lnTo>
                    <a:lnTo>
                      <a:pt x="292" y="100"/>
                    </a:lnTo>
                    <a:lnTo>
                      <a:pt x="293" y="100"/>
                    </a:lnTo>
                    <a:lnTo>
                      <a:pt x="293" y="100"/>
                    </a:lnTo>
                    <a:lnTo>
                      <a:pt x="294" y="100"/>
                    </a:lnTo>
                    <a:lnTo>
                      <a:pt x="294" y="99"/>
                    </a:lnTo>
                    <a:lnTo>
                      <a:pt x="295" y="99"/>
                    </a:lnTo>
                    <a:lnTo>
                      <a:pt x="295" y="99"/>
                    </a:lnTo>
                    <a:lnTo>
                      <a:pt x="296" y="98"/>
                    </a:lnTo>
                    <a:lnTo>
                      <a:pt x="296" y="98"/>
                    </a:lnTo>
                    <a:lnTo>
                      <a:pt x="297" y="98"/>
                    </a:lnTo>
                    <a:lnTo>
                      <a:pt x="297" y="98"/>
                    </a:lnTo>
                    <a:lnTo>
                      <a:pt x="298" y="97"/>
                    </a:lnTo>
                    <a:lnTo>
                      <a:pt x="298" y="97"/>
                    </a:lnTo>
                    <a:lnTo>
                      <a:pt x="299" y="97"/>
                    </a:lnTo>
                    <a:lnTo>
                      <a:pt x="299" y="96"/>
                    </a:lnTo>
                    <a:lnTo>
                      <a:pt x="299" y="96"/>
                    </a:lnTo>
                    <a:lnTo>
                      <a:pt x="300" y="96"/>
                    </a:lnTo>
                    <a:lnTo>
                      <a:pt x="300" y="96"/>
                    </a:lnTo>
                    <a:lnTo>
                      <a:pt x="301" y="95"/>
                    </a:lnTo>
                    <a:lnTo>
                      <a:pt x="301" y="95"/>
                    </a:lnTo>
                    <a:lnTo>
                      <a:pt x="302" y="95"/>
                    </a:lnTo>
                    <a:lnTo>
                      <a:pt x="302" y="94"/>
                    </a:lnTo>
                    <a:lnTo>
                      <a:pt x="303" y="94"/>
                    </a:lnTo>
                    <a:lnTo>
                      <a:pt x="303" y="94"/>
                    </a:lnTo>
                    <a:lnTo>
                      <a:pt x="304" y="93"/>
                    </a:lnTo>
                    <a:lnTo>
                      <a:pt x="304" y="93"/>
                    </a:lnTo>
                    <a:lnTo>
                      <a:pt x="305" y="93"/>
                    </a:lnTo>
                    <a:lnTo>
                      <a:pt x="305" y="92"/>
                    </a:lnTo>
                    <a:lnTo>
                      <a:pt x="306" y="92"/>
                    </a:lnTo>
                    <a:lnTo>
                      <a:pt x="306" y="92"/>
                    </a:lnTo>
                    <a:lnTo>
                      <a:pt x="307" y="91"/>
                    </a:lnTo>
                    <a:lnTo>
                      <a:pt x="307" y="91"/>
                    </a:lnTo>
                    <a:lnTo>
                      <a:pt x="308" y="90"/>
                    </a:lnTo>
                    <a:lnTo>
                      <a:pt x="308" y="90"/>
                    </a:lnTo>
                    <a:lnTo>
                      <a:pt x="309" y="90"/>
                    </a:lnTo>
                    <a:lnTo>
                      <a:pt x="309" y="89"/>
                    </a:lnTo>
                    <a:lnTo>
                      <a:pt x="310" y="89"/>
                    </a:lnTo>
                    <a:lnTo>
                      <a:pt x="310" y="89"/>
                    </a:lnTo>
                    <a:lnTo>
                      <a:pt x="311" y="88"/>
                    </a:lnTo>
                    <a:lnTo>
                      <a:pt x="311" y="88"/>
                    </a:lnTo>
                    <a:lnTo>
                      <a:pt x="312" y="88"/>
                    </a:lnTo>
                    <a:lnTo>
                      <a:pt x="312" y="87"/>
                    </a:lnTo>
                    <a:lnTo>
                      <a:pt x="313" y="87"/>
                    </a:lnTo>
                    <a:lnTo>
                      <a:pt x="313" y="86"/>
                    </a:lnTo>
                    <a:lnTo>
                      <a:pt x="313" y="86"/>
                    </a:lnTo>
                    <a:lnTo>
                      <a:pt x="314" y="86"/>
                    </a:lnTo>
                    <a:lnTo>
                      <a:pt x="314" y="85"/>
                    </a:lnTo>
                    <a:lnTo>
                      <a:pt x="315" y="85"/>
                    </a:lnTo>
                    <a:lnTo>
                      <a:pt x="315" y="84"/>
                    </a:lnTo>
                    <a:lnTo>
                      <a:pt x="316" y="84"/>
                    </a:lnTo>
                    <a:lnTo>
                      <a:pt x="316" y="84"/>
                    </a:lnTo>
                    <a:lnTo>
                      <a:pt x="317" y="83"/>
                    </a:lnTo>
                    <a:lnTo>
                      <a:pt x="317" y="83"/>
                    </a:lnTo>
                    <a:lnTo>
                      <a:pt x="318" y="82"/>
                    </a:lnTo>
                    <a:lnTo>
                      <a:pt x="318" y="82"/>
                    </a:lnTo>
                    <a:lnTo>
                      <a:pt x="319" y="81"/>
                    </a:lnTo>
                    <a:lnTo>
                      <a:pt x="319" y="81"/>
                    </a:lnTo>
                    <a:lnTo>
                      <a:pt x="320" y="81"/>
                    </a:lnTo>
                    <a:lnTo>
                      <a:pt x="320" y="80"/>
                    </a:lnTo>
                    <a:lnTo>
                      <a:pt x="321" y="80"/>
                    </a:lnTo>
                    <a:lnTo>
                      <a:pt x="321" y="79"/>
                    </a:lnTo>
                    <a:lnTo>
                      <a:pt x="322" y="79"/>
                    </a:lnTo>
                    <a:lnTo>
                      <a:pt x="322" y="79"/>
                    </a:lnTo>
                    <a:lnTo>
                      <a:pt x="323" y="78"/>
                    </a:lnTo>
                    <a:lnTo>
                      <a:pt x="323" y="78"/>
                    </a:lnTo>
                    <a:lnTo>
                      <a:pt x="324" y="77"/>
                    </a:lnTo>
                    <a:lnTo>
                      <a:pt x="324" y="77"/>
                    </a:lnTo>
                    <a:lnTo>
                      <a:pt x="325" y="76"/>
                    </a:lnTo>
                    <a:lnTo>
                      <a:pt x="325" y="76"/>
                    </a:lnTo>
                    <a:lnTo>
                      <a:pt x="326" y="75"/>
                    </a:lnTo>
                    <a:lnTo>
                      <a:pt x="326" y="75"/>
                    </a:lnTo>
                    <a:lnTo>
                      <a:pt x="327" y="75"/>
                    </a:lnTo>
                    <a:lnTo>
                      <a:pt x="327" y="74"/>
                    </a:lnTo>
                    <a:lnTo>
                      <a:pt x="327" y="74"/>
                    </a:lnTo>
                    <a:lnTo>
                      <a:pt x="328" y="73"/>
                    </a:lnTo>
                    <a:lnTo>
                      <a:pt x="328" y="73"/>
                    </a:lnTo>
                    <a:lnTo>
                      <a:pt x="329" y="72"/>
                    </a:lnTo>
                    <a:lnTo>
                      <a:pt x="329" y="72"/>
                    </a:lnTo>
                    <a:lnTo>
                      <a:pt x="330" y="71"/>
                    </a:lnTo>
                    <a:lnTo>
                      <a:pt x="330" y="71"/>
                    </a:lnTo>
                    <a:lnTo>
                      <a:pt x="331" y="70"/>
                    </a:lnTo>
                    <a:lnTo>
                      <a:pt x="331" y="70"/>
                    </a:lnTo>
                    <a:lnTo>
                      <a:pt x="332" y="70"/>
                    </a:lnTo>
                    <a:lnTo>
                      <a:pt x="332" y="69"/>
                    </a:lnTo>
                    <a:lnTo>
                      <a:pt x="333" y="69"/>
                    </a:lnTo>
                    <a:lnTo>
                      <a:pt x="333" y="68"/>
                    </a:lnTo>
                    <a:lnTo>
                      <a:pt x="334" y="68"/>
                    </a:lnTo>
                    <a:lnTo>
                      <a:pt x="334" y="67"/>
                    </a:lnTo>
                    <a:lnTo>
                      <a:pt x="335" y="67"/>
                    </a:lnTo>
                    <a:lnTo>
                      <a:pt x="335" y="66"/>
                    </a:lnTo>
                    <a:lnTo>
                      <a:pt x="336" y="66"/>
                    </a:lnTo>
                    <a:lnTo>
                      <a:pt x="336" y="66"/>
                    </a:lnTo>
                    <a:lnTo>
                      <a:pt x="337" y="65"/>
                    </a:lnTo>
                    <a:lnTo>
                      <a:pt x="337" y="65"/>
                    </a:lnTo>
                    <a:lnTo>
                      <a:pt x="338" y="64"/>
                    </a:lnTo>
                    <a:lnTo>
                      <a:pt x="338" y="64"/>
                    </a:lnTo>
                    <a:lnTo>
                      <a:pt x="339" y="63"/>
                    </a:lnTo>
                    <a:lnTo>
                      <a:pt x="339" y="63"/>
                    </a:lnTo>
                    <a:lnTo>
                      <a:pt x="340" y="62"/>
                    </a:lnTo>
                    <a:lnTo>
                      <a:pt x="340" y="62"/>
                    </a:lnTo>
                    <a:lnTo>
                      <a:pt x="341" y="61"/>
                    </a:lnTo>
                    <a:lnTo>
                      <a:pt x="341" y="61"/>
                    </a:lnTo>
                    <a:lnTo>
                      <a:pt x="341" y="60"/>
                    </a:lnTo>
                    <a:lnTo>
                      <a:pt x="342" y="60"/>
                    </a:lnTo>
                    <a:lnTo>
                      <a:pt x="342" y="59"/>
                    </a:lnTo>
                    <a:lnTo>
                      <a:pt x="343" y="59"/>
                    </a:lnTo>
                    <a:lnTo>
                      <a:pt x="343" y="58"/>
                    </a:lnTo>
                    <a:lnTo>
                      <a:pt x="344" y="58"/>
                    </a:lnTo>
                    <a:lnTo>
                      <a:pt x="344" y="57"/>
                    </a:lnTo>
                    <a:lnTo>
                      <a:pt x="345" y="57"/>
                    </a:lnTo>
                    <a:lnTo>
                      <a:pt x="345" y="57"/>
                    </a:lnTo>
                    <a:lnTo>
                      <a:pt x="346" y="56"/>
                    </a:lnTo>
                    <a:lnTo>
                      <a:pt x="346" y="56"/>
                    </a:lnTo>
                    <a:lnTo>
                      <a:pt x="347" y="55"/>
                    </a:lnTo>
                    <a:lnTo>
                      <a:pt x="347" y="55"/>
                    </a:lnTo>
                  </a:path>
                </a:pathLst>
              </a:cu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1114" name="Freeform 346"/>
              <p:cNvSpPr>
                <a:spLocks noChangeAspect="1"/>
              </p:cNvSpPr>
              <p:nvPr/>
            </p:nvSpPr>
            <p:spPr bwMode="auto">
              <a:xfrm>
                <a:off x="10262" y="16672"/>
                <a:ext cx="84" cy="726"/>
              </a:xfrm>
              <a:custGeom>
                <a:avLst/>
                <a:gdLst/>
                <a:ahLst/>
                <a:cxnLst>
                  <a:cxn ang="0">
                    <a:pos x="5" y="49"/>
                  </a:cxn>
                  <a:cxn ang="0">
                    <a:pos x="11" y="44"/>
                  </a:cxn>
                  <a:cxn ang="0">
                    <a:pos x="17" y="38"/>
                  </a:cxn>
                  <a:cxn ang="0">
                    <a:pos x="22" y="33"/>
                  </a:cxn>
                  <a:cxn ang="0">
                    <a:pos x="28" y="28"/>
                  </a:cxn>
                  <a:cxn ang="0">
                    <a:pos x="34" y="23"/>
                  </a:cxn>
                  <a:cxn ang="0">
                    <a:pos x="40" y="18"/>
                  </a:cxn>
                  <a:cxn ang="0">
                    <a:pos x="46" y="14"/>
                  </a:cxn>
                  <a:cxn ang="0">
                    <a:pos x="51" y="11"/>
                  </a:cxn>
                  <a:cxn ang="0">
                    <a:pos x="57" y="8"/>
                  </a:cxn>
                  <a:cxn ang="0">
                    <a:pos x="63" y="5"/>
                  </a:cxn>
                  <a:cxn ang="0">
                    <a:pos x="69" y="3"/>
                  </a:cxn>
                  <a:cxn ang="0">
                    <a:pos x="75" y="1"/>
                  </a:cxn>
                  <a:cxn ang="0">
                    <a:pos x="80" y="0"/>
                  </a:cxn>
                  <a:cxn ang="0">
                    <a:pos x="86" y="0"/>
                  </a:cxn>
                  <a:cxn ang="0">
                    <a:pos x="92" y="0"/>
                  </a:cxn>
                  <a:cxn ang="0">
                    <a:pos x="98" y="1"/>
                  </a:cxn>
                  <a:cxn ang="0">
                    <a:pos x="104" y="3"/>
                  </a:cxn>
                  <a:cxn ang="0">
                    <a:pos x="109" y="4"/>
                  </a:cxn>
                  <a:cxn ang="0">
                    <a:pos x="115" y="7"/>
                  </a:cxn>
                  <a:cxn ang="0">
                    <a:pos x="121" y="10"/>
                  </a:cxn>
                  <a:cxn ang="0">
                    <a:pos x="127" y="14"/>
                  </a:cxn>
                  <a:cxn ang="0">
                    <a:pos x="132" y="18"/>
                  </a:cxn>
                  <a:cxn ang="0">
                    <a:pos x="138" y="22"/>
                  </a:cxn>
                  <a:cxn ang="0">
                    <a:pos x="144" y="27"/>
                  </a:cxn>
                  <a:cxn ang="0">
                    <a:pos x="150" y="32"/>
                  </a:cxn>
                  <a:cxn ang="0">
                    <a:pos x="156" y="37"/>
                  </a:cxn>
                  <a:cxn ang="0">
                    <a:pos x="161" y="43"/>
                  </a:cxn>
                  <a:cxn ang="0">
                    <a:pos x="167" y="48"/>
                  </a:cxn>
                  <a:cxn ang="0">
                    <a:pos x="173" y="54"/>
                  </a:cxn>
                  <a:cxn ang="0">
                    <a:pos x="179" y="60"/>
                  </a:cxn>
                  <a:cxn ang="0">
                    <a:pos x="185" y="66"/>
                  </a:cxn>
                  <a:cxn ang="0">
                    <a:pos x="190" y="71"/>
                  </a:cxn>
                  <a:cxn ang="0">
                    <a:pos x="196" y="76"/>
                  </a:cxn>
                  <a:cxn ang="0">
                    <a:pos x="202" y="81"/>
                  </a:cxn>
                  <a:cxn ang="0">
                    <a:pos x="208" y="86"/>
                  </a:cxn>
                  <a:cxn ang="0">
                    <a:pos x="214" y="91"/>
                  </a:cxn>
                  <a:cxn ang="0">
                    <a:pos x="219" y="95"/>
                  </a:cxn>
                  <a:cxn ang="0">
                    <a:pos x="225" y="98"/>
                  </a:cxn>
                  <a:cxn ang="0">
                    <a:pos x="231" y="102"/>
                  </a:cxn>
                  <a:cxn ang="0">
                    <a:pos x="237" y="104"/>
                  </a:cxn>
                  <a:cxn ang="0">
                    <a:pos x="242" y="106"/>
                  </a:cxn>
                  <a:cxn ang="0">
                    <a:pos x="248" y="108"/>
                  </a:cxn>
                  <a:cxn ang="0">
                    <a:pos x="254" y="109"/>
                  </a:cxn>
                  <a:cxn ang="0">
                    <a:pos x="260" y="109"/>
                  </a:cxn>
                  <a:cxn ang="0">
                    <a:pos x="266" y="109"/>
                  </a:cxn>
                  <a:cxn ang="0">
                    <a:pos x="271" y="108"/>
                  </a:cxn>
                  <a:cxn ang="0">
                    <a:pos x="277" y="107"/>
                  </a:cxn>
                  <a:cxn ang="0">
                    <a:pos x="283" y="105"/>
                  </a:cxn>
                  <a:cxn ang="0">
                    <a:pos x="289" y="102"/>
                  </a:cxn>
                  <a:cxn ang="0">
                    <a:pos x="295" y="99"/>
                  </a:cxn>
                  <a:cxn ang="0">
                    <a:pos x="300" y="96"/>
                  </a:cxn>
                  <a:cxn ang="0">
                    <a:pos x="306" y="92"/>
                  </a:cxn>
                  <a:cxn ang="0">
                    <a:pos x="312" y="87"/>
                  </a:cxn>
                  <a:cxn ang="0">
                    <a:pos x="318" y="82"/>
                  </a:cxn>
                  <a:cxn ang="0">
                    <a:pos x="324" y="77"/>
                  </a:cxn>
                  <a:cxn ang="0">
                    <a:pos x="329" y="72"/>
                  </a:cxn>
                  <a:cxn ang="0">
                    <a:pos x="335" y="66"/>
                  </a:cxn>
                  <a:cxn ang="0">
                    <a:pos x="341" y="61"/>
                  </a:cxn>
                  <a:cxn ang="0">
                    <a:pos x="347" y="55"/>
                  </a:cxn>
                </a:cxnLst>
                <a:rect l="0" t="0" r="r" b="b"/>
                <a:pathLst>
                  <a:path w="347" h="109">
                    <a:moveTo>
                      <a:pt x="0" y="55"/>
                    </a:moveTo>
                    <a:lnTo>
                      <a:pt x="0" y="54"/>
                    </a:lnTo>
                    <a:lnTo>
                      <a:pt x="1" y="54"/>
                    </a:lnTo>
                    <a:lnTo>
                      <a:pt x="1" y="53"/>
                    </a:lnTo>
                    <a:lnTo>
                      <a:pt x="2" y="53"/>
                    </a:lnTo>
                    <a:lnTo>
                      <a:pt x="2" y="52"/>
                    </a:lnTo>
                    <a:lnTo>
                      <a:pt x="3" y="52"/>
                    </a:lnTo>
                    <a:lnTo>
                      <a:pt x="3" y="51"/>
                    </a:lnTo>
                    <a:lnTo>
                      <a:pt x="4" y="51"/>
                    </a:lnTo>
                    <a:lnTo>
                      <a:pt x="4" y="50"/>
                    </a:lnTo>
                    <a:lnTo>
                      <a:pt x="5" y="50"/>
                    </a:lnTo>
                    <a:lnTo>
                      <a:pt x="5" y="49"/>
                    </a:lnTo>
                    <a:lnTo>
                      <a:pt x="6" y="49"/>
                    </a:lnTo>
                    <a:lnTo>
                      <a:pt x="6" y="48"/>
                    </a:lnTo>
                    <a:lnTo>
                      <a:pt x="7" y="48"/>
                    </a:lnTo>
                    <a:lnTo>
                      <a:pt x="7" y="48"/>
                    </a:lnTo>
                    <a:lnTo>
                      <a:pt x="8" y="47"/>
                    </a:lnTo>
                    <a:lnTo>
                      <a:pt x="8" y="47"/>
                    </a:lnTo>
                    <a:lnTo>
                      <a:pt x="9" y="46"/>
                    </a:lnTo>
                    <a:lnTo>
                      <a:pt x="9" y="46"/>
                    </a:lnTo>
                    <a:lnTo>
                      <a:pt x="9" y="45"/>
                    </a:lnTo>
                    <a:lnTo>
                      <a:pt x="10" y="45"/>
                    </a:lnTo>
                    <a:lnTo>
                      <a:pt x="10" y="44"/>
                    </a:lnTo>
                    <a:lnTo>
                      <a:pt x="11" y="44"/>
                    </a:lnTo>
                    <a:lnTo>
                      <a:pt x="11" y="43"/>
                    </a:lnTo>
                    <a:lnTo>
                      <a:pt x="12" y="43"/>
                    </a:lnTo>
                    <a:lnTo>
                      <a:pt x="12" y="42"/>
                    </a:lnTo>
                    <a:lnTo>
                      <a:pt x="13" y="42"/>
                    </a:lnTo>
                    <a:lnTo>
                      <a:pt x="13" y="41"/>
                    </a:lnTo>
                    <a:lnTo>
                      <a:pt x="14" y="41"/>
                    </a:lnTo>
                    <a:lnTo>
                      <a:pt x="14" y="40"/>
                    </a:lnTo>
                    <a:lnTo>
                      <a:pt x="15" y="40"/>
                    </a:lnTo>
                    <a:lnTo>
                      <a:pt x="15" y="39"/>
                    </a:lnTo>
                    <a:lnTo>
                      <a:pt x="16" y="39"/>
                    </a:lnTo>
                    <a:lnTo>
                      <a:pt x="16" y="39"/>
                    </a:lnTo>
                    <a:lnTo>
                      <a:pt x="17" y="38"/>
                    </a:lnTo>
                    <a:lnTo>
                      <a:pt x="17" y="38"/>
                    </a:lnTo>
                    <a:lnTo>
                      <a:pt x="18" y="37"/>
                    </a:lnTo>
                    <a:lnTo>
                      <a:pt x="18" y="37"/>
                    </a:lnTo>
                    <a:lnTo>
                      <a:pt x="18" y="36"/>
                    </a:lnTo>
                    <a:lnTo>
                      <a:pt x="19" y="36"/>
                    </a:lnTo>
                    <a:lnTo>
                      <a:pt x="19" y="35"/>
                    </a:lnTo>
                    <a:lnTo>
                      <a:pt x="20" y="35"/>
                    </a:lnTo>
                    <a:lnTo>
                      <a:pt x="20" y="35"/>
                    </a:lnTo>
                    <a:lnTo>
                      <a:pt x="21" y="34"/>
                    </a:lnTo>
                    <a:lnTo>
                      <a:pt x="21" y="34"/>
                    </a:lnTo>
                    <a:lnTo>
                      <a:pt x="22" y="33"/>
                    </a:lnTo>
                    <a:lnTo>
                      <a:pt x="22" y="33"/>
                    </a:lnTo>
                    <a:lnTo>
                      <a:pt x="23" y="32"/>
                    </a:lnTo>
                    <a:lnTo>
                      <a:pt x="23" y="32"/>
                    </a:lnTo>
                    <a:lnTo>
                      <a:pt x="24" y="31"/>
                    </a:lnTo>
                    <a:lnTo>
                      <a:pt x="24" y="31"/>
                    </a:lnTo>
                    <a:lnTo>
                      <a:pt x="25" y="31"/>
                    </a:lnTo>
                    <a:lnTo>
                      <a:pt x="25" y="30"/>
                    </a:lnTo>
                    <a:lnTo>
                      <a:pt x="26" y="30"/>
                    </a:lnTo>
                    <a:lnTo>
                      <a:pt x="26" y="29"/>
                    </a:lnTo>
                    <a:lnTo>
                      <a:pt x="27" y="29"/>
                    </a:lnTo>
                    <a:lnTo>
                      <a:pt x="27" y="29"/>
                    </a:lnTo>
                    <a:lnTo>
                      <a:pt x="28" y="28"/>
                    </a:lnTo>
                    <a:lnTo>
                      <a:pt x="28" y="28"/>
                    </a:lnTo>
                    <a:lnTo>
                      <a:pt x="29" y="27"/>
                    </a:lnTo>
                    <a:lnTo>
                      <a:pt x="29" y="27"/>
                    </a:lnTo>
                    <a:lnTo>
                      <a:pt x="30" y="26"/>
                    </a:lnTo>
                    <a:lnTo>
                      <a:pt x="30" y="26"/>
                    </a:lnTo>
                    <a:lnTo>
                      <a:pt x="31" y="26"/>
                    </a:lnTo>
                    <a:lnTo>
                      <a:pt x="31" y="25"/>
                    </a:lnTo>
                    <a:lnTo>
                      <a:pt x="32" y="25"/>
                    </a:lnTo>
                    <a:lnTo>
                      <a:pt x="32" y="24"/>
                    </a:lnTo>
                    <a:lnTo>
                      <a:pt x="32" y="24"/>
                    </a:lnTo>
                    <a:lnTo>
                      <a:pt x="33" y="24"/>
                    </a:lnTo>
                    <a:lnTo>
                      <a:pt x="33" y="23"/>
                    </a:lnTo>
                    <a:lnTo>
                      <a:pt x="34" y="23"/>
                    </a:lnTo>
                    <a:lnTo>
                      <a:pt x="34" y="22"/>
                    </a:lnTo>
                    <a:lnTo>
                      <a:pt x="35" y="22"/>
                    </a:lnTo>
                    <a:lnTo>
                      <a:pt x="35" y="22"/>
                    </a:lnTo>
                    <a:lnTo>
                      <a:pt x="36" y="21"/>
                    </a:lnTo>
                    <a:lnTo>
                      <a:pt x="36" y="21"/>
                    </a:lnTo>
                    <a:lnTo>
                      <a:pt x="37" y="21"/>
                    </a:lnTo>
                    <a:lnTo>
                      <a:pt x="37" y="20"/>
                    </a:lnTo>
                    <a:lnTo>
                      <a:pt x="38" y="20"/>
                    </a:lnTo>
                    <a:lnTo>
                      <a:pt x="38" y="19"/>
                    </a:lnTo>
                    <a:lnTo>
                      <a:pt x="39" y="19"/>
                    </a:lnTo>
                    <a:lnTo>
                      <a:pt x="39" y="19"/>
                    </a:lnTo>
                    <a:lnTo>
                      <a:pt x="40" y="18"/>
                    </a:lnTo>
                    <a:lnTo>
                      <a:pt x="40" y="18"/>
                    </a:lnTo>
                    <a:lnTo>
                      <a:pt x="41" y="18"/>
                    </a:lnTo>
                    <a:lnTo>
                      <a:pt x="41" y="17"/>
                    </a:lnTo>
                    <a:lnTo>
                      <a:pt x="42" y="17"/>
                    </a:lnTo>
                    <a:lnTo>
                      <a:pt x="42" y="17"/>
                    </a:lnTo>
                    <a:lnTo>
                      <a:pt x="43" y="16"/>
                    </a:lnTo>
                    <a:lnTo>
                      <a:pt x="43" y="16"/>
                    </a:lnTo>
                    <a:lnTo>
                      <a:pt x="44" y="16"/>
                    </a:lnTo>
                    <a:lnTo>
                      <a:pt x="44" y="15"/>
                    </a:lnTo>
                    <a:lnTo>
                      <a:pt x="45" y="15"/>
                    </a:lnTo>
                    <a:lnTo>
                      <a:pt x="45" y="15"/>
                    </a:lnTo>
                    <a:lnTo>
                      <a:pt x="46" y="14"/>
                    </a:lnTo>
                    <a:lnTo>
                      <a:pt x="46" y="14"/>
                    </a:lnTo>
                    <a:lnTo>
                      <a:pt x="47" y="14"/>
                    </a:lnTo>
                    <a:lnTo>
                      <a:pt x="47" y="13"/>
                    </a:lnTo>
                    <a:lnTo>
                      <a:pt x="47" y="13"/>
                    </a:lnTo>
                    <a:lnTo>
                      <a:pt x="48" y="13"/>
                    </a:lnTo>
                    <a:lnTo>
                      <a:pt x="48" y="12"/>
                    </a:lnTo>
                    <a:lnTo>
                      <a:pt x="49" y="12"/>
                    </a:lnTo>
                    <a:lnTo>
                      <a:pt x="49" y="12"/>
                    </a:lnTo>
                    <a:lnTo>
                      <a:pt x="50" y="12"/>
                    </a:lnTo>
                    <a:lnTo>
                      <a:pt x="50" y="11"/>
                    </a:lnTo>
                    <a:lnTo>
                      <a:pt x="51" y="11"/>
                    </a:lnTo>
                    <a:lnTo>
                      <a:pt x="51" y="11"/>
                    </a:lnTo>
                    <a:lnTo>
                      <a:pt x="52" y="10"/>
                    </a:lnTo>
                    <a:lnTo>
                      <a:pt x="52" y="10"/>
                    </a:lnTo>
                    <a:lnTo>
                      <a:pt x="53" y="10"/>
                    </a:lnTo>
                    <a:lnTo>
                      <a:pt x="53" y="10"/>
                    </a:lnTo>
                    <a:lnTo>
                      <a:pt x="54" y="9"/>
                    </a:lnTo>
                    <a:lnTo>
                      <a:pt x="54" y="9"/>
                    </a:lnTo>
                    <a:lnTo>
                      <a:pt x="55" y="9"/>
                    </a:lnTo>
                    <a:lnTo>
                      <a:pt x="55" y="8"/>
                    </a:lnTo>
                    <a:lnTo>
                      <a:pt x="56" y="8"/>
                    </a:lnTo>
                    <a:lnTo>
                      <a:pt x="56" y="8"/>
                    </a:lnTo>
                    <a:lnTo>
                      <a:pt x="57" y="8"/>
                    </a:lnTo>
                    <a:lnTo>
                      <a:pt x="57" y="8"/>
                    </a:lnTo>
                    <a:lnTo>
                      <a:pt x="58" y="7"/>
                    </a:lnTo>
                    <a:lnTo>
                      <a:pt x="58" y="7"/>
                    </a:lnTo>
                    <a:lnTo>
                      <a:pt x="59" y="7"/>
                    </a:lnTo>
                    <a:lnTo>
                      <a:pt x="59" y="7"/>
                    </a:lnTo>
                    <a:lnTo>
                      <a:pt x="60" y="6"/>
                    </a:lnTo>
                    <a:lnTo>
                      <a:pt x="60" y="6"/>
                    </a:lnTo>
                    <a:lnTo>
                      <a:pt x="61" y="6"/>
                    </a:lnTo>
                    <a:lnTo>
                      <a:pt x="61" y="6"/>
                    </a:lnTo>
                    <a:lnTo>
                      <a:pt x="61" y="5"/>
                    </a:lnTo>
                    <a:lnTo>
                      <a:pt x="62" y="5"/>
                    </a:lnTo>
                    <a:lnTo>
                      <a:pt x="62" y="5"/>
                    </a:lnTo>
                    <a:lnTo>
                      <a:pt x="63" y="5"/>
                    </a:lnTo>
                    <a:lnTo>
                      <a:pt x="63" y="5"/>
                    </a:lnTo>
                    <a:lnTo>
                      <a:pt x="64" y="4"/>
                    </a:lnTo>
                    <a:lnTo>
                      <a:pt x="64" y="4"/>
                    </a:lnTo>
                    <a:lnTo>
                      <a:pt x="65" y="4"/>
                    </a:lnTo>
                    <a:lnTo>
                      <a:pt x="65" y="4"/>
                    </a:lnTo>
                    <a:lnTo>
                      <a:pt x="66" y="4"/>
                    </a:lnTo>
                    <a:lnTo>
                      <a:pt x="66" y="4"/>
                    </a:lnTo>
                    <a:lnTo>
                      <a:pt x="67" y="3"/>
                    </a:lnTo>
                    <a:lnTo>
                      <a:pt x="67" y="3"/>
                    </a:lnTo>
                    <a:lnTo>
                      <a:pt x="68" y="3"/>
                    </a:lnTo>
                    <a:lnTo>
                      <a:pt x="68" y="3"/>
                    </a:lnTo>
                    <a:lnTo>
                      <a:pt x="69" y="3"/>
                    </a:lnTo>
                    <a:lnTo>
                      <a:pt x="69" y="3"/>
                    </a:lnTo>
                    <a:lnTo>
                      <a:pt x="70" y="3"/>
                    </a:lnTo>
                    <a:lnTo>
                      <a:pt x="70" y="2"/>
                    </a:lnTo>
                    <a:lnTo>
                      <a:pt x="71" y="2"/>
                    </a:lnTo>
                    <a:lnTo>
                      <a:pt x="71" y="2"/>
                    </a:lnTo>
                    <a:lnTo>
                      <a:pt x="72" y="2"/>
                    </a:lnTo>
                    <a:lnTo>
                      <a:pt x="72" y="2"/>
                    </a:lnTo>
                    <a:lnTo>
                      <a:pt x="73" y="2"/>
                    </a:lnTo>
                    <a:lnTo>
                      <a:pt x="73" y="2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6" y="1"/>
                    </a:lnTo>
                    <a:lnTo>
                      <a:pt x="76" y="1"/>
                    </a:lnTo>
                    <a:lnTo>
                      <a:pt x="77" y="1"/>
                    </a:lnTo>
                    <a:lnTo>
                      <a:pt x="77" y="1"/>
                    </a:lnTo>
                    <a:lnTo>
                      <a:pt x="78" y="1"/>
                    </a:lnTo>
                    <a:lnTo>
                      <a:pt x="78" y="1"/>
                    </a:lnTo>
                    <a:lnTo>
                      <a:pt x="79" y="0"/>
                    </a:lnTo>
                    <a:lnTo>
                      <a:pt x="79" y="0"/>
                    </a:lnTo>
                    <a:lnTo>
                      <a:pt x="80" y="0"/>
                    </a:lnTo>
                    <a:lnTo>
                      <a:pt x="80" y="0"/>
                    </a:lnTo>
                    <a:lnTo>
                      <a:pt x="81" y="0"/>
                    </a:lnTo>
                    <a:lnTo>
                      <a:pt x="81" y="0"/>
                    </a:lnTo>
                    <a:lnTo>
                      <a:pt x="82" y="0"/>
                    </a:lnTo>
                    <a:lnTo>
                      <a:pt x="82" y="0"/>
                    </a:lnTo>
                    <a:lnTo>
                      <a:pt x="83" y="0"/>
                    </a:lnTo>
                    <a:lnTo>
                      <a:pt x="83" y="0"/>
                    </a:lnTo>
                    <a:lnTo>
                      <a:pt x="84" y="0"/>
                    </a:lnTo>
                    <a:lnTo>
                      <a:pt x="84" y="0"/>
                    </a:lnTo>
                    <a:lnTo>
                      <a:pt x="85" y="0"/>
                    </a:lnTo>
                    <a:lnTo>
                      <a:pt x="85" y="0"/>
                    </a:lnTo>
                    <a:lnTo>
                      <a:pt x="86" y="0"/>
                    </a:lnTo>
                    <a:lnTo>
                      <a:pt x="86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88" y="0"/>
                    </a:lnTo>
                    <a:lnTo>
                      <a:pt x="88" y="0"/>
                    </a:lnTo>
                    <a:lnTo>
                      <a:pt x="89" y="0"/>
                    </a:lnTo>
                    <a:lnTo>
                      <a:pt x="89" y="0"/>
                    </a:lnTo>
                    <a:lnTo>
                      <a:pt x="89" y="0"/>
                    </a:lnTo>
                    <a:lnTo>
                      <a:pt x="90" y="0"/>
                    </a:lnTo>
                    <a:lnTo>
                      <a:pt x="90" y="0"/>
                    </a:lnTo>
                    <a:lnTo>
                      <a:pt x="91" y="0"/>
                    </a:lnTo>
                    <a:lnTo>
                      <a:pt x="91" y="0"/>
                    </a:lnTo>
                    <a:lnTo>
                      <a:pt x="92" y="0"/>
                    </a:lnTo>
                    <a:lnTo>
                      <a:pt x="92" y="0"/>
                    </a:lnTo>
                    <a:lnTo>
                      <a:pt x="93" y="0"/>
                    </a:lnTo>
                    <a:lnTo>
                      <a:pt x="93" y="0"/>
                    </a:lnTo>
                    <a:lnTo>
                      <a:pt x="94" y="0"/>
                    </a:lnTo>
                    <a:lnTo>
                      <a:pt x="94" y="0"/>
                    </a:lnTo>
                    <a:lnTo>
                      <a:pt x="95" y="1"/>
                    </a:lnTo>
                    <a:lnTo>
                      <a:pt x="95" y="1"/>
                    </a:lnTo>
                    <a:lnTo>
                      <a:pt x="96" y="1"/>
                    </a:lnTo>
                    <a:lnTo>
                      <a:pt x="96" y="1"/>
                    </a:lnTo>
                    <a:lnTo>
                      <a:pt x="97" y="1"/>
                    </a:lnTo>
                    <a:lnTo>
                      <a:pt x="97" y="1"/>
                    </a:lnTo>
                    <a:lnTo>
                      <a:pt x="98" y="1"/>
                    </a:lnTo>
                    <a:lnTo>
                      <a:pt x="98" y="1"/>
                    </a:lnTo>
                    <a:lnTo>
                      <a:pt x="99" y="1"/>
                    </a:lnTo>
                    <a:lnTo>
                      <a:pt x="99" y="1"/>
                    </a:lnTo>
                    <a:lnTo>
                      <a:pt x="100" y="1"/>
                    </a:lnTo>
                    <a:lnTo>
                      <a:pt x="100" y="2"/>
                    </a:lnTo>
                    <a:lnTo>
                      <a:pt x="101" y="2"/>
                    </a:lnTo>
                    <a:lnTo>
                      <a:pt x="101" y="2"/>
                    </a:lnTo>
                    <a:lnTo>
                      <a:pt x="102" y="2"/>
                    </a:lnTo>
                    <a:lnTo>
                      <a:pt x="102" y="2"/>
                    </a:lnTo>
                    <a:lnTo>
                      <a:pt x="103" y="2"/>
                    </a:lnTo>
                    <a:lnTo>
                      <a:pt x="103" y="2"/>
                    </a:lnTo>
                    <a:lnTo>
                      <a:pt x="104" y="3"/>
                    </a:lnTo>
                    <a:lnTo>
                      <a:pt x="104" y="3"/>
                    </a:lnTo>
                    <a:lnTo>
                      <a:pt x="104" y="3"/>
                    </a:lnTo>
                    <a:lnTo>
                      <a:pt x="105" y="3"/>
                    </a:lnTo>
                    <a:lnTo>
                      <a:pt x="105" y="3"/>
                    </a:lnTo>
                    <a:lnTo>
                      <a:pt x="106" y="3"/>
                    </a:lnTo>
                    <a:lnTo>
                      <a:pt x="106" y="3"/>
                    </a:lnTo>
                    <a:lnTo>
                      <a:pt x="107" y="4"/>
                    </a:lnTo>
                    <a:lnTo>
                      <a:pt x="107" y="4"/>
                    </a:lnTo>
                    <a:lnTo>
                      <a:pt x="108" y="4"/>
                    </a:lnTo>
                    <a:lnTo>
                      <a:pt x="108" y="4"/>
                    </a:lnTo>
                    <a:lnTo>
                      <a:pt x="109" y="4"/>
                    </a:lnTo>
                    <a:lnTo>
                      <a:pt x="109" y="4"/>
                    </a:lnTo>
                    <a:lnTo>
                      <a:pt x="110" y="5"/>
                    </a:lnTo>
                    <a:lnTo>
                      <a:pt x="110" y="5"/>
                    </a:lnTo>
                    <a:lnTo>
                      <a:pt x="111" y="5"/>
                    </a:lnTo>
                    <a:lnTo>
                      <a:pt x="111" y="5"/>
                    </a:lnTo>
                    <a:lnTo>
                      <a:pt x="112" y="5"/>
                    </a:lnTo>
                    <a:lnTo>
                      <a:pt x="112" y="6"/>
                    </a:lnTo>
                    <a:lnTo>
                      <a:pt x="113" y="6"/>
                    </a:lnTo>
                    <a:lnTo>
                      <a:pt x="113" y="6"/>
                    </a:lnTo>
                    <a:lnTo>
                      <a:pt x="114" y="6"/>
                    </a:lnTo>
                    <a:lnTo>
                      <a:pt x="114" y="7"/>
                    </a:lnTo>
                    <a:lnTo>
                      <a:pt x="115" y="7"/>
                    </a:lnTo>
                    <a:lnTo>
                      <a:pt x="115" y="7"/>
                    </a:lnTo>
                    <a:lnTo>
                      <a:pt x="116" y="7"/>
                    </a:lnTo>
                    <a:lnTo>
                      <a:pt x="116" y="8"/>
                    </a:lnTo>
                    <a:lnTo>
                      <a:pt x="117" y="8"/>
                    </a:lnTo>
                    <a:lnTo>
                      <a:pt x="117" y="8"/>
                    </a:lnTo>
                    <a:lnTo>
                      <a:pt x="118" y="8"/>
                    </a:lnTo>
                    <a:lnTo>
                      <a:pt x="118" y="8"/>
                    </a:lnTo>
                    <a:lnTo>
                      <a:pt x="118" y="9"/>
                    </a:lnTo>
                    <a:lnTo>
                      <a:pt x="119" y="9"/>
                    </a:lnTo>
                    <a:lnTo>
                      <a:pt x="119" y="9"/>
                    </a:lnTo>
                    <a:lnTo>
                      <a:pt x="120" y="10"/>
                    </a:lnTo>
                    <a:lnTo>
                      <a:pt x="120" y="10"/>
                    </a:lnTo>
                    <a:lnTo>
                      <a:pt x="121" y="10"/>
                    </a:lnTo>
                    <a:lnTo>
                      <a:pt x="121" y="10"/>
                    </a:lnTo>
                    <a:lnTo>
                      <a:pt x="122" y="11"/>
                    </a:lnTo>
                    <a:lnTo>
                      <a:pt x="122" y="11"/>
                    </a:lnTo>
                    <a:lnTo>
                      <a:pt x="123" y="11"/>
                    </a:lnTo>
                    <a:lnTo>
                      <a:pt x="123" y="12"/>
                    </a:lnTo>
                    <a:lnTo>
                      <a:pt x="124" y="12"/>
                    </a:lnTo>
                    <a:lnTo>
                      <a:pt x="124" y="12"/>
                    </a:lnTo>
                    <a:lnTo>
                      <a:pt x="125" y="12"/>
                    </a:lnTo>
                    <a:lnTo>
                      <a:pt x="125" y="13"/>
                    </a:lnTo>
                    <a:lnTo>
                      <a:pt x="126" y="13"/>
                    </a:lnTo>
                    <a:lnTo>
                      <a:pt x="126" y="13"/>
                    </a:lnTo>
                    <a:lnTo>
                      <a:pt x="127" y="14"/>
                    </a:lnTo>
                    <a:lnTo>
                      <a:pt x="127" y="14"/>
                    </a:lnTo>
                    <a:lnTo>
                      <a:pt x="128" y="14"/>
                    </a:lnTo>
                    <a:lnTo>
                      <a:pt x="128" y="15"/>
                    </a:lnTo>
                    <a:lnTo>
                      <a:pt x="129" y="15"/>
                    </a:lnTo>
                    <a:lnTo>
                      <a:pt x="129" y="15"/>
                    </a:lnTo>
                    <a:lnTo>
                      <a:pt x="130" y="16"/>
                    </a:lnTo>
                    <a:lnTo>
                      <a:pt x="130" y="16"/>
                    </a:lnTo>
                    <a:lnTo>
                      <a:pt x="131" y="16"/>
                    </a:lnTo>
                    <a:lnTo>
                      <a:pt x="131" y="17"/>
                    </a:lnTo>
                    <a:lnTo>
                      <a:pt x="132" y="17"/>
                    </a:lnTo>
                    <a:lnTo>
                      <a:pt x="132" y="17"/>
                    </a:lnTo>
                    <a:lnTo>
                      <a:pt x="132" y="18"/>
                    </a:lnTo>
                    <a:lnTo>
                      <a:pt x="133" y="18"/>
                    </a:lnTo>
                    <a:lnTo>
                      <a:pt x="133" y="18"/>
                    </a:lnTo>
                    <a:lnTo>
                      <a:pt x="134" y="19"/>
                    </a:lnTo>
                    <a:lnTo>
                      <a:pt x="134" y="19"/>
                    </a:lnTo>
                    <a:lnTo>
                      <a:pt x="135" y="19"/>
                    </a:lnTo>
                    <a:lnTo>
                      <a:pt x="135" y="20"/>
                    </a:lnTo>
                    <a:lnTo>
                      <a:pt x="136" y="20"/>
                    </a:lnTo>
                    <a:lnTo>
                      <a:pt x="136" y="21"/>
                    </a:lnTo>
                    <a:lnTo>
                      <a:pt x="137" y="21"/>
                    </a:lnTo>
                    <a:lnTo>
                      <a:pt x="137" y="21"/>
                    </a:lnTo>
                    <a:lnTo>
                      <a:pt x="138" y="22"/>
                    </a:lnTo>
                    <a:lnTo>
                      <a:pt x="138" y="22"/>
                    </a:lnTo>
                    <a:lnTo>
                      <a:pt x="139" y="22"/>
                    </a:lnTo>
                    <a:lnTo>
                      <a:pt x="139" y="23"/>
                    </a:lnTo>
                    <a:lnTo>
                      <a:pt x="140" y="23"/>
                    </a:lnTo>
                    <a:lnTo>
                      <a:pt x="140" y="24"/>
                    </a:lnTo>
                    <a:lnTo>
                      <a:pt x="141" y="24"/>
                    </a:lnTo>
                    <a:lnTo>
                      <a:pt x="141" y="24"/>
                    </a:lnTo>
                    <a:lnTo>
                      <a:pt x="142" y="25"/>
                    </a:lnTo>
                    <a:lnTo>
                      <a:pt x="142" y="25"/>
                    </a:lnTo>
                    <a:lnTo>
                      <a:pt x="143" y="26"/>
                    </a:lnTo>
                    <a:lnTo>
                      <a:pt x="143" y="26"/>
                    </a:lnTo>
                    <a:lnTo>
                      <a:pt x="144" y="26"/>
                    </a:lnTo>
                    <a:lnTo>
                      <a:pt x="144" y="27"/>
                    </a:lnTo>
                    <a:lnTo>
                      <a:pt x="145" y="27"/>
                    </a:lnTo>
                    <a:lnTo>
                      <a:pt x="145" y="28"/>
                    </a:lnTo>
                    <a:lnTo>
                      <a:pt x="146" y="28"/>
                    </a:lnTo>
                    <a:lnTo>
                      <a:pt x="146" y="29"/>
                    </a:lnTo>
                    <a:lnTo>
                      <a:pt x="147" y="29"/>
                    </a:lnTo>
                    <a:lnTo>
                      <a:pt x="147" y="29"/>
                    </a:lnTo>
                    <a:lnTo>
                      <a:pt x="147" y="30"/>
                    </a:lnTo>
                    <a:lnTo>
                      <a:pt x="148" y="30"/>
                    </a:lnTo>
                    <a:lnTo>
                      <a:pt x="148" y="31"/>
                    </a:lnTo>
                    <a:lnTo>
                      <a:pt x="149" y="31"/>
                    </a:lnTo>
                    <a:lnTo>
                      <a:pt x="149" y="31"/>
                    </a:lnTo>
                    <a:lnTo>
                      <a:pt x="150" y="32"/>
                    </a:lnTo>
                    <a:lnTo>
                      <a:pt x="150" y="32"/>
                    </a:lnTo>
                    <a:lnTo>
                      <a:pt x="151" y="33"/>
                    </a:lnTo>
                    <a:lnTo>
                      <a:pt x="151" y="33"/>
                    </a:lnTo>
                    <a:lnTo>
                      <a:pt x="152" y="34"/>
                    </a:lnTo>
                    <a:lnTo>
                      <a:pt x="152" y="34"/>
                    </a:lnTo>
                    <a:lnTo>
                      <a:pt x="153" y="35"/>
                    </a:lnTo>
                    <a:lnTo>
                      <a:pt x="153" y="35"/>
                    </a:lnTo>
                    <a:lnTo>
                      <a:pt x="154" y="35"/>
                    </a:lnTo>
                    <a:lnTo>
                      <a:pt x="154" y="36"/>
                    </a:lnTo>
                    <a:lnTo>
                      <a:pt x="155" y="36"/>
                    </a:lnTo>
                    <a:lnTo>
                      <a:pt x="155" y="37"/>
                    </a:lnTo>
                    <a:lnTo>
                      <a:pt x="156" y="37"/>
                    </a:lnTo>
                    <a:lnTo>
                      <a:pt x="156" y="38"/>
                    </a:lnTo>
                    <a:lnTo>
                      <a:pt x="157" y="38"/>
                    </a:lnTo>
                    <a:lnTo>
                      <a:pt x="157" y="39"/>
                    </a:lnTo>
                    <a:lnTo>
                      <a:pt x="158" y="39"/>
                    </a:lnTo>
                    <a:lnTo>
                      <a:pt x="158" y="39"/>
                    </a:lnTo>
                    <a:lnTo>
                      <a:pt x="159" y="40"/>
                    </a:lnTo>
                    <a:lnTo>
                      <a:pt x="159" y="40"/>
                    </a:lnTo>
                    <a:lnTo>
                      <a:pt x="160" y="41"/>
                    </a:lnTo>
                    <a:lnTo>
                      <a:pt x="160" y="41"/>
                    </a:lnTo>
                    <a:lnTo>
                      <a:pt x="161" y="42"/>
                    </a:lnTo>
                    <a:lnTo>
                      <a:pt x="161" y="42"/>
                    </a:lnTo>
                    <a:lnTo>
                      <a:pt x="161" y="43"/>
                    </a:lnTo>
                    <a:lnTo>
                      <a:pt x="162" y="43"/>
                    </a:lnTo>
                    <a:lnTo>
                      <a:pt x="162" y="44"/>
                    </a:lnTo>
                    <a:lnTo>
                      <a:pt x="163" y="44"/>
                    </a:lnTo>
                    <a:lnTo>
                      <a:pt x="163" y="45"/>
                    </a:lnTo>
                    <a:lnTo>
                      <a:pt x="164" y="45"/>
                    </a:lnTo>
                    <a:lnTo>
                      <a:pt x="164" y="46"/>
                    </a:lnTo>
                    <a:lnTo>
                      <a:pt x="165" y="46"/>
                    </a:lnTo>
                    <a:lnTo>
                      <a:pt x="165" y="47"/>
                    </a:lnTo>
                    <a:lnTo>
                      <a:pt x="166" y="47"/>
                    </a:lnTo>
                    <a:lnTo>
                      <a:pt x="166" y="48"/>
                    </a:lnTo>
                    <a:lnTo>
                      <a:pt x="167" y="48"/>
                    </a:lnTo>
                    <a:lnTo>
                      <a:pt x="167" y="48"/>
                    </a:lnTo>
                    <a:lnTo>
                      <a:pt x="168" y="49"/>
                    </a:lnTo>
                    <a:lnTo>
                      <a:pt x="168" y="49"/>
                    </a:lnTo>
                    <a:lnTo>
                      <a:pt x="169" y="50"/>
                    </a:lnTo>
                    <a:lnTo>
                      <a:pt x="169" y="50"/>
                    </a:lnTo>
                    <a:lnTo>
                      <a:pt x="170" y="51"/>
                    </a:lnTo>
                    <a:lnTo>
                      <a:pt x="170" y="51"/>
                    </a:lnTo>
                    <a:lnTo>
                      <a:pt x="171" y="52"/>
                    </a:lnTo>
                    <a:lnTo>
                      <a:pt x="171" y="52"/>
                    </a:lnTo>
                    <a:lnTo>
                      <a:pt x="172" y="53"/>
                    </a:lnTo>
                    <a:lnTo>
                      <a:pt x="172" y="53"/>
                    </a:lnTo>
                    <a:lnTo>
                      <a:pt x="173" y="54"/>
                    </a:lnTo>
                    <a:lnTo>
                      <a:pt x="173" y="54"/>
                    </a:lnTo>
                    <a:lnTo>
                      <a:pt x="174" y="55"/>
                    </a:lnTo>
                    <a:lnTo>
                      <a:pt x="174" y="55"/>
                    </a:lnTo>
                    <a:lnTo>
                      <a:pt x="175" y="56"/>
                    </a:lnTo>
                    <a:lnTo>
                      <a:pt x="175" y="56"/>
                    </a:lnTo>
                    <a:lnTo>
                      <a:pt x="175" y="57"/>
                    </a:lnTo>
                    <a:lnTo>
                      <a:pt x="176" y="57"/>
                    </a:lnTo>
                    <a:lnTo>
                      <a:pt x="176" y="57"/>
                    </a:lnTo>
                    <a:lnTo>
                      <a:pt x="177" y="58"/>
                    </a:lnTo>
                    <a:lnTo>
                      <a:pt x="177" y="58"/>
                    </a:lnTo>
                    <a:lnTo>
                      <a:pt x="178" y="59"/>
                    </a:lnTo>
                    <a:lnTo>
                      <a:pt x="178" y="59"/>
                    </a:lnTo>
                    <a:lnTo>
                      <a:pt x="179" y="60"/>
                    </a:lnTo>
                    <a:lnTo>
                      <a:pt x="179" y="60"/>
                    </a:lnTo>
                    <a:lnTo>
                      <a:pt x="180" y="61"/>
                    </a:lnTo>
                    <a:lnTo>
                      <a:pt x="180" y="61"/>
                    </a:lnTo>
                    <a:lnTo>
                      <a:pt x="181" y="62"/>
                    </a:lnTo>
                    <a:lnTo>
                      <a:pt x="181" y="62"/>
                    </a:lnTo>
                    <a:lnTo>
                      <a:pt x="182" y="63"/>
                    </a:lnTo>
                    <a:lnTo>
                      <a:pt x="182" y="63"/>
                    </a:lnTo>
                    <a:lnTo>
                      <a:pt x="183" y="64"/>
                    </a:lnTo>
                    <a:lnTo>
                      <a:pt x="183" y="64"/>
                    </a:lnTo>
                    <a:lnTo>
                      <a:pt x="184" y="65"/>
                    </a:lnTo>
                    <a:lnTo>
                      <a:pt x="184" y="65"/>
                    </a:lnTo>
                    <a:lnTo>
                      <a:pt x="185" y="66"/>
                    </a:lnTo>
                    <a:lnTo>
                      <a:pt x="185" y="66"/>
                    </a:lnTo>
                    <a:lnTo>
                      <a:pt x="186" y="66"/>
                    </a:lnTo>
                    <a:lnTo>
                      <a:pt x="186" y="67"/>
                    </a:lnTo>
                    <a:lnTo>
                      <a:pt x="187" y="67"/>
                    </a:lnTo>
                    <a:lnTo>
                      <a:pt x="187" y="68"/>
                    </a:lnTo>
                    <a:lnTo>
                      <a:pt x="188" y="68"/>
                    </a:lnTo>
                    <a:lnTo>
                      <a:pt x="188" y="69"/>
                    </a:lnTo>
                    <a:lnTo>
                      <a:pt x="189" y="69"/>
                    </a:lnTo>
                    <a:lnTo>
                      <a:pt x="189" y="70"/>
                    </a:lnTo>
                    <a:lnTo>
                      <a:pt x="189" y="70"/>
                    </a:lnTo>
                    <a:lnTo>
                      <a:pt x="190" y="70"/>
                    </a:lnTo>
                    <a:lnTo>
                      <a:pt x="190" y="71"/>
                    </a:lnTo>
                    <a:lnTo>
                      <a:pt x="191" y="71"/>
                    </a:lnTo>
                    <a:lnTo>
                      <a:pt x="191" y="72"/>
                    </a:lnTo>
                    <a:lnTo>
                      <a:pt x="192" y="72"/>
                    </a:lnTo>
                    <a:lnTo>
                      <a:pt x="192" y="73"/>
                    </a:lnTo>
                    <a:lnTo>
                      <a:pt x="193" y="73"/>
                    </a:lnTo>
                    <a:lnTo>
                      <a:pt x="193" y="74"/>
                    </a:lnTo>
                    <a:lnTo>
                      <a:pt x="194" y="74"/>
                    </a:lnTo>
                    <a:lnTo>
                      <a:pt x="194" y="75"/>
                    </a:lnTo>
                    <a:lnTo>
                      <a:pt x="195" y="75"/>
                    </a:lnTo>
                    <a:lnTo>
                      <a:pt x="195" y="75"/>
                    </a:lnTo>
                    <a:lnTo>
                      <a:pt x="196" y="76"/>
                    </a:lnTo>
                    <a:lnTo>
                      <a:pt x="196" y="76"/>
                    </a:lnTo>
                    <a:lnTo>
                      <a:pt x="197" y="77"/>
                    </a:lnTo>
                    <a:lnTo>
                      <a:pt x="197" y="77"/>
                    </a:lnTo>
                    <a:lnTo>
                      <a:pt x="198" y="78"/>
                    </a:lnTo>
                    <a:lnTo>
                      <a:pt x="198" y="78"/>
                    </a:lnTo>
                    <a:lnTo>
                      <a:pt x="199" y="79"/>
                    </a:lnTo>
                    <a:lnTo>
                      <a:pt x="199" y="79"/>
                    </a:lnTo>
                    <a:lnTo>
                      <a:pt x="200" y="79"/>
                    </a:lnTo>
                    <a:lnTo>
                      <a:pt x="200" y="80"/>
                    </a:lnTo>
                    <a:lnTo>
                      <a:pt x="201" y="80"/>
                    </a:lnTo>
                    <a:lnTo>
                      <a:pt x="201" y="81"/>
                    </a:lnTo>
                    <a:lnTo>
                      <a:pt x="202" y="81"/>
                    </a:lnTo>
                    <a:lnTo>
                      <a:pt x="202" y="81"/>
                    </a:lnTo>
                    <a:lnTo>
                      <a:pt x="203" y="82"/>
                    </a:lnTo>
                    <a:lnTo>
                      <a:pt x="203" y="82"/>
                    </a:lnTo>
                    <a:lnTo>
                      <a:pt x="204" y="83"/>
                    </a:lnTo>
                    <a:lnTo>
                      <a:pt x="204" y="83"/>
                    </a:lnTo>
                    <a:lnTo>
                      <a:pt x="204" y="84"/>
                    </a:lnTo>
                    <a:lnTo>
                      <a:pt x="205" y="84"/>
                    </a:lnTo>
                    <a:lnTo>
                      <a:pt x="205" y="84"/>
                    </a:lnTo>
                    <a:lnTo>
                      <a:pt x="206" y="85"/>
                    </a:lnTo>
                    <a:lnTo>
                      <a:pt x="206" y="85"/>
                    </a:lnTo>
                    <a:lnTo>
                      <a:pt x="207" y="86"/>
                    </a:lnTo>
                    <a:lnTo>
                      <a:pt x="207" y="86"/>
                    </a:lnTo>
                    <a:lnTo>
                      <a:pt x="208" y="86"/>
                    </a:lnTo>
                    <a:lnTo>
                      <a:pt x="208" y="87"/>
                    </a:lnTo>
                    <a:lnTo>
                      <a:pt x="209" y="87"/>
                    </a:lnTo>
                    <a:lnTo>
                      <a:pt x="209" y="88"/>
                    </a:lnTo>
                    <a:lnTo>
                      <a:pt x="210" y="88"/>
                    </a:lnTo>
                    <a:lnTo>
                      <a:pt x="210" y="88"/>
                    </a:lnTo>
                    <a:lnTo>
                      <a:pt x="211" y="89"/>
                    </a:lnTo>
                    <a:lnTo>
                      <a:pt x="211" y="89"/>
                    </a:lnTo>
                    <a:lnTo>
                      <a:pt x="212" y="89"/>
                    </a:lnTo>
                    <a:lnTo>
                      <a:pt x="212" y="90"/>
                    </a:lnTo>
                    <a:lnTo>
                      <a:pt x="213" y="90"/>
                    </a:lnTo>
                    <a:lnTo>
                      <a:pt x="213" y="90"/>
                    </a:lnTo>
                    <a:lnTo>
                      <a:pt x="214" y="91"/>
                    </a:lnTo>
                    <a:lnTo>
                      <a:pt x="214" y="91"/>
                    </a:lnTo>
                    <a:lnTo>
                      <a:pt x="215" y="92"/>
                    </a:lnTo>
                    <a:lnTo>
                      <a:pt x="215" y="92"/>
                    </a:lnTo>
                    <a:lnTo>
                      <a:pt x="216" y="92"/>
                    </a:lnTo>
                    <a:lnTo>
                      <a:pt x="216" y="93"/>
                    </a:lnTo>
                    <a:lnTo>
                      <a:pt x="217" y="93"/>
                    </a:lnTo>
                    <a:lnTo>
                      <a:pt x="217" y="93"/>
                    </a:lnTo>
                    <a:lnTo>
                      <a:pt x="218" y="94"/>
                    </a:lnTo>
                    <a:lnTo>
                      <a:pt x="218" y="94"/>
                    </a:lnTo>
                    <a:lnTo>
                      <a:pt x="218" y="94"/>
                    </a:lnTo>
                    <a:lnTo>
                      <a:pt x="219" y="95"/>
                    </a:lnTo>
                    <a:lnTo>
                      <a:pt x="219" y="95"/>
                    </a:lnTo>
                    <a:lnTo>
                      <a:pt x="220" y="95"/>
                    </a:lnTo>
                    <a:lnTo>
                      <a:pt x="220" y="96"/>
                    </a:lnTo>
                    <a:lnTo>
                      <a:pt x="221" y="96"/>
                    </a:lnTo>
                    <a:lnTo>
                      <a:pt x="221" y="96"/>
                    </a:lnTo>
                    <a:lnTo>
                      <a:pt x="222" y="96"/>
                    </a:lnTo>
                    <a:lnTo>
                      <a:pt x="222" y="97"/>
                    </a:lnTo>
                    <a:lnTo>
                      <a:pt x="223" y="97"/>
                    </a:lnTo>
                    <a:lnTo>
                      <a:pt x="223" y="97"/>
                    </a:lnTo>
                    <a:lnTo>
                      <a:pt x="224" y="98"/>
                    </a:lnTo>
                    <a:lnTo>
                      <a:pt x="224" y="98"/>
                    </a:lnTo>
                    <a:lnTo>
                      <a:pt x="225" y="98"/>
                    </a:lnTo>
                    <a:lnTo>
                      <a:pt x="225" y="98"/>
                    </a:lnTo>
                    <a:lnTo>
                      <a:pt x="226" y="99"/>
                    </a:lnTo>
                    <a:lnTo>
                      <a:pt x="226" y="99"/>
                    </a:lnTo>
                    <a:lnTo>
                      <a:pt x="227" y="99"/>
                    </a:lnTo>
                    <a:lnTo>
                      <a:pt x="227" y="100"/>
                    </a:lnTo>
                    <a:lnTo>
                      <a:pt x="228" y="100"/>
                    </a:lnTo>
                    <a:lnTo>
                      <a:pt x="228" y="100"/>
                    </a:lnTo>
                    <a:lnTo>
                      <a:pt x="229" y="100"/>
                    </a:lnTo>
                    <a:lnTo>
                      <a:pt x="229" y="101"/>
                    </a:lnTo>
                    <a:lnTo>
                      <a:pt x="230" y="101"/>
                    </a:lnTo>
                    <a:lnTo>
                      <a:pt x="230" y="101"/>
                    </a:lnTo>
                    <a:lnTo>
                      <a:pt x="231" y="101"/>
                    </a:lnTo>
                    <a:lnTo>
                      <a:pt x="231" y="102"/>
                    </a:lnTo>
                    <a:lnTo>
                      <a:pt x="232" y="102"/>
                    </a:lnTo>
                    <a:lnTo>
                      <a:pt x="232" y="102"/>
                    </a:lnTo>
                    <a:lnTo>
                      <a:pt x="232" y="102"/>
                    </a:lnTo>
                    <a:lnTo>
                      <a:pt x="233" y="103"/>
                    </a:lnTo>
                    <a:lnTo>
                      <a:pt x="233" y="103"/>
                    </a:lnTo>
                    <a:lnTo>
                      <a:pt x="234" y="103"/>
                    </a:lnTo>
                    <a:lnTo>
                      <a:pt x="234" y="103"/>
                    </a:lnTo>
                    <a:lnTo>
                      <a:pt x="235" y="103"/>
                    </a:lnTo>
                    <a:lnTo>
                      <a:pt x="235" y="104"/>
                    </a:lnTo>
                    <a:lnTo>
                      <a:pt x="236" y="104"/>
                    </a:lnTo>
                    <a:lnTo>
                      <a:pt x="236" y="104"/>
                    </a:lnTo>
                    <a:lnTo>
                      <a:pt x="237" y="104"/>
                    </a:lnTo>
                    <a:lnTo>
                      <a:pt x="237" y="105"/>
                    </a:lnTo>
                    <a:lnTo>
                      <a:pt x="238" y="105"/>
                    </a:lnTo>
                    <a:lnTo>
                      <a:pt x="238" y="105"/>
                    </a:lnTo>
                    <a:lnTo>
                      <a:pt x="239" y="105"/>
                    </a:lnTo>
                    <a:lnTo>
                      <a:pt x="239" y="105"/>
                    </a:lnTo>
                    <a:lnTo>
                      <a:pt x="240" y="105"/>
                    </a:lnTo>
                    <a:lnTo>
                      <a:pt x="240" y="106"/>
                    </a:lnTo>
                    <a:lnTo>
                      <a:pt x="241" y="106"/>
                    </a:lnTo>
                    <a:lnTo>
                      <a:pt x="241" y="106"/>
                    </a:lnTo>
                    <a:lnTo>
                      <a:pt x="242" y="106"/>
                    </a:lnTo>
                    <a:lnTo>
                      <a:pt x="242" y="106"/>
                    </a:lnTo>
                    <a:lnTo>
                      <a:pt x="242" y="106"/>
                    </a:lnTo>
                    <a:lnTo>
                      <a:pt x="243" y="106"/>
                    </a:lnTo>
                    <a:lnTo>
                      <a:pt x="243" y="107"/>
                    </a:lnTo>
                    <a:lnTo>
                      <a:pt x="244" y="107"/>
                    </a:lnTo>
                    <a:lnTo>
                      <a:pt x="244" y="107"/>
                    </a:lnTo>
                    <a:lnTo>
                      <a:pt x="245" y="107"/>
                    </a:lnTo>
                    <a:lnTo>
                      <a:pt x="245" y="107"/>
                    </a:lnTo>
                    <a:lnTo>
                      <a:pt x="246" y="107"/>
                    </a:lnTo>
                    <a:lnTo>
                      <a:pt x="246" y="107"/>
                    </a:lnTo>
                    <a:lnTo>
                      <a:pt x="247" y="108"/>
                    </a:lnTo>
                    <a:lnTo>
                      <a:pt x="247" y="108"/>
                    </a:lnTo>
                    <a:lnTo>
                      <a:pt x="248" y="108"/>
                    </a:lnTo>
                    <a:lnTo>
                      <a:pt x="248" y="108"/>
                    </a:lnTo>
                    <a:lnTo>
                      <a:pt x="249" y="108"/>
                    </a:lnTo>
                    <a:lnTo>
                      <a:pt x="249" y="108"/>
                    </a:lnTo>
                    <a:lnTo>
                      <a:pt x="250" y="108"/>
                    </a:lnTo>
                    <a:lnTo>
                      <a:pt x="250" y="108"/>
                    </a:lnTo>
                    <a:lnTo>
                      <a:pt x="251" y="108"/>
                    </a:lnTo>
                    <a:lnTo>
                      <a:pt x="251" y="108"/>
                    </a:lnTo>
                    <a:lnTo>
                      <a:pt x="252" y="109"/>
                    </a:lnTo>
                    <a:lnTo>
                      <a:pt x="252" y="109"/>
                    </a:lnTo>
                    <a:lnTo>
                      <a:pt x="253" y="109"/>
                    </a:lnTo>
                    <a:lnTo>
                      <a:pt x="253" y="109"/>
                    </a:lnTo>
                    <a:lnTo>
                      <a:pt x="254" y="109"/>
                    </a:lnTo>
                    <a:lnTo>
                      <a:pt x="254" y="109"/>
                    </a:lnTo>
                    <a:lnTo>
                      <a:pt x="255" y="109"/>
                    </a:lnTo>
                    <a:lnTo>
                      <a:pt x="255" y="109"/>
                    </a:lnTo>
                    <a:lnTo>
                      <a:pt x="256" y="109"/>
                    </a:lnTo>
                    <a:lnTo>
                      <a:pt x="256" y="109"/>
                    </a:lnTo>
                    <a:lnTo>
                      <a:pt x="256" y="109"/>
                    </a:lnTo>
                    <a:lnTo>
                      <a:pt x="257" y="109"/>
                    </a:lnTo>
                    <a:lnTo>
                      <a:pt x="257" y="109"/>
                    </a:lnTo>
                    <a:lnTo>
                      <a:pt x="258" y="109"/>
                    </a:lnTo>
                    <a:lnTo>
                      <a:pt x="258" y="109"/>
                    </a:lnTo>
                    <a:lnTo>
                      <a:pt x="259" y="109"/>
                    </a:lnTo>
                    <a:lnTo>
                      <a:pt x="259" y="109"/>
                    </a:lnTo>
                    <a:lnTo>
                      <a:pt x="260" y="109"/>
                    </a:lnTo>
                    <a:lnTo>
                      <a:pt x="260" y="109"/>
                    </a:lnTo>
                    <a:lnTo>
                      <a:pt x="261" y="109"/>
                    </a:lnTo>
                    <a:lnTo>
                      <a:pt x="261" y="109"/>
                    </a:lnTo>
                    <a:lnTo>
                      <a:pt x="262" y="109"/>
                    </a:lnTo>
                    <a:lnTo>
                      <a:pt x="262" y="109"/>
                    </a:lnTo>
                    <a:lnTo>
                      <a:pt x="263" y="109"/>
                    </a:lnTo>
                    <a:lnTo>
                      <a:pt x="263" y="109"/>
                    </a:lnTo>
                    <a:lnTo>
                      <a:pt x="264" y="109"/>
                    </a:lnTo>
                    <a:lnTo>
                      <a:pt x="264" y="109"/>
                    </a:lnTo>
                    <a:lnTo>
                      <a:pt x="265" y="109"/>
                    </a:lnTo>
                    <a:lnTo>
                      <a:pt x="265" y="109"/>
                    </a:lnTo>
                    <a:lnTo>
                      <a:pt x="266" y="109"/>
                    </a:lnTo>
                    <a:lnTo>
                      <a:pt x="266" y="109"/>
                    </a:lnTo>
                    <a:lnTo>
                      <a:pt x="267" y="109"/>
                    </a:lnTo>
                    <a:lnTo>
                      <a:pt x="267" y="109"/>
                    </a:lnTo>
                    <a:lnTo>
                      <a:pt x="268" y="109"/>
                    </a:lnTo>
                    <a:lnTo>
                      <a:pt x="268" y="109"/>
                    </a:lnTo>
                    <a:lnTo>
                      <a:pt x="269" y="109"/>
                    </a:lnTo>
                    <a:lnTo>
                      <a:pt x="269" y="109"/>
                    </a:lnTo>
                    <a:lnTo>
                      <a:pt x="270" y="108"/>
                    </a:lnTo>
                    <a:lnTo>
                      <a:pt x="270" y="108"/>
                    </a:lnTo>
                    <a:lnTo>
                      <a:pt x="270" y="108"/>
                    </a:lnTo>
                    <a:lnTo>
                      <a:pt x="271" y="108"/>
                    </a:lnTo>
                    <a:lnTo>
                      <a:pt x="271" y="108"/>
                    </a:lnTo>
                    <a:lnTo>
                      <a:pt x="272" y="108"/>
                    </a:lnTo>
                    <a:lnTo>
                      <a:pt x="272" y="108"/>
                    </a:lnTo>
                    <a:lnTo>
                      <a:pt x="273" y="108"/>
                    </a:lnTo>
                    <a:lnTo>
                      <a:pt x="273" y="108"/>
                    </a:lnTo>
                    <a:lnTo>
                      <a:pt x="274" y="108"/>
                    </a:lnTo>
                    <a:lnTo>
                      <a:pt x="274" y="107"/>
                    </a:lnTo>
                    <a:lnTo>
                      <a:pt x="275" y="107"/>
                    </a:lnTo>
                    <a:lnTo>
                      <a:pt x="275" y="107"/>
                    </a:lnTo>
                    <a:lnTo>
                      <a:pt x="276" y="107"/>
                    </a:lnTo>
                    <a:lnTo>
                      <a:pt x="276" y="107"/>
                    </a:lnTo>
                    <a:lnTo>
                      <a:pt x="277" y="107"/>
                    </a:lnTo>
                    <a:lnTo>
                      <a:pt x="277" y="107"/>
                    </a:lnTo>
                    <a:lnTo>
                      <a:pt x="278" y="106"/>
                    </a:lnTo>
                    <a:lnTo>
                      <a:pt x="278" y="106"/>
                    </a:lnTo>
                    <a:lnTo>
                      <a:pt x="279" y="106"/>
                    </a:lnTo>
                    <a:lnTo>
                      <a:pt x="279" y="106"/>
                    </a:lnTo>
                    <a:lnTo>
                      <a:pt x="280" y="106"/>
                    </a:lnTo>
                    <a:lnTo>
                      <a:pt x="280" y="106"/>
                    </a:lnTo>
                    <a:lnTo>
                      <a:pt x="281" y="106"/>
                    </a:lnTo>
                    <a:lnTo>
                      <a:pt x="281" y="105"/>
                    </a:lnTo>
                    <a:lnTo>
                      <a:pt x="282" y="105"/>
                    </a:lnTo>
                    <a:lnTo>
                      <a:pt x="282" y="105"/>
                    </a:lnTo>
                    <a:lnTo>
                      <a:pt x="283" y="105"/>
                    </a:lnTo>
                    <a:lnTo>
                      <a:pt x="283" y="105"/>
                    </a:lnTo>
                    <a:lnTo>
                      <a:pt x="284" y="105"/>
                    </a:lnTo>
                    <a:lnTo>
                      <a:pt x="284" y="104"/>
                    </a:lnTo>
                    <a:lnTo>
                      <a:pt x="284" y="104"/>
                    </a:lnTo>
                    <a:lnTo>
                      <a:pt x="285" y="104"/>
                    </a:lnTo>
                    <a:lnTo>
                      <a:pt x="285" y="104"/>
                    </a:lnTo>
                    <a:lnTo>
                      <a:pt x="286" y="103"/>
                    </a:lnTo>
                    <a:lnTo>
                      <a:pt x="286" y="103"/>
                    </a:lnTo>
                    <a:lnTo>
                      <a:pt x="287" y="103"/>
                    </a:lnTo>
                    <a:lnTo>
                      <a:pt x="287" y="103"/>
                    </a:lnTo>
                    <a:lnTo>
                      <a:pt x="288" y="103"/>
                    </a:lnTo>
                    <a:lnTo>
                      <a:pt x="288" y="102"/>
                    </a:lnTo>
                    <a:lnTo>
                      <a:pt x="289" y="102"/>
                    </a:lnTo>
                    <a:lnTo>
                      <a:pt x="289" y="102"/>
                    </a:lnTo>
                    <a:lnTo>
                      <a:pt x="290" y="102"/>
                    </a:lnTo>
                    <a:lnTo>
                      <a:pt x="290" y="101"/>
                    </a:lnTo>
                    <a:lnTo>
                      <a:pt x="291" y="101"/>
                    </a:lnTo>
                    <a:lnTo>
                      <a:pt x="291" y="101"/>
                    </a:lnTo>
                    <a:lnTo>
                      <a:pt x="292" y="101"/>
                    </a:lnTo>
                    <a:lnTo>
                      <a:pt x="292" y="100"/>
                    </a:lnTo>
                    <a:lnTo>
                      <a:pt x="293" y="100"/>
                    </a:lnTo>
                    <a:lnTo>
                      <a:pt x="293" y="100"/>
                    </a:lnTo>
                    <a:lnTo>
                      <a:pt x="294" y="100"/>
                    </a:lnTo>
                    <a:lnTo>
                      <a:pt x="294" y="99"/>
                    </a:lnTo>
                    <a:lnTo>
                      <a:pt x="295" y="99"/>
                    </a:lnTo>
                    <a:lnTo>
                      <a:pt x="295" y="99"/>
                    </a:lnTo>
                    <a:lnTo>
                      <a:pt x="296" y="98"/>
                    </a:lnTo>
                    <a:lnTo>
                      <a:pt x="296" y="98"/>
                    </a:lnTo>
                    <a:lnTo>
                      <a:pt x="297" y="98"/>
                    </a:lnTo>
                    <a:lnTo>
                      <a:pt x="297" y="98"/>
                    </a:lnTo>
                    <a:lnTo>
                      <a:pt x="298" y="97"/>
                    </a:lnTo>
                    <a:lnTo>
                      <a:pt x="298" y="97"/>
                    </a:lnTo>
                    <a:lnTo>
                      <a:pt x="299" y="97"/>
                    </a:lnTo>
                    <a:lnTo>
                      <a:pt x="299" y="96"/>
                    </a:lnTo>
                    <a:lnTo>
                      <a:pt x="299" y="96"/>
                    </a:lnTo>
                    <a:lnTo>
                      <a:pt x="300" y="96"/>
                    </a:lnTo>
                    <a:lnTo>
                      <a:pt x="300" y="96"/>
                    </a:lnTo>
                    <a:lnTo>
                      <a:pt x="301" y="95"/>
                    </a:lnTo>
                    <a:lnTo>
                      <a:pt x="301" y="95"/>
                    </a:lnTo>
                    <a:lnTo>
                      <a:pt x="302" y="95"/>
                    </a:lnTo>
                    <a:lnTo>
                      <a:pt x="302" y="94"/>
                    </a:lnTo>
                    <a:lnTo>
                      <a:pt x="303" y="94"/>
                    </a:lnTo>
                    <a:lnTo>
                      <a:pt x="303" y="94"/>
                    </a:lnTo>
                    <a:lnTo>
                      <a:pt x="304" y="93"/>
                    </a:lnTo>
                    <a:lnTo>
                      <a:pt x="304" y="93"/>
                    </a:lnTo>
                    <a:lnTo>
                      <a:pt x="305" y="93"/>
                    </a:lnTo>
                    <a:lnTo>
                      <a:pt x="305" y="92"/>
                    </a:lnTo>
                    <a:lnTo>
                      <a:pt x="306" y="92"/>
                    </a:lnTo>
                    <a:lnTo>
                      <a:pt x="306" y="92"/>
                    </a:lnTo>
                    <a:lnTo>
                      <a:pt x="307" y="91"/>
                    </a:lnTo>
                    <a:lnTo>
                      <a:pt x="307" y="91"/>
                    </a:lnTo>
                    <a:lnTo>
                      <a:pt x="308" y="90"/>
                    </a:lnTo>
                    <a:lnTo>
                      <a:pt x="308" y="90"/>
                    </a:lnTo>
                    <a:lnTo>
                      <a:pt x="309" y="90"/>
                    </a:lnTo>
                    <a:lnTo>
                      <a:pt x="309" y="89"/>
                    </a:lnTo>
                    <a:lnTo>
                      <a:pt x="310" y="89"/>
                    </a:lnTo>
                    <a:lnTo>
                      <a:pt x="310" y="89"/>
                    </a:lnTo>
                    <a:lnTo>
                      <a:pt x="311" y="88"/>
                    </a:lnTo>
                    <a:lnTo>
                      <a:pt x="311" y="88"/>
                    </a:lnTo>
                    <a:lnTo>
                      <a:pt x="312" y="88"/>
                    </a:lnTo>
                    <a:lnTo>
                      <a:pt x="312" y="87"/>
                    </a:lnTo>
                    <a:lnTo>
                      <a:pt x="313" y="87"/>
                    </a:lnTo>
                    <a:lnTo>
                      <a:pt x="313" y="86"/>
                    </a:lnTo>
                    <a:lnTo>
                      <a:pt x="313" y="86"/>
                    </a:lnTo>
                    <a:lnTo>
                      <a:pt x="314" y="86"/>
                    </a:lnTo>
                    <a:lnTo>
                      <a:pt x="314" y="85"/>
                    </a:lnTo>
                    <a:lnTo>
                      <a:pt x="315" y="85"/>
                    </a:lnTo>
                    <a:lnTo>
                      <a:pt x="315" y="84"/>
                    </a:lnTo>
                    <a:lnTo>
                      <a:pt x="316" y="84"/>
                    </a:lnTo>
                    <a:lnTo>
                      <a:pt x="316" y="84"/>
                    </a:lnTo>
                    <a:lnTo>
                      <a:pt x="317" y="83"/>
                    </a:lnTo>
                    <a:lnTo>
                      <a:pt x="317" y="83"/>
                    </a:lnTo>
                    <a:lnTo>
                      <a:pt x="318" y="82"/>
                    </a:lnTo>
                    <a:lnTo>
                      <a:pt x="318" y="82"/>
                    </a:lnTo>
                    <a:lnTo>
                      <a:pt x="319" y="81"/>
                    </a:lnTo>
                    <a:lnTo>
                      <a:pt x="319" y="81"/>
                    </a:lnTo>
                    <a:lnTo>
                      <a:pt x="320" y="81"/>
                    </a:lnTo>
                    <a:lnTo>
                      <a:pt x="320" y="80"/>
                    </a:lnTo>
                    <a:lnTo>
                      <a:pt x="321" y="80"/>
                    </a:lnTo>
                    <a:lnTo>
                      <a:pt x="321" y="79"/>
                    </a:lnTo>
                    <a:lnTo>
                      <a:pt x="322" y="79"/>
                    </a:lnTo>
                    <a:lnTo>
                      <a:pt x="322" y="79"/>
                    </a:lnTo>
                    <a:lnTo>
                      <a:pt x="323" y="78"/>
                    </a:lnTo>
                    <a:lnTo>
                      <a:pt x="323" y="78"/>
                    </a:lnTo>
                    <a:lnTo>
                      <a:pt x="324" y="77"/>
                    </a:lnTo>
                    <a:lnTo>
                      <a:pt x="324" y="77"/>
                    </a:lnTo>
                    <a:lnTo>
                      <a:pt x="325" y="76"/>
                    </a:lnTo>
                    <a:lnTo>
                      <a:pt x="325" y="76"/>
                    </a:lnTo>
                    <a:lnTo>
                      <a:pt x="326" y="75"/>
                    </a:lnTo>
                    <a:lnTo>
                      <a:pt x="326" y="75"/>
                    </a:lnTo>
                    <a:lnTo>
                      <a:pt x="327" y="75"/>
                    </a:lnTo>
                    <a:lnTo>
                      <a:pt x="327" y="74"/>
                    </a:lnTo>
                    <a:lnTo>
                      <a:pt x="327" y="74"/>
                    </a:lnTo>
                    <a:lnTo>
                      <a:pt x="328" y="73"/>
                    </a:lnTo>
                    <a:lnTo>
                      <a:pt x="328" y="73"/>
                    </a:lnTo>
                    <a:lnTo>
                      <a:pt x="329" y="72"/>
                    </a:lnTo>
                    <a:lnTo>
                      <a:pt x="329" y="72"/>
                    </a:lnTo>
                    <a:lnTo>
                      <a:pt x="330" y="71"/>
                    </a:lnTo>
                    <a:lnTo>
                      <a:pt x="330" y="71"/>
                    </a:lnTo>
                    <a:lnTo>
                      <a:pt x="331" y="70"/>
                    </a:lnTo>
                    <a:lnTo>
                      <a:pt x="331" y="70"/>
                    </a:lnTo>
                    <a:lnTo>
                      <a:pt x="332" y="70"/>
                    </a:lnTo>
                    <a:lnTo>
                      <a:pt x="332" y="69"/>
                    </a:lnTo>
                    <a:lnTo>
                      <a:pt x="333" y="69"/>
                    </a:lnTo>
                    <a:lnTo>
                      <a:pt x="333" y="68"/>
                    </a:lnTo>
                    <a:lnTo>
                      <a:pt x="334" y="68"/>
                    </a:lnTo>
                    <a:lnTo>
                      <a:pt x="334" y="67"/>
                    </a:lnTo>
                    <a:lnTo>
                      <a:pt x="335" y="67"/>
                    </a:lnTo>
                    <a:lnTo>
                      <a:pt x="335" y="66"/>
                    </a:lnTo>
                    <a:lnTo>
                      <a:pt x="336" y="66"/>
                    </a:lnTo>
                    <a:lnTo>
                      <a:pt x="336" y="66"/>
                    </a:lnTo>
                    <a:lnTo>
                      <a:pt x="337" y="65"/>
                    </a:lnTo>
                    <a:lnTo>
                      <a:pt x="337" y="65"/>
                    </a:lnTo>
                    <a:lnTo>
                      <a:pt x="338" y="64"/>
                    </a:lnTo>
                    <a:lnTo>
                      <a:pt x="338" y="64"/>
                    </a:lnTo>
                    <a:lnTo>
                      <a:pt x="339" y="63"/>
                    </a:lnTo>
                    <a:lnTo>
                      <a:pt x="339" y="63"/>
                    </a:lnTo>
                    <a:lnTo>
                      <a:pt x="340" y="62"/>
                    </a:lnTo>
                    <a:lnTo>
                      <a:pt x="340" y="62"/>
                    </a:lnTo>
                    <a:lnTo>
                      <a:pt x="341" y="61"/>
                    </a:lnTo>
                    <a:lnTo>
                      <a:pt x="341" y="61"/>
                    </a:lnTo>
                    <a:lnTo>
                      <a:pt x="341" y="60"/>
                    </a:lnTo>
                    <a:lnTo>
                      <a:pt x="342" y="60"/>
                    </a:lnTo>
                    <a:lnTo>
                      <a:pt x="342" y="59"/>
                    </a:lnTo>
                    <a:lnTo>
                      <a:pt x="343" y="59"/>
                    </a:lnTo>
                    <a:lnTo>
                      <a:pt x="343" y="58"/>
                    </a:lnTo>
                    <a:lnTo>
                      <a:pt x="344" y="58"/>
                    </a:lnTo>
                    <a:lnTo>
                      <a:pt x="344" y="57"/>
                    </a:lnTo>
                    <a:lnTo>
                      <a:pt x="345" y="57"/>
                    </a:lnTo>
                    <a:lnTo>
                      <a:pt x="345" y="57"/>
                    </a:lnTo>
                    <a:lnTo>
                      <a:pt x="346" y="56"/>
                    </a:lnTo>
                    <a:lnTo>
                      <a:pt x="346" y="56"/>
                    </a:lnTo>
                    <a:lnTo>
                      <a:pt x="347" y="55"/>
                    </a:lnTo>
                    <a:lnTo>
                      <a:pt x="347" y="55"/>
                    </a:lnTo>
                  </a:path>
                </a:pathLst>
              </a:cu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1115" name="Freeform 347"/>
              <p:cNvSpPr>
                <a:spLocks noChangeAspect="1"/>
              </p:cNvSpPr>
              <p:nvPr/>
            </p:nvSpPr>
            <p:spPr bwMode="auto">
              <a:xfrm>
                <a:off x="10347" y="16672"/>
                <a:ext cx="84" cy="726"/>
              </a:xfrm>
              <a:custGeom>
                <a:avLst/>
                <a:gdLst/>
                <a:ahLst/>
                <a:cxnLst>
                  <a:cxn ang="0">
                    <a:pos x="5" y="49"/>
                  </a:cxn>
                  <a:cxn ang="0">
                    <a:pos x="11" y="44"/>
                  </a:cxn>
                  <a:cxn ang="0">
                    <a:pos x="17" y="38"/>
                  </a:cxn>
                  <a:cxn ang="0">
                    <a:pos x="22" y="33"/>
                  </a:cxn>
                  <a:cxn ang="0">
                    <a:pos x="28" y="28"/>
                  </a:cxn>
                  <a:cxn ang="0">
                    <a:pos x="34" y="23"/>
                  </a:cxn>
                  <a:cxn ang="0">
                    <a:pos x="40" y="18"/>
                  </a:cxn>
                  <a:cxn ang="0">
                    <a:pos x="46" y="14"/>
                  </a:cxn>
                  <a:cxn ang="0">
                    <a:pos x="51" y="11"/>
                  </a:cxn>
                  <a:cxn ang="0">
                    <a:pos x="57" y="8"/>
                  </a:cxn>
                  <a:cxn ang="0">
                    <a:pos x="63" y="5"/>
                  </a:cxn>
                  <a:cxn ang="0">
                    <a:pos x="69" y="3"/>
                  </a:cxn>
                  <a:cxn ang="0">
                    <a:pos x="75" y="1"/>
                  </a:cxn>
                  <a:cxn ang="0">
                    <a:pos x="80" y="0"/>
                  </a:cxn>
                  <a:cxn ang="0">
                    <a:pos x="86" y="0"/>
                  </a:cxn>
                  <a:cxn ang="0">
                    <a:pos x="92" y="0"/>
                  </a:cxn>
                  <a:cxn ang="0">
                    <a:pos x="98" y="1"/>
                  </a:cxn>
                  <a:cxn ang="0">
                    <a:pos x="104" y="3"/>
                  </a:cxn>
                  <a:cxn ang="0">
                    <a:pos x="109" y="4"/>
                  </a:cxn>
                  <a:cxn ang="0">
                    <a:pos x="115" y="7"/>
                  </a:cxn>
                  <a:cxn ang="0">
                    <a:pos x="121" y="10"/>
                  </a:cxn>
                  <a:cxn ang="0">
                    <a:pos x="127" y="14"/>
                  </a:cxn>
                  <a:cxn ang="0">
                    <a:pos x="132" y="18"/>
                  </a:cxn>
                  <a:cxn ang="0">
                    <a:pos x="138" y="22"/>
                  </a:cxn>
                  <a:cxn ang="0">
                    <a:pos x="144" y="27"/>
                  </a:cxn>
                  <a:cxn ang="0">
                    <a:pos x="150" y="32"/>
                  </a:cxn>
                  <a:cxn ang="0">
                    <a:pos x="156" y="37"/>
                  </a:cxn>
                  <a:cxn ang="0">
                    <a:pos x="161" y="43"/>
                  </a:cxn>
                  <a:cxn ang="0">
                    <a:pos x="167" y="48"/>
                  </a:cxn>
                  <a:cxn ang="0">
                    <a:pos x="173" y="54"/>
                  </a:cxn>
                  <a:cxn ang="0">
                    <a:pos x="179" y="60"/>
                  </a:cxn>
                  <a:cxn ang="0">
                    <a:pos x="185" y="66"/>
                  </a:cxn>
                  <a:cxn ang="0">
                    <a:pos x="190" y="71"/>
                  </a:cxn>
                  <a:cxn ang="0">
                    <a:pos x="196" y="76"/>
                  </a:cxn>
                  <a:cxn ang="0">
                    <a:pos x="202" y="81"/>
                  </a:cxn>
                  <a:cxn ang="0">
                    <a:pos x="208" y="86"/>
                  </a:cxn>
                  <a:cxn ang="0">
                    <a:pos x="214" y="91"/>
                  </a:cxn>
                  <a:cxn ang="0">
                    <a:pos x="219" y="95"/>
                  </a:cxn>
                  <a:cxn ang="0">
                    <a:pos x="225" y="98"/>
                  </a:cxn>
                  <a:cxn ang="0">
                    <a:pos x="231" y="102"/>
                  </a:cxn>
                  <a:cxn ang="0">
                    <a:pos x="237" y="104"/>
                  </a:cxn>
                  <a:cxn ang="0">
                    <a:pos x="242" y="106"/>
                  </a:cxn>
                  <a:cxn ang="0">
                    <a:pos x="248" y="108"/>
                  </a:cxn>
                  <a:cxn ang="0">
                    <a:pos x="254" y="109"/>
                  </a:cxn>
                  <a:cxn ang="0">
                    <a:pos x="260" y="109"/>
                  </a:cxn>
                  <a:cxn ang="0">
                    <a:pos x="266" y="109"/>
                  </a:cxn>
                  <a:cxn ang="0">
                    <a:pos x="271" y="108"/>
                  </a:cxn>
                  <a:cxn ang="0">
                    <a:pos x="277" y="107"/>
                  </a:cxn>
                  <a:cxn ang="0">
                    <a:pos x="283" y="105"/>
                  </a:cxn>
                  <a:cxn ang="0">
                    <a:pos x="289" y="102"/>
                  </a:cxn>
                  <a:cxn ang="0">
                    <a:pos x="295" y="99"/>
                  </a:cxn>
                  <a:cxn ang="0">
                    <a:pos x="300" y="96"/>
                  </a:cxn>
                  <a:cxn ang="0">
                    <a:pos x="306" y="92"/>
                  </a:cxn>
                  <a:cxn ang="0">
                    <a:pos x="312" y="87"/>
                  </a:cxn>
                  <a:cxn ang="0">
                    <a:pos x="318" y="82"/>
                  </a:cxn>
                  <a:cxn ang="0">
                    <a:pos x="324" y="77"/>
                  </a:cxn>
                  <a:cxn ang="0">
                    <a:pos x="329" y="72"/>
                  </a:cxn>
                  <a:cxn ang="0">
                    <a:pos x="335" y="66"/>
                  </a:cxn>
                  <a:cxn ang="0">
                    <a:pos x="341" y="61"/>
                  </a:cxn>
                  <a:cxn ang="0">
                    <a:pos x="347" y="55"/>
                  </a:cxn>
                </a:cxnLst>
                <a:rect l="0" t="0" r="r" b="b"/>
                <a:pathLst>
                  <a:path w="347" h="109">
                    <a:moveTo>
                      <a:pt x="0" y="55"/>
                    </a:moveTo>
                    <a:lnTo>
                      <a:pt x="0" y="54"/>
                    </a:lnTo>
                    <a:lnTo>
                      <a:pt x="1" y="54"/>
                    </a:lnTo>
                    <a:lnTo>
                      <a:pt x="1" y="53"/>
                    </a:lnTo>
                    <a:lnTo>
                      <a:pt x="2" y="53"/>
                    </a:lnTo>
                    <a:lnTo>
                      <a:pt x="2" y="52"/>
                    </a:lnTo>
                    <a:lnTo>
                      <a:pt x="3" y="52"/>
                    </a:lnTo>
                    <a:lnTo>
                      <a:pt x="3" y="51"/>
                    </a:lnTo>
                    <a:lnTo>
                      <a:pt x="4" y="51"/>
                    </a:lnTo>
                    <a:lnTo>
                      <a:pt x="4" y="50"/>
                    </a:lnTo>
                    <a:lnTo>
                      <a:pt x="5" y="50"/>
                    </a:lnTo>
                    <a:lnTo>
                      <a:pt x="5" y="49"/>
                    </a:lnTo>
                    <a:lnTo>
                      <a:pt x="6" y="49"/>
                    </a:lnTo>
                    <a:lnTo>
                      <a:pt x="6" y="48"/>
                    </a:lnTo>
                    <a:lnTo>
                      <a:pt x="7" y="48"/>
                    </a:lnTo>
                    <a:lnTo>
                      <a:pt x="7" y="48"/>
                    </a:lnTo>
                    <a:lnTo>
                      <a:pt x="8" y="47"/>
                    </a:lnTo>
                    <a:lnTo>
                      <a:pt x="8" y="47"/>
                    </a:lnTo>
                    <a:lnTo>
                      <a:pt x="9" y="46"/>
                    </a:lnTo>
                    <a:lnTo>
                      <a:pt x="9" y="46"/>
                    </a:lnTo>
                    <a:lnTo>
                      <a:pt x="9" y="45"/>
                    </a:lnTo>
                    <a:lnTo>
                      <a:pt x="10" y="45"/>
                    </a:lnTo>
                    <a:lnTo>
                      <a:pt x="10" y="44"/>
                    </a:lnTo>
                    <a:lnTo>
                      <a:pt x="11" y="44"/>
                    </a:lnTo>
                    <a:lnTo>
                      <a:pt x="11" y="43"/>
                    </a:lnTo>
                    <a:lnTo>
                      <a:pt x="12" y="43"/>
                    </a:lnTo>
                    <a:lnTo>
                      <a:pt x="12" y="42"/>
                    </a:lnTo>
                    <a:lnTo>
                      <a:pt x="13" y="42"/>
                    </a:lnTo>
                    <a:lnTo>
                      <a:pt x="13" y="41"/>
                    </a:lnTo>
                    <a:lnTo>
                      <a:pt x="14" y="41"/>
                    </a:lnTo>
                    <a:lnTo>
                      <a:pt x="14" y="40"/>
                    </a:lnTo>
                    <a:lnTo>
                      <a:pt x="15" y="40"/>
                    </a:lnTo>
                    <a:lnTo>
                      <a:pt x="15" y="39"/>
                    </a:lnTo>
                    <a:lnTo>
                      <a:pt x="16" y="39"/>
                    </a:lnTo>
                    <a:lnTo>
                      <a:pt x="16" y="39"/>
                    </a:lnTo>
                    <a:lnTo>
                      <a:pt x="17" y="38"/>
                    </a:lnTo>
                    <a:lnTo>
                      <a:pt x="17" y="38"/>
                    </a:lnTo>
                    <a:lnTo>
                      <a:pt x="18" y="37"/>
                    </a:lnTo>
                    <a:lnTo>
                      <a:pt x="18" y="37"/>
                    </a:lnTo>
                    <a:lnTo>
                      <a:pt x="18" y="36"/>
                    </a:lnTo>
                    <a:lnTo>
                      <a:pt x="19" y="36"/>
                    </a:lnTo>
                    <a:lnTo>
                      <a:pt x="19" y="35"/>
                    </a:lnTo>
                    <a:lnTo>
                      <a:pt x="20" y="35"/>
                    </a:lnTo>
                    <a:lnTo>
                      <a:pt x="20" y="35"/>
                    </a:lnTo>
                    <a:lnTo>
                      <a:pt x="21" y="34"/>
                    </a:lnTo>
                    <a:lnTo>
                      <a:pt x="21" y="34"/>
                    </a:lnTo>
                    <a:lnTo>
                      <a:pt x="22" y="33"/>
                    </a:lnTo>
                    <a:lnTo>
                      <a:pt x="22" y="33"/>
                    </a:lnTo>
                    <a:lnTo>
                      <a:pt x="23" y="32"/>
                    </a:lnTo>
                    <a:lnTo>
                      <a:pt x="23" y="32"/>
                    </a:lnTo>
                    <a:lnTo>
                      <a:pt x="24" y="31"/>
                    </a:lnTo>
                    <a:lnTo>
                      <a:pt x="24" y="31"/>
                    </a:lnTo>
                    <a:lnTo>
                      <a:pt x="25" y="31"/>
                    </a:lnTo>
                    <a:lnTo>
                      <a:pt x="25" y="30"/>
                    </a:lnTo>
                    <a:lnTo>
                      <a:pt x="26" y="30"/>
                    </a:lnTo>
                    <a:lnTo>
                      <a:pt x="26" y="29"/>
                    </a:lnTo>
                    <a:lnTo>
                      <a:pt x="27" y="29"/>
                    </a:lnTo>
                    <a:lnTo>
                      <a:pt x="27" y="29"/>
                    </a:lnTo>
                    <a:lnTo>
                      <a:pt x="28" y="28"/>
                    </a:lnTo>
                    <a:lnTo>
                      <a:pt x="28" y="28"/>
                    </a:lnTo>
                    <a:lnTo>
                      <a:pt x="29" y="27"/>
                    </a:lnTo>
                    <a:lnTo>
                      <a:pt x="29" y="27"/>
                    </a:lnTo>
                    <a:lnTo>
                      <a:pt x="30" y="26"/>
                    </a:lnTo>
                    <a:lnTo>
                      <a:pt x="30" y="26"/>
                    </a:lnTo>
                    <a:lnTo>
                      <a:pt x="31" y="26"/>
                    </a:lnTo>
                    <a:lnTo>
                      <a:pt x="31" y="25"/>
                    </a:lnTo>
                    <a:lnTo>
                      <a:pt x="32" y="25"/>
                    </a:lnTo>
                    <a:lnTo>
                      <a:pt x="32" y="24"/>
                    </a:lnTo>
                    <a:lnTo>
                      <a:pt x="32" y="24"/>
                    </a:lnTo>
                    <a:lnTo>
                      <a:pt x="33" y="24"/>
                    </a:lnTo>
                    <a:lnTo>
                      <a:pt x="33" y="23"/>
                    </a:lnTo>
                    <a:lnTo>
                      <a:pt x="34" y="23"/>
                    </a:lnTo>
                    <a:lnTo>
                      <a:pt x="34" y="22"/>
                    </a:lnTo>
                    <a:lnTo>
                      <a:pt x="35" y="22"/>
                    </a:lnTo>
                    <a:lnTo>
                      <a:pt x="35" y="22"/>
                    </a:lnTo>
                    <a:lnTo>
                      <a:pt x="36" y="21"/>
                    </a:lnTo>
                    <a:lnTo>
                      <a:pt x="36" y="21"/>
                    </a:lnTo>
                    <a:lnTo>
                      <a:pt x="37" y="21"/>
                    </a:lnTo>
                    <a:lnTo>
                      <a:pt x="37" y="20"/>
                    </a:lnTo>
                    <a:lnTo>
                      <a:pt x="38" y="20"/>
                    </a:lnTo>
                    <a:lnTo>
                      <a:pt x="38" y="19"/>
                    </a:lnTo>
                    <a:lnTo>
                      <a:pt x="39" y="19"/>
                    </a:lnTo>
                    <a:lnTo>
                      <a:pt x="39" y="19"/>
                    </a:lnTo>
                    <a:lnTo>
                      <a:pt x="40" y="18"/>
                    </a:lnTo>
                    <a:lnTo>
                      <a:pt x="40" y="18"/>
                    </a:lnTo>
                    <a:lnTo>
                      <a:pt x="41" y="18"/>
                    </a:lnTo>
                    <a:lnTo>
                      <a:pt x="41" y="17"/>
                    </a:lnTo>
                    <a:lnTo>
                      <a:pt x="42" y="17"/>
                    </a:lnTo>
                    <a:lnTo>
                      <a:pt x="42" y="17"/>
                    </a:lnTo>
                    <a:lnTo>
                      <a:pt x="43" y="16"/>
                    </a:lnTo>
                    <a:lnTo>
                      <a:pt x="43" y="16"/>
                    </a:lnTo>
                    <a:lnTo>
                      <a:pt x="44" y="16"/>
                    </a:lnTo>
                    <a:lnTo>
                      <a:pt x="44" y="15"/>
                    </a:lnTo>
                    <a:lnTo>
                      <a:pt x="45" y="15"/>
                    </a:lnTo>
                    <a:lnTo>
                      <a:pt x="45" y="15"/>
                    </a:lnTo>
                    <a:lnTo>
                      <a:pt x="46" y="14"/>
                    </a:lnTo>
                    <a:lnTo>
                      <a:pt x="46" y="14"/>
                    </a:lnTo>
                    <a:lnTo>
                      <a:pt x="47" y="14"/>
                    </a:lnTo>
                    <a:lnTo>
                      <a:pt x="47" y="13"/>
                    </a:lnTo>
                    <a:lnTo>
                      <a:pt x="47" y="13"/>
                    </a:lnTo>
                    <a:lnTo>
                      <a:pt x="48" y="13"/>
                    </a:lnTo>
                    <a:lnTo>
                      <a:pt x="48" y="12"/>
                    </a:lnTo>
                    <a:lnTo>
                      <a:pt x="49" y="12"/>
                    </a:lnTo>
                    <a:lnTo>
                      <a:pt x="49" y="12"/>
                    </a:lnTo>
                    <a:lnTo>
                      <a:pt x="50" y="12"/>
                    </a:lnTo>
                    <a:lnTo>
                      <a:pt x="50" y="11"/>
                    </a:lnTo>
                    <a:lnTo>
                      <a:pt x="51" y="11"/>
                    </a:lnTo>
                    <a:lnTo>
                      <a:pt x="51" y="11"/>
                    </a:lnTo>
                    <a:lnTo>
                      <a:pt x="52" y="10"/>
                    </a:lnTo>
                    <a:lnTo>
                      <a:pt x="52" y="10"/>
                    </a:lnTo>
                    <a:lnTo>
                      <a:pt x="53" y="10"/>
                    </a:lnTo>
                    <a:lnTo>
                      <a:pt x="53" y="10"/>
                    </a:lnTo>
                    <a:lnTo>
                      <a:pt x="54" y="9"/>
                    </a:lnTo>
                    <a:lnTo>
                      <a:pt x="54" y="9"/>
                    </a:lnTo>
                    <a:lnTo>
                      <a:pt x="55" y="9"/>
                    </a:lnTo>
                    <a:lnTo>
                      <a:pt x="55" y="8"/>
                    </a:lnTo>
                    <a:lnTo>
                      <a:pt x="56" y="8"/>
                    </a:lnTo>
                    <a:lnTo>
                      <a:pt x="56" y="8"/>
                    </a:lnTo>
                    <a:lnTo>
                      <a:pt x="57" y="8"/>
                    </a:lnTo>
                    <a:lnTo>
                      <a:pt x="57" y="8"/>
                    </a:lnTo>
                    <a:lnTo>
                      <a:pt x="58" y="7"/>
                    </a:lnTo>
                    <a:lnTo>
                      <a:pt x="58" y="7"/>
                    </a:lnTo>
                    <a:lnTo>
                      <a:pt x="59" y="7"/>
                    </a:lnTo>
                    <a:lnTo>
                      <a:pt x="59" y="7"/>
                    </a:lnTo>
                    <a:lnTo>
                      <a:pt x="60" y="6"/>
                    </a:lnTo>
                    <a:lnTo>
                      <a:pt x="60" y="6"/>
                    </a:lnTo>
                    <a:lnTo>
                      <a:pt x="61" y="6"/>
                    </a:lnTo>
                    <a:lnTo>
                      <a:pt x="61" y="6"/>
                    </a:lnTo>
                    <a:lnTo>
                      <a:pt x="61" y="5"/>
                    </a:lnTo>
                    <a:lnTo>
                      <a:pt x="62" y="5"/>
                    </a:lnTo>
                    <a:lnTo>
                      <a:pt x="62" y="5"/>
                    </a:lnTo>
                    <a:lnTo>
                      <a:pt x="63" y="5"/>
                    </a:lnTo>
                    <a:lnTo>
                      <a:pt x="63" y="5"/>
                    </a:lnTo>
                    <a:lnTo>
                      <a:pt x="64" y="4"/>
                    </a:lnTo>
                    <a:lnTo>
                      <a:pt x="64" y="4"/>
                    </a:lnTo>
                    <a:lnTo>
                      <a:pt x="65" y="4"/>
                    </a:lnTo>
                    <a:lnTo>
                      <a:pt x="65" y="4"/>
                    </a:lnTo>
                    <a:lnTo>
                      <a:pt x="66" y="4"/>
                    </a:lnTo>
                    <a:lnTo>
                      <a:pt x="66" y="4"/>
                    </a:lnTo>
                    <a:lnTo>
                      <a:pt x="67" y="3"/>
                    </a:lnTo>
                    <a:lnTo>
                      <a:pt x="67" y="3"/>
                    </a:lnTo>
                    <a:lnTo>
                      <a:pt x="68" y="3"/>
                    </a:lnTo>
                    <a:lnTo>
                      <a:pt x="68" y="3"/>
                    </a:lnTo>
                    <a:lnTo>
                      <a:pt x="69" y="3"/>
                    </a:lnTo>
                    <a:lnTo>
                      <a:pt x="69" y="3"/>
                    </a:lnTo>
                    <a:lnTo>
                      <a:pt x="70" y="3"/>
                    </a:lnTo>
                    <a:lnTo>
                      <a:pt x="70" y="2"/>
                    </a:lnTo>
                    <a:lnTo>
                      <a:pt x="71" y="2"/>
                    </a:lnTo>
                    <a:lnTo>
                      <a:pt x="71" y="2"/>
                    </a:lnTo>
                    <a:lnTo>
                      <a:pt x="72" y="2"/>
                    </a:lnTo>
                    <a:lnTo>
                      <a:pt x="72" y="2"/>
                    </a:lnTo>
                    <a:lnTo>
                      <a:pt x="73" y="2"/>
                    </a:lnTo>
                    <a:lnTo>
                      <a:pt x="73" y="2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6" y="1"/>
                    </a:lnTo>
                    <a:lnTo>
                      <a:pt x="76" y="1"/>
                    </a:lnTo>
                    <a:lnTo>
                      <a:pt x="77" y="1"/>
                    </a:lnTo>
                    <a:lnTo>
                      <a:pt x="77" y="1"/>
                    </a:lnTo>
                    <a:lnTo>
                      <a:pt x="78" y="1"/>
                    </a:lnTo>
                    <a:lnTo>
                      <a:pt x="78" y="1"/>
                    </a:lnTo>
                    <a:lnTo>
                      <a:pt x="79" y="0"/>
                    </a:lnTo>
                    <a:lnTo>
                      <a:pt x="79" y="0"/>
                    </a:lnTo>
                    <a:lnTo>
                      <a:pt x="80" y="0"/>
                    </a:lnTo>
                    <a:lnTo>
                      <a:pt x="80" y="0"/>
                    </a:lnTo>
                    <a:lnTo>
                      <a:pt x="81" y="0"/>
                    </a:lnTo>
                    <a:lnTo>
                      <a:pt x="81" y="0"/>
                    </a:lnTo>
                    <a:lnTo>
                      <a:pt x="82" y="0"/>
                    </a:lnTo>
                    <a:lnTo>
                      <a:pt x="82" y="0"/>
                    </a:lnTo>
                    <a:lnTo>
                      <a:pt x="83" y="0"/>
                    </a:lnTo>
                    <a:lnTo>
                      <a:pt x="83" y="0"/>
                    </a:lnTo>
                    <a:lnTo>
                      <a:pt x="84" y="0"/>
                    </a:lnTo>
                    <a:lnTo>
                      <a:pt x="84" y="0"/>
                    </a:lnTo>
                    <a:lnTo>
                      <a:pt x="85" y="0"/>
                    </a:lnTo>
                    <a:lnTo>
                      <a:pt x="85" y="0"/>
                    </a:lnTo>
                    <a:lnTo>
                      <a:pt x="86" y="0"/>
                    </a:lnTo>
                    <a:lnTo>
                      <a:pt x="86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88" y="0"/>
                    </a:lnTo>
                    <a:lnTo>
                      <a:pt x="88" y="0"/>
                    </a:lnTo>
                    <a:lnTo>
                      <a:pt x="89" y="0"/>
                    </a:lnTo>
                    <a:lnTo>
                      <a:pt x="89" y="0"/>
                    </a:lnTo>
                    <a:lnTo>
                      <a:pt x="89" y="0"/>
                    </a:lnTo>
                    <a:lnTo>
                      <a:pt x="90" y="0"/>
                    </a:lnTo>
                    <a:lnTo>
                      <a:pt x="90" y="0"/>
                    </a:lnTo>
                    <a:lnTo>
                      <a:pt x="91" y="0"/>
                    </a:lnTo>
                    <a:lnTo>
                      <a:pt x="91" y="0"/>
                    </a:lnTo>
                    <a:lnTo>
                      <a:pt x="92" y="0"/>
                    </a:lnTo>
                    <a:lnTo>
                      <a:pt x="92" y="0"/>
                    </a:lnTo>
                    <a:lnTo>
                      <a:pt x="93" y="0"/>
                    </a:lnTo>
                    <a:lnTo>
                      <a:pt x="93" y="0"/>
                    </a:lnTo>
                    <a:lnTo>
                      <a:pt x="94" y="0"/>
                    </a:lnTo>
                    <a:lnTo>
                      <a:pt x="94" y="0"/>
                    </a:lnTo>
                    <a:lnTo>
                      <a:pt x="95" y="1"/>
                    </a:lnTo>
                    <a:lnTo>
                      <a:pt x="95" y="1"/>
                    </a:lnTo>
                    <a:lnTo>
                      <a:pt x="96" y="1"/>
                    </a:lnTo>
                    <a:lnTo>
                      <a:pt x="96" y="1"/>
                    </a:lnTo>
                    <a:lnTo>
                      <a:pt x="97" y="1"/>
                    </a:lnTo>
                    <a:lnTo>
                      <a:pt x="97" y="1"/>
                    </a:lnTo>
                    <a:lnTo>
                      <a:pt x="98" y="1"/>
                    </a:lnTo>
                    <a:lnTo>
                      <a:pt x="98" y="1"/>
                    </a:lnTo>
                    <a:lnTo>
                      <a:pt x="99" y="1"/>
                    </a:lnTo>
                    <a:lnTo>
                      <a:pt x="99" y="1"/>
                    </a:lnTo>
                    <a:lnTo>
                      <a:pt x="100" y="1"/>
                    </a:lnTo>
                    <a:lnTo>
                      <a:pt x="100" y="2"/>
                    </a:lnTo>
                    <a:lnTo>
                      <a:pt x="101" y="2"/>
                    </a:lnTo>
                    <a:lnTo>
                      <a:pt x="101" y="2"/>
                    </a:lnTo>
                    <a:lnTo>
                      <a:pt x="102" y="2"/>
                    </a:lnTo>
                    <a:lnTo>
                      <a:pt x="102" y="2"/>
                    </a:lnTo>
                    <a:lnTo>
                      <a:pt x="103" y="2"/>
                    </a:lnTo>
                    <a:lnTo>
                      <a:pt x="103" y="2"/>
                    </a:lnTo>
                    <a:lnTo>
                      <a:pt x="104" y="3"/>
                    </a:lnTo>
                    <a:lnTo>
                      <a:pt x="104" y="3"/>
                    </a:lnTo>
                    <a:lnTo>
                      <a:pt x="104" y="3"/>
                    </a:lnTo>
                    <a:lnTo>
                      <a:pt x="105" y="3"/>
                    </a:lnTo>
                    <a:lnTo>
                      <a:pt x="105" y="3"/>
                    </a:lnTo>
                    <a:lnTo>
                      <a:pt x="106" y="3"/>
                    </a:lnTo>
                    <a:lnTo>
                      <a:pt x="106" y="3"/>
                    </a:lnTo>
                    <a:lnTo>
                      <a:pt x="107" y="4"/>
                    </a:lnTo>
                    <a:lnTo>
                      <a:pt x="107" y="4"/>
                    </a:lnTo>
                    <a:lnTo>
                      <a:pt x="108" y="4"/>
                    </a:lnTo>
                    <a:lnTo>
                      <a:pt x="108" y="4"/>
                    </a:lnTo>
                    <a:lnTo>
                      <a:pt x="109" y="4"/>
                    </a:lnTo>
                    <a:lnTo>
                      <a:pt x="109" y="4"/>
                    </a:lnTo>
                    <a:lnTo>
                      <a:pt x="110" y="5"/>
                    </a:lnTo>
                    <a:lnTo>
                      <a:pt x="110" y="5"/>
                    </a:lnTo>
                    <a:lnTo>
                      <a:pt x="111" y="5"/>
                    </a:lnTo>
                    <a:lnTo>
                      <a:pt x="111" y="5"/>
                    </a:lnTo>
                    <a:lnTo>
                      <a:pt x="112" y="5"/>
                    </a:lnTo>
                    <a:lnTo>
                      <a:pt x="112" y="6"/>
                    </a:lnTo>
                    <a:lnTo>
                      <a:pt x="113" y="6"/>
                    </a:lnTo>
                    <a:lnTo>
                      <a:pt x="113" y="6"/>
                    </a:lnTo>
                    <a:lnTo>
                      <a:pt x="114" y="6"/>
                    </a:lnTo>
                    <a:lnTo>
                      <a:pt x="114" y="7"/>
                    </a:lnTo>
                    <a:lnTo>
                      <a:pt x="115" y="7"/>
                    </a:lnTo>
                    <a:lnTo>
                      <a:pt x="115" y="7"/>
                    </a:lnTo>
                    <a:lnTo>
                      <a:pt x="116" y="7"/>
                    </a:lnTo>
                    <a:lnTo>
                      <a:pt x="116" y="8"/>
                    </a:lnTo>
                    <a:lnTo>
                      <a:pt x="117" y="8"/>
                    </a:lnTo>
                    <a:lnTo>
                      <a:pt x="117" y="8"/>
                    </a:lnTo>
                    <a:lnTo>
                      <a:pt x="118" y="8"/>
                    </a:lnTo>
                    <a:lnTo>
                      <a:pt x="118" y="8"/>
                    </a:lnTo>
                    <a:lnTo>
                      <a:pt x="118" y="9"/>
                    </a:lnTo>
                    <a:lnTo>
                      <a:pt x="119" y="9"/>
                    </a:lnTo>
                    <a:lnTo>
                      <a:pt x="119" y="9"/>
                    </a:lnTo>
                    <a:lnTo>
                      <a:pt x="120" y="10"/>
                    </a:lnTo>
                    <a:lnTo>
                      <a:pt x="120" y="10"/>
                    </a:lnTo>
                    <a:lnTo>
                      <a:pt x="121" y="10"/>
                    </a:lnTo>
                    <a:lnTo>
                      <a:pt x="121" y="10"/>
                    </a:lnTo>
                    <a:lnTo>
                      <a:pt x="122" y="11"/>
                    </a:lnTo>
                    <a:lnTo>
                      <a:pt x="122" y="11"/>
                    </a:lnTo>
                    <a:lnTo>
                      <a:pt x="123" y="11"/>
                    </a:lnTo>
                    <a:lnTo>
                      <a:pt x="123" y="12"/>
                    </a:lnTo>
                    <a:lnTo>
                      <a:pt x="124" y="12"/>
                    </a:lnTo>
                    <a:lnTo>
                      <a:pt x="124" y="12"/>
                    </a:lnTo>
                    <a:lnTo>
                      <a:pt x="125" y="12"/>
                    </a:lnTo>
                    <a:lnTo>
                      <a:pt x="125" y="13"/>
                    </a:lnTo>
                    <a:lnTo>
                      <a:pt x="126" y="13"/>
                    </a:lnTo>
                    <a:lnTo>
                      <a:pt x="126" y="13"/>
                    </a:lnTo>
                    <a:lnTo>
                      <a:pt x="127" y="14"/>
                    </a:lnTo>
                    <a:lnTo>
                      <a:pt x="127" y="14"/>
                    </a:lnTo>
                    <a:lnTo>
                      <a:pt x="128" y="14"/>
                    </a:lnTo>
                    <a:lnTo>
                      <a:pt x="128" y="15"/>
                    </a:lnTo>
                    <a:lnTo>
                      <a:pt x="129" y="15"/>
                    </a:lnTo>
                    <a:lnTo>
                      <a:pt x="129" y="15"/>
                    </a:lnTo>
                    <a:lnTo>
                      <a:pt x="130" y="16"/>
                    </a:lnTo>
                    <a:lnTo>
                      <a:pt x="130" y="16"/>
                    </a:lnTo>
                    <a:lnTo>
                      <a:pt x="131" y="16"/>
                    </a:lnTo>
                    <a:lnTo>
                      <a:pt x="131" y="17"/>
                    </a:lnTo>
                    <a:lnTo>
                      <a:pt x="132" y="17"/>
                    </a:lnTo>
                    <a:lnTo>
                      <a:pt x="132" y="17"/>
                    </a:lnTo>
                    <a:lnTo>
                      <a:pt x="132" y="18"/>
                    </a:lnTo>
                    <a:lnTo>
                      <a:pt x="133" y="18"/>
                    </a:lnTo>
                    <a:lnTo>
                      <a:pt x="133" y="18"/>
                    </a:lnTo>
                    <a:lnTo>
                      <a:pt x="134" y="19"/>
                    </a:lnTo>
                    <a:lnTo>
                      <a:pt x="134" y="19"/>
                    </a:lnTo>
                    <a:lnTo>
                      <a:pt x="135" y="19"/>
                    </a:lnTo>
                    <a:lnTo>
                      <a:pt x="135" y="20"/>
                    </a:lnTo>
                    <a:lnTo>
                      <a:pt x="136" y="20"/>
                    </a:lnTo>
                    <a:lnTo>
                      <a:pt x="136" y="21"/>
                    </a:lnTo>
                    <a:lnTo>
                      <a:pt x="137" y="21"/>
                    </a:lnTo>
                    <a:lnTo>
                      <a:pt x="137" y="21"/>
                    </a:lnTo>
                    <a:lnTo>
                      <a:pt x="138" y="22"/>
                    </a:lnTo>
                    <a:lnTo>
                      <a:pt x="138" y="22"/>
                    </a:lnTo>
                    <a:lnTo>
                      <a:pt x="139" y="22"/>
                    </a:lnTo>
                    <a:lnTo>
                      <a:pt x="139" y="23"/>
                    </a:lnTo>
                    <a:lnTo>
                      <a:pt x="140" y="23"/>
                    </a:lnTo>
                    <a:lnTo>
                      <a:pt x="140" y="24"/>
                    </a:lnTo>
                    <a:lnTo>
                      <a:pt x="141" y="24"/>
                    </a:lnTo>
                    <a:lnTo>
                      <a:pt x="141" y="24"/>
                    </a:lnTo>
                    <a:lnTo>
                      <a:pt x="142" y="25"/>
                    </a:lnTo>
                    <a:lnTo>
                      <a:pt x="142" y="25"/>
                    </a:lnTo>
                    <a:lnTo>
                      <a:pt x="143" y="26"/>
                    </a:lnTo>
                    <a:lnTo>
                      <a:pt x="143" y="26"/>
                    </a:lnTo>
                    <a:lnTo>
                      <a:pt x="144" y="26"/>
                    </a:lnTo>
                    <a:lnTo>
                      <a:pt x="144" y="27"/>
                    </a:lnTo>
                    <a:lnTo>
                      <a:pt x="145" y="27"/>
                    </a:lnTo>
                    <a:lnTo>
                      <a:pt x="145" y="28"/>
                    </a:lnTo>
                    <a:lnTo>
                      <a:pt x="146" y="28"/>
                    </a:lnTo>
                    <a:lnTo>
                      <a:pt x="146" y="29"/>
                    </a:lnTo>
                    <a:lnTo>
                      <a:pt x="147" y="29"/>
                    </a:lnTo>
                    <a:lnTo>
                      <a:pt x="147" y="29"/>
                    </a:lnTo>
                    <a:lnTo>
                      <a:pt x="147" y="30"/>
                    </a:lnTo>
                    <a:lnTo>
                      <a:pt x="148" y="30"/>
                    </a:lnTo>
                    <a:lnTo>
                      <a:pt x="148" y="31"/>
                    </a:lnTo>
                    <a:lnTo>
                      <a:pt x="149" y="31"/>
                    </a:lnTo>
                    <a:lnTo>
                      <a:pt x="149" y="31"/>
                    </a:lnTo>
                    <a:lnTo>
                      <a:pt x="150" y="32"/>
                    </a:lnTo>
                    <a:lnTo>
                      <a:pt x="150" y="32"/>
                    </a:lnTo>
                    <a:lnTo>
                      <a:pt x="151" y="33"/>
                    </a:lnTo>
                    <a:lnTo>
                      <a:pt x="151" y="33"/>
                    </a:lnTo>
                    <a:lnTo>
                      <a:pt x="152" y="34"/>
                    </a:lnTo>
                    <a:lnTo>
                      <a:pt x="152" y="34"/>
                    </a:lnTo>
                    <a:lnTo>
                      <a:pt x="153" y="35"/>
                    </a:lnTo>
                    <a:lnTo>
                      <a:pt x="153" y="35"/>
                    </a:lnTo>
                    <a:lnTo>
                      <a:pt x="154" y="35"/>
                    </a:lnTo>
                    <a:lnTo>
                      <a:pt x="154" y="36"/>
                    </a:lnTo>
                    <a:lnTo>
                      <a:pt x="155" y="36"/>
                    </a:lnTo>
                    <a:lnTo>
                      <a:pt x="155" y="37"/>
                    </a:lnTo>
                    <a:lnTo>
                      <a:pt x="156" y="37"/>
                    </a:lnTo>
                    <a:lnTo>
                      <a:pt x="156" y="38"/>
                    </a:lnTo>
                    <a:lnTo>
                      <a:pt x="157" y="38"/>
                    </a:lnTo>
                    <a:lnTo>
                      <a:pt x="157" y="39"/>
                    </a:lnTo>
                    <a:lnTo>
                      <a:pt x="158" y="39"/>
                    </a:lnTo>
                    <a:lnTo>
                      <a:pt x="158" y="39"/>
                    </a:lnTo>
                    <a:lnTo>
                      <a:pt x="159" y="40"/>
                    </a:lnTo>
                    <a:lnTo>
                      <a:pt x="159" y="40"/>
                    </a:lnTo>
                    <a:lnTo>
                      <a:pt x="160" y="41"/>
                    </a:lnTo>
                    <a:lnTo>
                      <a:pt x="160" y="41"/>
                    </a:lnTo>
                    <a:lnTo>
                      <a:pt x="161" y="42"/>
                    </a:lnTo>
                    <a:lnTo>
                      <a:pt x="161" y="42"/>
                    </a:lnTo>
                    <a:lnTo>
                      <a:pt x="161" y="43"/>
                    </a:lnTo>
                    <a:lnTo>
                      <a:pt x="162" y="43"/>
                    </a:lnTo>
                    <a:lnTo>
                      <a:pt x="162" y="44"/>
                    </a:lnTo>
                    <a:lnTo>
                      <a:pt x="163" y="44"/>
                    </a:lnTo>
                    <a:lnTo>
                      <a:pt x="163" y="45"/>
                    </a:lnTo>
                    <a:lnTo>
                      <a:pt x="164" y="45"/>
                    </a:lnTo>
                    <a:lnTo>
                      <a:pt x="164" y="46"/>
                    </a:lnTo>
                    <a:lnTo>
                      <a:pt x="165" y="46"/>
                    </a:lnTo>
                    <a:lnTo>
                      <a:pt x="165" y="47"/>
                    </a:lnTo>
                    <a:lnTo>
                      <a:pt x="166" y="47"/>
                    </a:lnTo>
                    <a:lnTo>
                      <a:pt x="166" y="48"/>
                    </a:lnTo>
                    <a:lnTo>
                      <a:pt x="167" y="48"/>
                    </a:lnTo>
                    <a:lnTo>
                      <a:pt x="167" y="48"/>
                    </a:lnTo>
                    <a:lnTo>
                      <a:pt x="168" y="49"/>
                    </a:lnTo>
                    <a:lnTo>
                      <a:pt x="168" y="49"/>
                    </a:lnTo>
                    <a:lnTo>
                      <a:pt x="169" y="50"/>
                    </a:lnTo>
                    <a:lnTo>
                      <a:pt x="169" y="50"/>
                    </a:lnTo>
                    <a:lnTo>
                      <a:pt x="170" y="51"/>
                    </a:lnTo>
                    <a:lnTo>
                      <a:pt x="170" y="51"/>
                    </a:lnTo>
                    <a:lnTo>
                      <a:pt x="171" y="52"/>
                    </a:lnTo>
                    <a:lnTo>
                      <a:pt x="171" y="52"/>
                    </a:lnTo>
                    <a:lnTo>
                      <a:pt x="172" y="53"/>
                    </a:lnTo>
                    <a:lnTo>
                      <a:pt x="172" y="53"/>
                    </a:lnTo>
                    <a:lnTo>
                      <a:pt x="173" y="54"/>
                    </a:lnTo>
                    <a:lnTo>
                      <a:pt x="173" y="54"/>
                    </a:lnTo>
                    <a:lnTo>
                      <a:pt x="174" y="55"/>
                    </a:lnTo>
                    <a:lnTo>
                      <a:pt x="174" y="55"/>
                    </a:lnTo>
                    <a:lnTo>
                      <a:pt x="175" y="56"/>
                    </a:lnTo>
                    <a:lnTo>
                      <a:pt x="175" y="56"/>
                    </a:lnTo>
                    <a:lnTo>
                      <a:pt x="175" y="57"/>
                    </a:lnTo>
                    <a:lnTo>
                      <a:pt x="176" y="57"/>
                    </a:lnTo>
                    <a:lnTo>
                      <a:pt x="176" y="57"/>
                    </a:lnTo>
                    <a:lnTo>
                      <a:pt x="177" y="58"/>
                    </a:lnTo>
                    <a:lnTo>
                      <a:pt x="177" y="58"/>
                    </a:lnTo>
                    <a:lnTo>
                      <a:pt x="178" y="59"/>
                    </a:lnTo>
                    <a:lnTo>
                      <a:pt x="178" y="59"/>
                    </a:lnTo>
                    <a:lnTo>
                      <a:pt x="179" y="60"/>
                    </a:lnTo>
                    <a:lnTo>
                      <a:pt x="179" y="60"/>
                    </a:lnTo>
                    <a:lnTo>
                      <a:pt x="180" y="61"/>
                    </a:lnTo>
                    <a:lnTo>
                      <a:pt x="180" y="61"/>
                    </a:lnTo>
                    <a:lnTo>
                      <a:pt x="181" y="62"/>
                    </a:lnTo>
                    <a:lnTo>
                      <a:pt x="181" y="62"/>
                    </a:lnTo>
                    <a:lnTo>
                      <a:pt x="182" y="63"/>
                    </a:lnTo>
                    <a:lnTo>
                      <a:pt x="182" y="63"/>
                    </a:lnTo>
                    <a:lnTo>
                      <a:pt x="183" y="64"/>
                    </a:lnTo>
                    <a:lnTo>
                      <a:pt x="183" y="64"/>
                    </a:lnTo>
                    <a:lnTo>
                      <a:pt x="184" y="65"/>
                    </a:lnTo>
                    <a:lnTo>
                      <a:pt x="184" y="65"/>
                    </a:lnTo>
                    <a:lnTo>
                      <a:pt x="185" y="66"/>
                    </a:lnTo>
                    <a:lnTo>
                      <a:pt x="185" y="66"/>
                    </a:lnTo>
                    <a:lnTo>
                      <a:pt x="186" y="66"/>
                    </a:lnTo>
                    <a:lnTo>
                      <a:pt x="186" y="67"/>
                    </a:lnTo>
                    <a:lnTo>
                      <a:pt x="187" y="67"/>
                    </a:lnTo>
                    <a:lnTo>
                      <a:pt x="187" y="68"/>
                    </a:lnTo>
                    <a:lnTo>
                      <a:pt x="188" y="68"/>
                    </a:lnTo>
                    <a:lnTo>
                      <a:pt x="188" y="69"/>
                    </a:lnTo>
                    <a:lnTo>
                      <a:pt x="189" y="69"/>
                    </a:lnTo>
                    <a:lnTo>
                      <a:pt x="189" y="70"/>
                    </a:lnTo>
                    <a:lnTo>
                      <a:pt x="189" y="70"/>
                    </a:lnTo>
                    <a:lnTo>
                      <a:pt x="190" y="70"/>
                    </a:lnTo>
                    <a:lnTo>
                      <a:pt x="190" y="71"/>
                    </a:lnTo>
                    <a:lnTo>
                      <a:pt x="191" y="71"/>
                    </a:lnTo>
                    <a:lnTo>
                      <a:pt x="191" y="72"/>
                    </a:lnTo>
                    <a:lnTo>
                      <a:pt x="192" y="72"/>
                    </a:lnTo>
                    <a:lnTo>
                      <a:pt x="192" y="73"/>
                    </a:lnTo>
                    <a:lnTo>
                      <a:pt x="193" y="73"/>
                    </a:lnTo>
                    <a:lnTo>
                      <a:pt x="193" y="74"/>
                    </a:lnTo>
                    <a:lnTo>
                      <a:pt x="194" y="74"/>
                    </a:lnTo>
                    <a:lnTo>
                      <a:pt x="194" y="75"/>
                    </a:lnTo>
                    <a:lnTo>
                      <a:pt x="195" y="75"/>
                    </a:lnTo>
                    <a:lnTo>
                      <a:pt x="195" y="75"/>
                    </a:lnTo>
                    <a:lnTo>
                      <a:pt x="196" y="76"/>
                    </a:lnTo>
                    <a:lnTo>
                      <a:pt x="196" y="76"/>
                    </a:lnTo>
                    <a:lnTo>
                      <a:pt x="197" y="77"/>
                    </a:lnTo>
                    <a:lnTo>
                      <a:pt x="197" y="77"/>
                    </a:lnTo>
                    <a:lnTo>
                      <a:pt x="198" y="78"/>
                    </a:lnTo>
                    <a:lnTo>
                      <a:pt x="198" y="78"/>
                    </a:lnTo>
                    <a:lnTo>
                      <a:pt x="199" y="79"/>
                    </a:lnTo>
                    <a:lnTo>
                      <a:pt x="199" y="79"/>
                    </a:lnTo>
                    <a:lnTo>
                      <a:pt x="200" y="79"/>
                    </a:lnTo>
                    <a:lnTo>
                      <a:pt x="200" y="80"/>
                    </a:lnTo>
                    <a:lnTo>
                      <a:pt x="201" y="80"/>
                    </a:lnTo>
                    <a:lnTo>
                      <a:pt x="201" y="81"/>
                    </a:lnTo>
                    <a:lnTo>
                      <a:pt x="202" y="81"/>
                    </a:lnTo>
                    <a:lnTo>
                      <a:pt x="202" y="81"/>
                    </a:lnTo>
                    <a:lnTo>
                      <a:pt x="203" y="82"/>
                    </a:lnTo>
                    <a:lnTo>
                      <a:pt x="203" y="82"/>
                    </a:lnTo>
                    <a:lnTo>
                      <a:pt x="204" y="83"/>
                    </a:lnTo>
                    <a:lnTo>
                      <a:pt x="204" y="83"/>
                    </a:lnTo>
                    <a:lnTo>
                      <a:pt x="204" y="84"/>
                    </a:lnTo>
                    <a:lnTo>
                      <a:pt x="205" y="84"/>
                    </a:lnTo>
                    <a:lnTo>
                      <a:pt x="205" y="84"/>
                    </a:lnTo>
                    <a:lnTo>
                      <a:pt x="206" y="85"/>
                    </a:lnTo>
                    <a:lnTo>
                      <a:pt x="206" y="85"/>
                    </a:lnTo>
                    <a:lnTo>
                      <a:pt x="207" y="86"/>
                    </a:lnTo>
                    <a:lnTo>
                      <a:pt x="207" y="86"/>
                    </a:lnTo>
                    <a:lnTo>
                      <a:pt x="208" y="86"/>
                    </a:lnTo>
                    <a:lnTo>
                      <a:pt x="208" y="87"/>
                    </a:lnTo>
                    <a:lnTo>
                      <a:pt x="209" y="87"/>
                    </a:lnTo>
                    <a:lnTo>
                      <a:pt x="209" y="88"/>
                    </a:lnTo>
                    <a:lnTo>
                      <a:pt x="210" y="88"/>
                    </a:lnTo>
                    <a:lnTo>
                      <a:pt x="210" y="88"/>
                    </a:lnTo>
                    <a:lnTo>
                      <a:pt x="211" y="89"/>
                    </a:lnTo>
                    <a:lnTo>
                      <a:pt x="211" y="89"/>
                    </a:lnTo>
                    <a:lnTo>
                      <a:pt x="212" y="89"/>
                    </a:lnTo>
                    <a:lnTo>
                      <a:pt x="212" y="90"/>
                    </a:lnTo>
                    <a:lnTo>
                      <a:pt x="213" y="90"/>
                    </a:lnTo>
                    <a:lnTo>
                      <a:pt x="213" y="90"/>
                    </a:lnTo>
                    <a:lnTo>
                      <a:pt x="214" y="91"/>
                    </a:lnTo>
                    <a:lnTo>
                      <a:pt x="214" y="91"/>
                    </a:lnTo>
                    <a:lnTo>
                      <a:pt x="215" y="92"/>
                    </a:lnTo>
                    <a:lnTo>
                      <a:pt x="215" y="92"/>
                    </a:lnTo>
                    <a:lnTo>
                      <a:pt x="216" y="92"/>
                    </a:lnTo>
                    <a:lnTo>
                      <a:pt x="216" y="93"/>
                    </a:lnTo>
                    <a:lnTo>
                      <a:pt x="217" y="93"/>
                    </a:lnTo>
                    <a:lnTo>
                      <a:pt x="217" y="93"/>
                    </a:lnTo>
                    <a:lnTo>
                      <a:pt x="218" y="94"/>
                    </a:lnTo>
                    <a:lnTo>
                      <a:pt x="218" y="94"/>
                    </a:lnTo>
                    <a:lnTo>
                      <a:pt x="218" y="94"/>
                    </a:lnTo>
                    <a:lnTo>
                      <a:pt x="219" y="95"/>
                    </a:lnTo>
                    <a:lnTo>
                      <a:pt x="219" y="95"/>
                    </a:lnTo>
                    <a:lnTo>
                      <a:pt x="220" y="95"/>
                    </a:lnTo>
                    <a:lnTo>
                      <a:pt x="220" y="96"/>
                    </a:lnTo>
                    <a:lnTo>
                      <a:pt x="221" y="96"/>
                    </a:lnTo>
                    <a:lnTo>
                      <a:pt x="221" y="96"/>
                    </a:lnTo>
                    <a:lnTo>
                      <a:pt x="222" y="96"/>
                    </a:lnTo>
                    <a:lnTo>
                      <a:pt x="222" y="97"/>
                    </a:lnTo>
                    <a:lnTo>
                      <a:pt x="223" y="97"/>
                    </a:lnTo>
                    <a:lnTo>
                      <a:pt x="223" y="97"/>
                    </a:lnTo>
                    <a:lnTo>
                      <a:pt x="224" y="98"/>
                    </a:lnTo>
                    <a:lnTo>
                      <a:pt x="224" y="98"/>
                    </a:lnTo>
                    <a:lnTo>
                      <a:pt x="225" y="98"/>
                    </a:lnTo>
                    <a:lnTo>
                      <a:pt x="225" y="98"/>
                    </a:lnTo>
                    <a:lnTo>
                      <a:pt x="226" y="99"/>
                    </a:lnTo>
                    <a:lnTo>
                      <a:pt x="226" y="99"/>
                    </a:lnTo>
                    <a:lnTo>
                      <a:pt x="227" y="99"/>
                    </a:lnTo>
                    <a:lnTo>
                      <a:pt x="227" y="100"/>
                    </a:lnTo>
                    <a:lnTo>
                      <a:pt x="228" y="100"/>
                    </a:lnTo>
                    <a:lnTo>
                      <a:pt x="228" y="100"/>
                    </a:lnTo>
                    <a:lnTo>
                      <a:pt x="229" y="100"/>
                    </a:lnTo>
                    <a:lnTo>
                      <a:pt x="229" y="101"/>
                    </a:lnTo>
                    <a:lnTo>
                      <a:pt x="230" y="101"/>
                    </a:lnTo>
                    <a:lnTo>
                      <a:pt x="230" y="101"/>
                    </a:lnTo>
                    <a:lnTo>
                      <a:pt x="231" y="101"/>
                    </a:lnTo>
                    <a:lnTo>
                      <a:pt x="231" y="102"/>
                    </a:lnTo>
                    <a:lnTo>
                      <a:pt x="232" y="102"/>
                    </a:lnTo>
                    <a:lnTo>
                      <a:pt x="232" y="102"/>
                    </a:lnTo>
                    <a:lnTo>
                      <a:pt x="232" y="102"/>
                    </a:lnTo>
                    <a:lnTo>
                      <a:pt x="233" y="103"/>
                    </a:lnTo>
                    <a:lnTo>
                      <a:pt x="233" y="103"/>
                    </a:lnTo>
                    <a:lnTo>
                      <a:pt x="234" y="103"/>
                    </a:lnTo>
                    <a:lnTo>
                      <a:pt x="234" y="103"/>
                    </a:lnTo>
                    <a:lnTo>
                      <a:pt x="235" y="103"/>
                    </a:lnTo>
                    <a:lnTo>
                      <a:pt x="235" y="104"/>
                    </a:lnTo>
                    <a:lnTo>
                      <a:pt x="236" y="104"/>
                    </a:lnTo>
                    <a:lnTo>
                      <a:pt x="236" y="104"/>
                    </a:lnTo>
                    <a:lnTo>
                      <a:pt x="237" y="104"/>
                    </a:lnTo>
                    <a:lnTo>
                      <a:pt x="237" y="105"/>
                    </a:lnTo>
                    <a:lnTo>
                      <a:pt x="238" y="105"/>
                    </a:lnTo>
                    <a:lnTo>
                      <a:pt x="238" y="105"/>
                    </a:lnTo>
                    <a:lnTo>
                      <a:pt x="239" y="105"/>
                    </a:lnTo>
                    <a:lnTo>
                      <a:pt x="239" y="105"/>
                    </a:lnTo>
                    <a:lnTo>
                      <a:pt x="240" y="105"/>
                    </a:lnTo>
                    <a:lnTo>
                      <a:pt x="240" y="106"/>
                    </a:lnTo>
                    <a:lnTo>
                      <a:pt x="241" y="106"/>
                    </a:lnTo>
                    <a:lnTo>
                      <a:pt x="241" y="106"/>
                    </a:lnTo>
                    <a:lnTo>
                      <a:pt x="242" y="106"/>
                    </a:lnTo>
                    <a:lnTo>
                      <a:pt x="242" y="106"/>
                    </a:lnTo>
                    <a:lnTo>
                      <a:pt x="242" y="106"/>
                    </a:lnTo>
                    <a:lnTo>
                      <a:pt x="243" y="106"/>
                    </a:lnTo>
                    <a:lnTo>
                      <a:pt x="243" y="107"/>
                    </a:lnTo>
                    <a:lnTo>
                      <a:pt x="244" y="107"/>
                    </a:lnTo>
                    <a:lnTo>
                      <a:pt x="244" y="107"/>
                    </a:lnTo>
                    <a:lnTo>
                      <a:pt x="245" y="107"/>
                    </a:lnTo>
                    <a:lnTo>
                      <a:pt x="245" y="107"/>
                    </a:lnTo>
                    <a:lnTo>
                      <a:pt x="246" y="107"/>
                    </a:lnTo>
                    <a:lnTo>
                      <a:pt x="246" y="107"/>
                    </a:lnTo>
                    <a:lnTo>
                      <a:pt x="247" y="108"/>
                    </a:lnTo>
                    <a:lnTo>
                      <a:pt x="247" y="108"/>
                    </a:lnTo>
                    <a:lnTo>
                      <a:pt x="248" y="108"/>
                    </a:lnTo>
                    <a:lnTo>
                      <a:pt x="248" y="108"/>
                    </a:lnTo>
                    <a:lnTo>
                      <a:pt x="249" y="108"/>
                    </a:lnTo>
                    <a:lnTo>
                      <a:pt x="249" y="108"/>
                    </a:lnTo>
                    <a:lnTo>
                      <a:pt x="250" y="108"/>
                    </a:lnTo>
                    <a:lnTo>
                      <a:pt x="250" y="108"/>
                    </a:lnTo>
                    <a:lnTo>
                      <a:pt x="251" y="108"/>
                    </a:lnTo>
                    <a:lnTo>
                      <a:pt x="251" y="108"/>
                    </a:lnTo>
                    <a:lnTo>
                      <a:pt x="252" y="109"/>
                    </a:lnTo>
                    <a:lnTo>
                      <a:pt x="252" y="109"/>
                    </a:lnTo>
                    <a:lnTo>
                      <a:pt x="253" y="109"/>
                    </a:lnTo>
                    <a:lnTo>
                      <a:pt x="253" y="109"/>
                    </a:lnTo>
                    <a:lnTo>
                      <a:pt x="254" y="109"/>
                    </a:lnTo>
                    <a:lnTo>
                      <a:pt x="254" y="109"/>
                    </a:lnTo>
                    <a:lnTo>
                      <a:pt x="255" y="109"/>
                    </a:lnTo>
                    <a:lnTo>
                      <a:pt x="255" y="109"/>
                    </a:lnTo>
                    <a:lnTo>
                      <a:pt x="256" y="109"/>
                    </a:lnTo>
                    <a:lnTo>
                      <a:pt x="256" y="109"/>
                    </a:lnTo>
                    <a:lnTo>
                      <a:pt x="256" y="109"/>
                    </a:lnTo>
                    <a:lnTo>
                      <a:pt x="257" y="109"/>
                    </a:lnTo>
                    <a:lnTo>
                      <a:pt x="257" y="109"/>
                    </a:lnTo>
                    <a:lnTo>
                      <a:pt x="258" y="109"/>
                    </a:lnTo>
                    <a:lnTo>
                      <a:pt x="258" y="109"/>
                    </a:lnTo>
                    <a:lnTo>
                      <a:pt x="259" y="109"/>
                    </a:lnTo>
                    <a:lnTo>
                      <a:pt x="259" y="109"/>
                    </a:lnTo>
                    <a:lnTo>
                      <a:pt x="260" y="109"/>
                    </a:lnTo>
                    <a:lnTo>
                      <a:pt x="260" y="109"/>
                    </a:lnTo>
                    <a:lnTo>
                      <a:pt x="261" y="109"/>
                    </a:lnTo>
                    <a:lnTo>
                      <a:pt x="261" y="109"/>
                    </a:lnTo>
                    <a:lnTo>
                      <a:pt x="262" y="109"/>
                    </a:lnTo>
                    <a:lnTo>
                      <a:pt x="262" y="109"/>
                    </a:lnTo>
                    <a:lnTo>
                      <a:pt x="263" y="109"/>
                    </a:lnTo>
                    <a:lnTo>
                      <a:pt x="263" y="109"/>
                    </a:lnTo>
                    <a:lnTo>
                      <a:pt x="264" y="109"/>
                    </a:lnTo>
                    <a:lnTo>
                      <a:pt x="264" y="109"/>
                    </a:lnTo>
                    <a:lnTo>
                      <a:pt x="265" y="109"/>
                    </a:lnTo>
                    <a:lnTo>
                      <a:pt x="265" y="109"/>
                    </a:lnTo>
                    <a:lnTo>
                      <a:pt x="266" y="109"/>
                    </a:lnTo>
                    <a:lnTo>
                      <a:pt x="266" y="109"/>
                    </a:lnTo>
                    <a:lnTo>
                      <a:pt x="267" y="109"/>
                    </a:lnTo>
                    <a:lnTo>
                      <a:pt x="267" y="109"/>
                    </a:lnTo>
                    <a:lnTo>
                      <a:pt x="268" y="109"/>
                    </a:lnTo>
                    <a:lnTo>
                      <a:pt x="268" y="109"/>
                    </a:lnTo>
                    <a:lnTo>
                      <a:pt x="269" y="109"/>
                    </a:lnTo>
                    <a:lnTo>
                      <a:pt x="269" y="109"/>
                    </a:lnTo>
                    <a:lnTo>
                      <a:pt x="270" y="108"/>
                    </a:lnTo>
                    <a:lnTo>
                      <a:pt x="270" y="108"/>
                    </a:lnTo>
                    <a:lnTo>
                      <a:pt x="270" y="108"/>
                    </a:lnTo>
                    <a:lnTo>
                      <a:pt x="271" y="108"/>
                    </a:lnTo>
                    <a:lnTo>
                      <a:pt x="271" y="108"/>
                    </a:lnTo>
                    <a:lnTo>
                      <a:pt x="272" y="108"/>
                    </a:lnTo>
                    <a:lnTo>
                      <a:pt x="272" y="108"/>
                    </a:lnTo>
                    <a:lnTo>
                      <a:pt x="273" y="108"/>
                    </a:lnTo>
                    <a:lnTo>
                      <a:pt x="273" y="108"/>
                    </a:lnTo>
                    <a:lnTo>
                      <a:pt x="274" y="108"/>
                    </a:lnTo>
                    <a:lnTo>
                      <a:pt x="274" y="107"/>
                    </a:lnTo>
                    <a:lnTo>
                      <a:pt x="275" y="107"/>
                    </a:lnTo>
                    <a:lnTo>
                      <a:pt x="275" y="107"/>
                    </a:lnTo>
                    <a:lnTo>
                      <a:pt x="276" y="107"/>
                    </a:lnTo>
                    <a:lnTo>
                      <a:pt x="276" y="107"/>
                    </a:lnTo>
                    <a:lnTo>
                      <a:pt x="277" y="107"/>
                    </a:lnTo>
                    <a:lnTo>
                      <a:pt x="277" y="107"/>
                    </a:lnTo>
                    <a:lnTo>
                      <a:pt x="278" y="106"/>
                    </a:lnTo>
                    <a:lnTo>
                      <a:pt x="278" y="106"/>
                    </a:lnTo>
                    <a:lnTo>
                      <a:pt x="279" y="106"/>
                    </a:lnTo>
                    <a:lnTo>
                      <a:pt x="279" y="106"/>
                    </a:lnTo>
                    <a:lnTo>
                      <a:pt x="280" y="106"/>
                    </a:lnTo>
                    <a:lnTo>
                      <a:pt x="280" y="106"/>
                    </a:lnTo>
                    <a:lnTo>
                      <a:pt x="281" y="106"/>
                    </a:lnTo>
                    <a:lnTo>
                      <a:pt x="281" y="105"/>
                    </a:lnTo>
                    <a:lnTo>
                      <a:pt x="282" y="105"/>
                    </a:lnTo>
                    <a:lnTo>
                      <a:pt x="282" y="105"/>
                    </a:lnTo>
                    <a:lnTo>
                      <a:pt x="283" y="105"/>
                    </a:lnTo>
                    <a:lnTo>
                      <a:pt x="283" y="105"/>
                    </a:lnTo>
                    <a:lnTo>
                      <a:pt x="284" y="105"/>
                    </a:lnTo>
                    <a:lnTo>
                      <a:pt x="284" y="104"/>
                    </a:lnTo>
                    <a:lnTo>
                      <a:pt x="284" y="104"/>
                    </a:lnTo>
                    <a:lnTo>
                      <a:pt x="285" y="104"/>
                    </a:lnTo>
                    <a:lnTo>
                      <a:pt x="285" y="104"/>
                    </a:lnTo>
                    <a:lnTo>
                      <a:pt x="286" y="103"/>
                    </a:lnTo>
                    <a:lnTo>
                      <a:pt x="286" y="103"/>
                    </a:lnTo>
                    <a:lnTo>
                      <a:pt x="287" y="103"/>
                    </a:lnTo>
                    <a:lnTo>
                      <a:pt x="287" y="103"/>
                    </a:lnTo>
                    <a:lnTo>
                      <a:pt x="288" y="103"/>
                    </a:lnTo>
                    <a:lnTo>
                      <a:pt x="288" y="102"/>
                    </a:lnTo>
                    <a:lnTo>
                      <a:pt x="289" y="102"/>
                    </a:lnTo>
                    <a:lnTo>
                      <a:pt x="289" y="102"/>
                    </a:lnTo>
                    <a:lnTo>
                      <a:pt x="290" y="102"/>
                    </a:lnTo>
                    <a:lnTo>
                      <a:pt x="290" y="101"/>
                    </a:lnTo>
                    <a:lnTo>
                      <a:pt x="291" y="101"/>
                    </a:lnTo>
                    <a:lnTo>
                      <a:pt x="291" y="101"/>
                    </a:lnTo>
                    <a:lnTo>
                      <a:pt x="292" y="101"/>
                    </a:lnTo>
                    <a:lnTo>
                      <a:pt x="292" y="100"/>
                    </a:lnTo>
                    <a:lnTo>
                      <a:pt x="293" y="100"/>
                    </a:lnTo>
                    <a:lnTo>
                      <a:pt x="293" y="100"/>
                    </a:lnTo>
                    <a:lnTo>
                      <a:pt x="294" y="100"/>
                    </a:lnTo>
                    <a:lnTo>
                      <a:pt x="294" y="99"/>
                    </a:lnTo>
                    <a:lnTo>
                      <a:pt x="295" y="99"/>
                    </a:lnTo>
                    <a:lnTo>
                      <a:pt x="295" y="99"/>
                    </a:lnTo>
                    <a:lnTo>
                      <a:pt x="296" y="98"/>
                    </a:lnTo>
                    <a:lnTo>
                      <a:pt x="296" y="98"/>
                    </a:lnTo>
                    <a:lnTo>
                      <a:pt x="297" y="98"/>
                    </a:lnTo>
                    <a:lnTo>
                      <a:pt x="297" y="98"/>
                    </a:lnTo>
                    <a:lnTo>
                      <a:pt x="298" y="97"/>
                    </a:lnTo>
                    <a:lnTo>
                      <a:pt x="298" y="97"/>
                    </a:lnTo>
                    <a:lnTo>
                      <a:pt x="299" y="97"/>
                    </a:lnTo>
                    <a:lnTo>
                      <a:pt x="299" y="96"/>
                    </a:lnTo>
                    <a:lnTo>
                      <a:pt x="299" y="96"/>
                    </a:lnTo>
                    <a:lnTo>
                      <a:pt x="300" y="96"/>
                    </a:lnTo>
                    <a:lnTo>
                      <a:pt x="300" y="96"/>
                    </a:lnTo>
                    <a:lnTo>
                      <a:pt x="301" y="95"/>
                    </a:lnTo>
                    <a:lnTo>
                      <a:pt x="301" y="95"/>
                    </a:lnTo>
                    <a:lnTo>
                      <a:pt x="302" y="95"/>
                    </a:lnTo>
                    <a:lnTo>
                      <a:pt x="302" y="94"/>
                    </a:lnTo>
                    <a:lnTo>
                      <a:pt x="303" y="94"/>
                    </a:lnTo>
                    <a:lnTo>
                      <a:pt x="303" y="94"/>
                    </a:lnTo>
                    <a:lnTo>
                      <a:pt x="304" y="93"/>
                    </a:lnTo>
                    <a:lnTo>
                      <a:pt x="304" y="93"/>
                    </a:lnTo>
                    <a:lnTo>
                      <a:pt x="305" y="93"/>
                    </a:lnTo>
                    <a:lnTo>
                      <a:pt x="305" y="92"/>
                    </a:lnTo>
                    <a:lnTo>
                      <a:pt x="306" y="92"/>
                    </a:lnTo>
                    <a:lnTo>
                      <a:pt x="306" y="92"/>
                    </a:lnTo>
                    <a:lnTo>
                      <a:pt x="307" y="91"/>
                    </a:lnTo>
                    <a:lnTo>
                      <a:pt x="307" y="91"/>
                    </a:lnTo>
                    <a:lnTo>
                      <a:pt x="308" y="90"/>
                    </a:lnTo>
                    <a:lnTo>
                      <a:pt x="308" y="90"/>
                    </a:lnTo>
                    <a:lnTo>
                      <a:pt x="309" y="90"/>
                    </a:lnTo>
                    <a:lnTo>
                      <a:pt x="309" y="89"/>
                    </a:lnTo>
                    <a:lnTo>
                      <a:pt x="310" y="89"/>
                    </a:lnTo>
                    <a:lnTo>
                      <a:pt x="310" y="89"/>
                    </a:lnTo>
                    <a:lnTo>
                      <a:pt x="311" y="88"/>
                    </a:lnTo>
                    <a:lnTo>
                      <a:pt x="311" y="88"/>
                    </a:lnTo>
                    <a:lnTo>
                      <a:pt x="312" y="88"/>
                    </a:lnTo>
                    <a:lnTo>
                      <a:pt x="312" y="87"/>
                    </a:lnTo>
                    <a:lnTo>
                      <a:pt x="313" y="87"/>
                    </a:lnTo>
                    <a:lnTo>
                      <a:pt x="313" y="86"/>
                    </a:lnTo>
                    <a:lnTo>
                      <a:pt x="313" y="86"/>
                    </a:lnTo>
                    <a:lnTo>
                      <a:pt x="314" y="86"/>
                    </a:lnTo>
                    <a:lnTo>
                      <a:pt x="314" y="85"/>
                    </a:lnTo>
                    <a:lnTo>
                      <a:pt x="315" y="85"/>
                    </a:lnTo>
                    <a:lnTo>
                      <a:pt x="315" y="84"/>
                    </a:lnTo>
                    <a:lnTo>
                      <a:pt x="316" y="84"/>
                    </a:lnTo>
                    <a:lnTo>
                      <a:pt x="316" y="84"/>
                    </a:lnTo>
                    <a:lnTo>
                      <a:pt x="317" y="83"/>
                    </a:lnTo>
                    <a:lnTo>
                      <a:pt x="317" y="83"/>
                    </a:lnTo>
                    <a:lnTo>
                      <a:pt x="318" y="82"/>
                    </a:lnTo>
                    <a:lnTo>
                      <a:pt x="318" y="82"/>
                    </a:lnTo>
                    <a:lnTo>
                      <a:pt x="319" y="81"/>
                    </a:lnTo>
                    <a:lnTo>
                      <a:pt x="319" y="81"/>
                    </a:lnTo>
                    <a:lnTo>
                      <a:pt x="320" y="81"/>
                    </a:lnTo>
                    <a:lnTo>
                      <a:pt x="320" y="80"/>
                    </a:lnTo>
                    <a:lnTo>
                      <a:pt x="321" y="80"/>
                    </a:lnTo>
                    <a:lnTo>
                      <a:pt x="321" y="79"/>
                    </a:lnTo>
                    <a:lnTo>
                      <a:pt x="322" y="79"/>
                    </a:lnTo>
                    <a:lnTo>
                      <a:pt x="322" y="79"/>
                    </a:lnTo>
                    <a:lnTo>
                      <a:pt x="323" y="78"/>
                    </a:lnTo>
                    <a:lnTo>
                      <a:pt x="323" y="78"/>
                    </a:lnTo>
                    <a:lnTo>
                      <a:pt x="324" y="77"/>
                    </a:lnTo>
                    <a:lnTo>
                      <a:pt x="324" y="77"/>
                    </a:lnTo>
                    <a:lnTo>
                      <a:pt x="325" y="76"/>
                    </a:lnTo>
                    <a:lnTo>
                      <a:pt x="325" y="76"/>
                    </a:lnTo>
                    <a:lnTo>
                      <a:pt x="326" y="75"/>
                    </a:lnTo>
                    <a:lnTo>
                      <a:pt x="326" y="75"/>
                    </a:lnTo>
                    <a:lnTo>
                      <a:pt x="327" y="75"/>
                    </a:lnTo>
                    <a:lnTo>
                      <a:pt x="327" y="74"/>
                    </a:lnTo>
                    <a:lnTo>
                      <a:pt x="327" y="74"/>
                    </a:lnTo>
                    <a:lnTo>
                      <a:pt x="328" y="73"/>
                    </a:lnTo>
                    <a:lnTo>
                      <a:pt x="328" y="73"/>
                    </a:lnTo>
                    <a:lnTo>
                      <a:pt x="329" y="72"/>
                    </a:lnTo>
                    <a:lnTo>
                      <a:pt x="329" y="72"/>
                    </a:lnTo>
                    <a:lnTo>
                      <a:pt x="330" y="71"/>
                    </a:lnTo>
                    <a:lnTo>
                      <a:pt x="330" y="71"/>
                    </a:lnTo>
                    <a:lnTo>
                      <a:pt x="331" y="70"/>
                    </a:lnTo>
                    <a:lnTo>
                      <a:pt x="331" y="70"/>
                    </a:lnTo>
                    <a:lnTo>
                      <a:pt x="332" y="70"/>
                    </a:lnTo>
                    <a:lnTo>
                      <a:pt x="332" y="69"/>
                    </a:lnTo>
                    <a:lnTo>
                      <a:pt x="333" y="69"/>
                    </a:lnTo>
                    <a:lnTo>
                      <a:pt x="333" y="68"/>
                    </a:lnTo>
                    <a:lnTo>
                      <a:pt x="334" y="68"/>
                    </a:lnTo>
                    <a:lnTo>
                      <a:pt x="334" y="67"/>
                    </a:lnTo>
                    <a:lnTo>
                      <a:pt x="335" y="67"/>
                    </a:lnTo>
                    <a:lnTo>
                      <a:pt x="335" y="66"/>
                    </a:lnTo>
                    <a:lnTo>
                      <a:pt x="336" y="66"/>
                    </a:lnTo>
                    <a:lnTo>
                      <a:pt x="336" y="66"/>
                    </a:lnTo>
                    <a:lnTo>
                      <a:pt x="337" y="65"/>
                    </a:lnTo>
                    <a:lnTo>
                      <a:pt x="337" y="65"/>
                    </a:lnTo>
                    <a:lnTo>
                      <a:pt x="338" y="64"/>
                    </a:lnTo>
                    <a:lnTo>
                      <a:pt x="338" y="64"/>
                    </a:lnTo>
                    <a:lnTo>
                      <a:pt x="339" y="63"/>
                    </a:lnTo>
                    <a:lnTo>
                      <a:pt x="339" y="63"/>
                    </a:lnTo>
                    <a:lnTo>
                      <a:pt x="340" y="62"/>
                    </a:lnTo>
                    <a:lnTo>
                      <a:pt x="340" y="62"/>
                    </a:lnTo>
                    <a:lnTo>
                      <a:pt x="341" y="61"/>
                    </a:lnTo>
                    <a:lnTo>
                      <a:pt x="341" y="61"/>
                    </a:lnTo>
                    <a:lnTo>
                      <a:pt x="341" y="60"/>
                    </a:lnTo>
                    <a:lnTo>
                      <a:pt x="342" y="60"/>
                    </a:lnTo>
                    <a:lnTo>
                      <a:pt x="342" y="59"/>
                    </a:lnTo>
                    <a:lnTo>
                      <a:pt x="343" y="59"/>
                    </a:lnTo>
                    <a:lnTo>
                      <a:pt x="343" y="58"/>
                    </a:lnTo>
                    <a:lnTo>
                      <a:pt x="344" y="58"/>
                    </a:lnTo>
                    <a:lnTo>
                      <a:pt x="344" y="57"/>
                    </a:lnTo>
                    <a:lnTo>
                      <a:pt x="345" y="57"/>
                    </a:lnTo>
                    <a:lnTo>
                      <a:pt x="345" y="57"/>
                    </a:lnTo>
                    <a:lnTo>
                      <a:pt x="346" y="56"/>
                    </a:lnTo>
                    <a:lnTo>
                      <a:pt x="346" y="56"/>
                    </a:lnTo>
                    <a:lnTo>
                      <a:pt x="347" y="55"/>
                    </a:lnTo>
                    <a:lnTo>
                      <a:pt x="347" y="55"/>
                    </a:lnTo>
                  </a:path>
                </a:pathLst>
              </a:cu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1116" name="Freeform 348"/>
              <p:cNvSpPr>
                <a:spLocks noChangeAspect="1"/>
              </p:cNvSpPr>
              <p:nvPr/>
            </p:nvSpPr>
            <p:spPr bwMode="auto">
              <a:xfrm>
                <a:off x="10431" y="16672"/>
                <a:ext cx="83" cy="726"/>
              </a:xfrm>
              <a:custGeom>
                <a:avLst/>
                <a:gdLst/>
                <a:ahLst/>
                <a:cxnLst>
                  <a:cxn ang="0">
                    <a:pos x="5" y="49"/>
                  </a:cxn>
                  <a:cxn ang="0">
                    <a:pos x="11" y="44"/>
                  </a:cxn>
                  <a:cxn ang="0">
                    <a:pos x="17" y="38"/>
                  </a:cxn>
                  <a:cxn ang="0">
                    <a:pos x="22" y="33"/>
                  </a:cxn>
                  <a:cxn ang="0">
                    <a:pos x="28" y="28"/>
                  </a:cxn>
                  <a:cxn ang="0">
                    <a:pos x="34" y="23"/>
                  </a:cxn>
                  <a:cxn ang="0">
                    <a:pos x="40" y="18"/>
                  </a:cxn>
                  <a:cxn ang="0">
                    <a:pos x="46" y="14"/>
                  </a:cxn>
                  <a:cxn ang="0">
                    <a:pos x="51" y="11"/>
                  </a:cxn>
                  <a:cxn ang="0">
                    <a:pos x="57" y="8"/>
                  </a:cxn>
                  <a:cxn ang="0">
                    <a:pos x="63" y="5"/>
                  </a:cxn>
                  <a:cxn ang="0">
                    <a:pos x="69" y="3"/>
                  </a:cxn>
                  <a:cxn ang="0">
                    <a:pos x="75" y="1"/>
                  </a:cxn>
                  <a:cxn ang="0">
                    <a:pos x="80" y="0"/>
                  </a:cxn>
                  <a:cxn ang="0">
                    <a:pos x="86" y="0"/>
                  </a:cxn>
                  <a:cxn ang="0">
                    <a:pos x="92" y="0"/>
                  </a:cxn>
                  <a:cxn ang="0">
                    <a:pos x="98" y="1"/>
                  </a:cxn>
                  <a:cxn ang="0">
                    <a:pos x="104" y="3"/>
                  </a:cxn>
                  <a:cxn ang="0">
                    <a:pos x="109" y="4"/>
                  </a:cxn>
                  <a:cxn ang="0">
                    <a:pos x="115" y="7"/>
                  </a:cxn>
                  <a:cxn ang="0">
                    <a:pos x="121" y="10"/>
                  </a:cxn>
                  <a:cxn ang="0">
                    <a:pos x="127" y="14"/>
                  </a:cxn>
                  <a:cxn ang="0">
                    <a:pos x="132" y="18"/>
                  </a:cxn>
                  <a:cxn ang="0">
                    <a:pos x="138" y="22"/>
                  </a:cxn>
                  <a:cxn ang="0">
                    <a:pos x="144" y="27"/>
                  </a:cxn>
                  <a:cxn ang="0">
                    <a:pos x="150" y="32"/>
                  </a:cxn>
                  <a:cxn ang="0">
                    <a:pos x="156" y="37"/>
                  </a:cxn>
                  <a:cxn ang="0">
                    <a:pos x="161" y="43"/>
                  </a:cxn>
                  <a:cxn ang="0">
                    <a:pos x="167" y="48"/>
                  </a:cxn>
                  <a:cxn ang="0">
                    <a:pos x="173" y="54"/>
                  </a:cxn>
                  <a:cxn ang="0">
                    <a:pos x="179" y="60"/>
                  </a:cxn>
                  <a:cxn ang="0">
                    <a:pos x="185" y="66"/>
                  </a:cxn>
                  <a:cxn ang="0">
                    <a:pos x="190" y="71"/>
                  </a:cxn>
                  <a:cxn ang="0">
                    <a:pos x="196" y="76"/>
                  </a:cxn>
                  <a:cxn ang="0">
                    <a:pos x="202" y="81"/>
                  </a:cxn>
                  <a:cxn ang="0">
                    <a:pos x="208" y="86"/>
                  </a:cxn>
                  <a:cxn ang="0">
                    <a:pos x="214" y="91"/>
                  </a:cxn>
                  <a:cxn ang="0">
                    <a:pos x="219" y="95"/>
                  </a:cxn>
                  <a:cxn ang="0">
                    <a:pos x="225" y="98"/>
                  </a:cxn>
                  <a:cxn ang="0">
                    <a:pos x="231" y="102"/>
                  </a:cxn>
                  <a:cxn ang="0">
                    <a:pos x="237" y="104"/>
                  </a:cxn>
                  <a:cxn ang="0">
                    <a:pos x="242" y="106"/>
                  </a:cxn>
                  <a:cxn ang="0">
                    <a:pos x="248" y="108"/>
                  </a:cxn>
                  <a:cxn ang="0">
                    <a:pos x="254" y="109"/>
                  </a:cxn>
                  <a:cxn ang="0">
                    <a:pos x="260" y="109"/>
                  </a:cxn>
                  <a:cxn ang="0">
                    <a:pos x="266" y="109"/>
                  </a:cxn>
                  <a:cxn ang="0">
                    <a:pos x="271" y="108"/>
                  </a:cxn>
                  <a:cxn ang="0">
                    <a:pos x="277" y="107"/>
                  </a:cxn>
                  <a:cxn ang="0">
                    <a:pos x="283" y="105"/>
                  </a:cxn>
                  <a:cxn ang="0">
                    <a:pos x="289" y="102"/>
                  </a:cxn>
                  <a:cxn ang="0">
                    <a:pos x="295" y="99"/>
                  </a:cxn>
                  <a:cxn ang="0">
                    <a:pos x="300" y="96"/>
                  </a:cxn>
                  <a:cxn ang="0">
                    <a:pos x="306" y="92"/>
                  </a:cxn>
                  <a:cxn ang="0">
                    <a:pos x="312" y="87"/>
                  </a:cxn>
                  <a:cxn ang="0">
                    <a:pos x="318" y="82"/>
                  </a:cxn>
                  <a:cxn ang="0">
                    <a:pos x="324" y="77"/>
                  </a:cxn>
                  <a:cxn ang="0">
                    <a:pos x="329" y="72"/>
                  </a:cxn>
                  <a:cxn ang="0">
                    <a:pos x="335" y="66"/>
                  </a:cxn>
                  <a:cxn ang="0">
                    <a:pos x="341" y="61"/>
                  </a:cxn>
                  <a:cxn ang="0">
                    <a:pos x="347" y="55"/>
                  </a:cxn>
                </a:cxnLst>
                <a:rect l="0" t="0" r="r" b="b"/>
                <a:pathLst>
                  <a:path w="347" h="109">
                    <a:moveTo>
                      <a:pt x="0" y="55"/>
                    </a:moveTo>
                    <a:lnTo>
                      <a:pt x="0" y="54"/>
                    </a:lnTo>
                    <a:lnTo>
                      <a:pt x="1" y="54"/>
                    </a:lnTo>
                    <a:lnTo>
                      <a:pt x="1" y="53"/>
                    </a:lnTo>
                    <a:lnTo>
                      <a:pt x="2" y="53"/>
                    </a:lnTo>
                    <a:lnTo>
                      <a:pt x="2" y="52"/>
                    </a:lnTo>
                    <a:lnTo>
                      <a:pt x="3" y="52"/>
                    </a:lnTo>
                    <a:lnTo>
                      <a:pt x="3" y="51"/>
                    </a:lnTo>
                    <a:lnTo>
                      <a:pt x="4" y="51"/>
                    </a:lnTo>
                    <a:lnTo>
                      <a:pt x="4" y="50"/>
                    </a:lnTo>
                    <a:lnTo>
                      <a:pt x="5" y="50"/>
                    </a:lnTo>
                    <a:lnTo>
                      <a:pt x="5" y="49"/>
                    </a:lnTo>
                    <a:lnTo>
                      <a:pt x="6" y="49"/>
                    </a:lnTo>
                    <a:lnTo>
                      <a:pt x="6" y="48"/>
                    </a:lnTo>
                    <a:lnTo>
                      <a:pt x="7" y="48"/>
                    </a:lnTo>
                    <a:lnTo>
                      <a:pt x="7" y="48"/>
                    </a:lnTo>
                    <a:lnTo>
                      <a:pt x="8" y="47"/>
                    </a:lnTo>
                    <a:lnTo>
                      <a:pt x="8" y="47"/>
                    </a:lnTo>
                    <a:lnTo>
                      <a:pt x="9" y="46"/>
                    </a:lnTo>
                    <a:lnTo>
                      <a:pt x="9" y="46"/>
                    </a:lnTo>
                    <a:lnTo>
                      <a:pt x="9" y="45"/>
                    </a:lnTo>
                    <a:lnTo>
                      <a:pt x="10" y="45"/>
                    </a:lnTo>
                    <a:lnTo>
                      <a:pt x="10" y="44"/>
                    </a:lnTo>
                    <a:lnTo>
                      <a:pt x="11" y="44"/>
                    </a:lnTo>
                    <a:lnTo>
                      <a:pt x="11" y="43"/>
                    </a:lnTo>
                    <a:lnTo>
                      <a:pt x="12" y="43"/>
                    </a:lnTo>
                    <a:lnTo>
                      <a:pt x="12" y="42"/>
                    </a:lnTo>
                    <a:lnTo>
                      <a:pt x="13" y="42"/>
                    </a:lnTo>
                    <a:lnTo>
                      <a:pt x="13" y="41"/>
                    </a:lnTo>
                    <a:lnTo>
                      <a:pt x="14" y="41"/>
                    </a:lnTo>
                    <a:lnTo>
                      <a:pt x="14" y="40"/>
                    </a:lnTo>
                    <a:lnTo>
                      <a:pt x="15" y="40"/>
                    </a:lnTo>
                    <a:lnTo>
                      <a:pt x="15" y="39"/>
                    </a:lnTo>
                    <a:lnTo>
                      <a:pt x="16" y="39"/>
                    </a:lnTo>
                    <a:lnTo>
                      <a:pt x="16" y="39"/>
                    </a:lnTo>
                    <a:lnTo>
                      <a:pt x="17" y="38"/>
                    </a:lnTo>
                    <a:lnTo>
                      <a:pt x="17" y="38"/>
                    </a:lnTo>
                    <a:lnTo>
                      <a:pt x="18" y="37"/>
                    </a:lnTo>
                    <a:lnTo>
                      <a:pt x="18" y="37"/>
                    </a:lnTo>
                    <a:lnTo>
                      <a:pt x="18" y="36"/>
                    </a:lnTo>
                    <a:lnTo>
                      <a:pt x="19" y="36"/>
                    </a:lnTo>
                    <a:lnTo>
                      <a:pt x="19" y="35"/>
                    </a:lnTo>
                    <a:lnTo>
                      <a:pt x="20" y="35"/>
                    </a:lnTo>
                    <a:lnTo>
                      <a:pt x="20" y="35"/>
                    </a:lnTo>
                    <a:lnTo>
                      <a:pt x="21" y="34"/>
                    </a:lnTo>
                    <a:lnTo>
                      <a:pt x="21" y="34"/>
                    </a:lnTo>
                    <a:lnTo>
                      <a:pt x="22" y="33"/>
                    </a:lnTo>
                    <a:lnTo>
                      <a:pt x="22" y="33"/>
                    </a:lnTo>
                    <a:lnTo>
                      <a:pt x="23" y="32"/>
                    </a:lnTo>
                    <a:lnTo>
                      <a:pt x="23" y="32"/>
                    </a:lnTo>
                    <a:lnTo>
                      <a:pt x="24" y="31"/>
                    </a:lnTo>
                    <a:lnTo>
                      <a:pt x="24" y="31"/>
                    </a:lnTo>
                    <a:lnTo>
                      <a:pt x="25" y="31"/>
                    </a:lnTo>
                    <a:lnTo>
                      <a:pt x="25" y="30"/>
                    </a:lnTo>
                    <a:lnTo>
                      <a:pt x="26" y="30"/>
                    </a:lnTo>
                    <a:lnTo>
                      <a:pt x="26" y="29"/>
                    </a:lnTo>
                    <a:lnTo>
                      <a:pt x="27" y="29"/>
                    </a:lnTo>
                    <a:lnTo>
                      <a:pt x="27" y="29"/>
                    </a:lnTo>
                    <a:lnTo>
                      <a:pt x="28" y="28"/>
                    </a:lnTo>
                    <a:lnTo>
                      <a:pt x="28" y="28"/>
                    </a:lnTo>
                    <a:lnTo>
                      <a:pt x="29" y="27"/>
                    </a:lnTo>
                    <a:lnTo>
                      <a:pt x="29" y="27"/>
                    </a:lnTo>
                    <a:lnTo>
                      <a:pt x="30" y="26"/>
                    </a:lnTo>
                    <a:lnTo>
                      <a:pt x="30" y="26"/>
                    </a:lnTo>
                    <a:lnTo>
                      <a:pt x="31" y="26"/>
                    </a:lnTo>
                    <a:lnTo>
                      <a:pt x="31" y="25"/>
                    </a:lnTo>
                    <a:lnTo>
                      <a:pt x="32" y="25"/>
                    </a:lnTo>
                    <a:lnTo>
                      <a:pt x="32" y="24"/>
                    </a:lnTo>
                    <a:lnTo>
                      <a:pt x="32" y="24"/>
                    </a:lnTo>
                    <a:lnTo>
                      <a:pt x="33" y="24"/>
                    </a:lnTo>
                    <a:lnTo>
                      <a:pt x="33" y="23"/>
                    </a:lnTo>
                    <a:lnTo>
                      <a:pt x="34" y="23"/>
                    </a:lnTo>
                    <a:lnTo>
                      <a:pt x="34" y="22"/>
                    </a:lnTo>
                    <a:lnTo>
                      <a:pt x="35" y="22"/>
                    </a:lnTo>
                    <a:lnTo>
                      <a:pt x="35" y="22"/>
                    </a:lnTo>
                    <a:lnTo>
                      <a:pt x="36" y="21"/>
                    </a:lnTo>
                    <a:lnTo>
                      <a:pt x="36" y="21"/>
                    </a:lnTo>
                    <a:lnTo>
                      <a:pt x="37" y="21"/>
                    </a:lnTo>
                    <a:lnTo>
                      <a:pt x="37" y="20"/>
                    </a:lnTo>
                    <a:lnTo>
                      <a:pt x="38" y="20"/>
                    </a:lnTo>
                    <a:lnTo>
                      <a:pt x="38" y="19"/>
                    </a:lnTo>
                    <a:lnTo>
                      <a:pt x="39" y="19"/>
                    </a:lnTo>
                    <a:lnTo>
                      <a:pt x="39" y="19"/>
                    </a:lnTo>
                    <a:lnTo>
                      <a:pt x="40" y="18"/>
                    </a:lnTo>
                    <a:lnTo>
                      <a:pt x="40" y="18"/>
                    </a:lnTo>
                    <a:lnTo>
                      <a:pt x="41" y="18"/>
                    </a:lnTo>
                    <a:lnTo>
                      <a:pt x="41" y="17"/>
                    </a:lnTo>
                    <a:lnTo>
                      <a:pt x="42" y="17"/>
                    </a:lnTo>
                    <a:lnTo>
                      <a:pt x="42" y="17"/>
                    </a:lnTo>
                    <a:lnTo>
                      <a:pt x="43" y="16"/>
                    </a:lnTo>
                    <a:lnTo>
                      <a:pt x="43" y="16"/>
                    </a:lnTo>
                    <a:lnTo>
                      <a:pt x="44" y="16"/>
                    </a:lnTo>
                    <a:lnTo>
                      <a:pt x="44" y="15"/>
                    </a:lnTo>
                    <a:lnTo>
                      <a:pt x="45" y="15"/>
                    </a:lnTo>
                    <a:lnTo>
                      <a:pt x="45" y="15"/>
                    </a:lnTo>
                    <a:lnTo>
                      <a:pt x="46" y="14"/>
                    </a:lnTo>
                    <a:lnTo>
                      <a:pt x="46" y="14"/>
                    </a:lnTo>
                    <a:lnTo>
                      <a:pt x="47" y="14"/>
                    </a:lnTo>
                    <a:lnTo>
                      <a:pt x="47" y="13"/>
                    </a:lnTo>
                    <a:lnTo>
                      <a:pt x="47" y="13"/>
                    </a:lnTo>
                    <a:lnTo>
                      <a:pt x="48" y="13"/>
                    </a:lnTo>
                    <a:lnTo>
                      <a:pt x="48" y="12"/>
                    </a:lnTo>
                    <a:lnTo>
                      <a:pt x="49" y="12"/>
                    </a:lnTo>
                    <a:lnTo>
                      <a:pt x="49" y="12"/>
                    </a:lnTo>
                    <a:lnTo>
                      <a:pt x="50" y="12"/>
                    </a:lnTo>
                    <a:lnTo>
                      <a:pt x="50" y="11"/>
                    </a:lnTo>
                    <a:lnTo>
                      <a:pt x="51" y="11"/>
                    </a:lnTo>
                    <a:lnTo>
                      <a:pt x="51" y="11"/>
                    </a:lnTo>
                    <a:lnTo>
                      <a:pt x="52" y="10"/>
                    </a:lnTo>
                    <a:lnTo>
                      <a:pt x="52" y="10"/>
                    </a:lnTo>
                    <a:lnTo>
                      <a:pt x="53" y="10"/>
                    </a:lnTo>
                    <a:lnTo>
                      <a:pt x="53" y="10"/>
                    </a:lnTo>
                    <a:lnTo>
                      <a:pt x="54" y="9"/>
                    </a:lnTo>
                    <a:lnTo>
                      <a:pt x="54" y="9"/>
                    </a:lnTo>
                    <a:lnTo>
                      <a:pt x="55" y="9"/>
                    </a:lnTo>
                    <a:lnTo>
                      <a:pt x="55" y="8"/>
                    </a:lnTo>
                    <a:lnTo>
                      <a:pt x="56" y="8"/>
                    </a:lnTo>
                    <a:lnTo>
                      <a:pt x="56" y="8"/>
                    </a:lnTo>
                    <a:lnTo>
                      <a:pt x="57" y="8"/>
                    </a:lnTo>
                    <a:lnTo>
                      <a:pt x="57" y="8"/>
                    </a:lnTo>
                    <a:lnTo>
                      <a:pt x="58" y="7"/>
                    </a:lnTo>
                    <a:lnTo>
                      <a:pt x="58" y="7"/>
                    </a:lnTo>
                    <a:lnTo>
                      <a:pt x="59" y="7"/>
                    </a:lnTo>
                    <a:lnTo>
                      <a:pt x="59" y="7"/>
                    </a:lnTo>
                    <a:lnTo>
                      <a:pt x="60" y="6"/>
                    </a:lnTo>
                    <a:lnTo>
                      <a:pt x="60" y="6"/>
                    </a:lnTo>
                    <a:lnTo>
                      <a:pt x="61" y="6"/>
                    </a:lnTo>
                    <a:lnTo>
                      <a:pt x="61" y="6"/>
                    </a:lnTo>
                    <a:lnTo>
                      <a:pt x="61" y="5"/>
                    </a:lnTo>
                    <a:lnTo>
                      <a:pt x="62" y="5"/>
                    </a:lnTo>
                    <a:lnTo>
                      <a:pt x="62" y="5"/>
                    </a:lnTo>
                    <a:lnTo>
                      <a:pt x="63" y="5"/>
                    </a:lnTo>
                    <a:lnTo>
                      <a:pt x="63" y="5"/>
                    </a:lnTo>
                    <a:lnTo>
                      <a:pt x="64" y="4"/>
                    </a:lnTo>
                    <a:lnTo>
                      <a:pt x="64" y="4"/>
                    </a:lnTo>
                    <a:lnTo>
                      <a:pt x="65" y="4"/>
                    </a:lnTo>
                    <a:lnTo>
                      <a:pt x="65" y="4"/>
                    </a:lnTo>
                    <a:lnTo>
                      <a:pt x="66" y="4"/>
                    </a:lnTo>
                    <a:lnTo>
                      <a:pt x="66" y="4"/>
                    </a:lnTo>
                    <a:lnTo>
                      <a:pt x="67" y="3"/>
                    </a:lnTo>
                    <a:lnTo>
                      <a:pt x="67" y="3"/>
                    </a:lnTo>
                    <a:lnTo>
                      <a:pt x="68" y="3"/>
                    </a:lnTo>
                    <a:lnTo>
                      <a:pt x="68" y="3"/>
                    </a:lnTo>
                    <a:lnTo>
                      <a:pt x="69" y="3"/>
                    </a:lnTo>
                    <a:lnTo>
                      <a:pt x="69" y="3"/>
                    </a:lnTo>
                    <a:lnTo>
                      <a:pt x="70" y="3"/>
                    </a:lnTo>
                    <a:lnTo>
                      <a:pt x="70" y="2"/>
                    </a:lnTo>
                    <a:lnTo>
                      <a:pt x="71" y="2"/>
                    </a:lnTo>
                    <a:lnTo>
                      <a:pt x="71" y="2"/>
                    </a:lnTo>
                    <a:lnTo>
                      <a:pt x="72" y="2"/>
                    </a:lnTo>
                    <a:lnTo>
                      <a:pt x="72" y="2"/>
                    </a:lnTo>
                    <a:lnTo>
                      <a:pt x="73" y="2"/>
                    </a:lnTo>
                    <a:lnTo>
                      <a:pt x="73" y="2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6" y="1"/>
                    </a:lnTo>
                    <a:lnTo>
                      <a:pt x="76" y="1"/>
                    </a:lnTo>
                    <a:lnTo>
                      <a:pt x="77" y="1"/>
                    </a:lnTo>
                    <a:lnTo>
                      <a:pt x="77" y="1"/>
                    </a:lnTo>
                    <a:lnTo>
                      <a:pt x="78" y="1"/>
                    </a:lnTo>
                    <a:lnTo>
                      <a:pt x="78" y="1"/>
                    </a:lnTo>
                    <a:lnTo>
                      <a:pt x="79" y="0"/>
                    </a:lnTo>
                    <a:lnTo>
                      <a:pt x="79" y="0"/>
                    </a:lnTo>
                    <a:lnTo>
                      <a:pt x="80" y="0"/>
                    </a:lnTo>
                    <a:lnTo>
                      <a:pt x="80" y="0"/>
                    </a:lnTo>
                    <a:lnTo>
                      <a:pt x="81" y="0"/>
                    </a:lnTo>
                    <a:lnTo>
                      <a:pt x="81" y="0"/>
                    </a:lnTo>
                    <a:lnTo>
                      <a:pt x="82" y="0"/>
                    </a:lnTo>
                    <a:lnTo>
                      <a:pt x="82" y="0"/>
                    </a:lnTo>
                    <a:lnTo>
                      <a:pt x="83" y="0"/>
                    </a:lnTo>
                    <a:lnTo>
                      <a:pt x="83" y="0"/>
                    </a:lnTo>
                    <a:lnTo>
                      <a:pt x="84" y="0"/>
                    </a:lnTo>
                    <a:lnTo>
                      <a:pt x="84" y="0"/>
                    </a:lnTo>
                    <a:lnTo>
                      <a:pt x="85" y="0"/>
                    </a:lnTo>
                    <a:lnTo>
                      <a:pt x="85" y="0"/>
                    </a:lnTo>
                    <a:lnTo>
                      <a:pt x="86" y="0"/>
                    </a:lnTo>
                    <a:lnTo>
                      <a:pt x="86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88" y="0"/>
                    </a:lnTo>
                    <a:lnTo>
                      <a:pt x="88" y="0"/>
                    </a:lnTo>
                    <a:lnTo>
                      <a:pt x="89" y="0"/>
                    </a:lnTo>
                    <a:lnTo>
                      <a:pt x="89" y="0"/>
                    </a:lnTo>
                    <a:lnTo>
                      <a:pt x="89" y="0"/>
                    </a:lnTo>
                    <a:lnTo>
                      <a:pt x="90" y="0"/>
                    </a:lnTo>
                    <a:lnTo>
                      <a:pt x="90" y="0"/>
                    </a:lnTo>
                    <a:lnTo>
                      <a:pt x="91" y="0"/>
                    </a:lnTo>
                    <a:lnTo>
                      <a:pt x="91" y="0"/>
                    </a:lnTo>
                    <a:lnTo>
                      <a:pt x="92" y="0"/>
                    </a:lnTo>
                    <a:lnTo>
                      <a:pt x="92" y="0"/>
                    </a:lnTo>
                    <a:lnTo>
                      <a:pt x="93" y="0"/>
                    </a:lnTo>
                    <a:lnTo>
                      <a:pt x="93" y="0"/>
                    </a:lnTo>
                    <a:lnTo>
                      <a:pt x="94" y="0"/>
                    </a:lnTo>
                    <a:lnTo>
                      <a:pt x="94" y="0"/>
                    </a:lnTo>
                    <a:lnTo>
                      <a:pt x="95" y="1"/>
                    </a:lnTo>
                    <a:lnTo>
                      <a:pt x="95" y="1"/>
                    </a:lnTo>
                    <a:lnTo>
                      <a:pt x="96" y="1"/>
                    </a:lnTo>
                    <a:lnTo>
                      <a:pt x="96" y="1"/>
                    </a:lnTo>
                    <a:lnTo>
                      <a:pt x="97" y="1"/>
                    </a:lnTo>
                    <a:lnTo>
                      <a:pt x="97" y="1"/>
                    </a:lnTo>
                    <a:lnTo>
                      <a:pt x="98" y="1"/>
                    </a:lnTo>
                    <a:lnTo>
                      <a:pt x="98" y="1"/>
                    </a:lnTo>
                    <a:lnTo>
                      <a:pt x="99" y="1"/>
                    </a:lnTo>
                    <a:lnTo>
                      <a:pt x="99" y="1"/>
                    </a:lnTo>
                    <a:lnTo>
                      <a:pt x="100" y="1"/>
                    </a:lnTo>
                    <a:lnTo>
                      <a:pt x="100" y="2"/>
                    </a:lnTo>
                    <a:lnTo>
                      <a:pt x="101" y="2"/>
                    </a:lnTo>
                    <a:lnTo>
                      <a:pt x="101" y="2"/>
                    </a:lnTo>
                    <a:lnTo>
                      <a:pt x="102" y="2"/>
                    </a:lnTo>
                    <a:lnTo>
                      <a:pt x="102" y="2"/>
                    </a:lnTo>
                    <a:lnTo>
                      <a:pt x="103" y="2"/>
                    </a:lnTo>
                    <a:lnTo>
                      <a:pt x="103" y="2"/>
                    </a:lnTo>
                    <a:lnTo>
                      <a:pt x="104" y="3"/>
                    </a:lnTo>
                    <a:lnTo>
                      <a:pt x="104" y="3"/>
                    </a:lnTo>
                    <a:lnTo>
                      <a:pt x="104" y="3"/>
                    </a:lnTo>
                    <a:lnTo>
                      <a:pt x="105" y="3"/>
                    </a:lnTo>
                    <a:lnTo>
                      <a:pt x="105" y="3"/>
                    </a:lnTo>
                    <a:lnTo>
                      <a:pt x="106" y="3"/>
                    </a:lnTo>
                    <a:lnTo>
                      <a:pt x="106" y="3"/>
                    </a:lnTo>
                    <a:lnTo>
                      <a:pt x="107" y="4"/>
                    </a:lnTo>
                    <a:lnTo>
                      <a:pt x="107" y="4"/>
                    </a:lnTo>
                    <a:lnTo>
                      <a:pt x="108" y="4"/>
                    </a:lnTo>
                    <a:lnTo>
                      <a:pt x="108" y="4"/>
                    </a:lnTo>
                    <a:lnTo>
                      <a:pt x="109" y="4"/>
                    </a:lnTo>
                    <a:lnTo>
                      <a:pt x="109" y="4"/>
                    </a:lnTo>
                    <a:lnTo>
                      <a:pt x="110" y="5"/>
                    </a:lnTo>
                    <a:lnTo>
                      <a:pt x="110" y="5"/>
                    </a:lnTo>
                    <a:lnTo>
                      <a:pt x="111" y="5"/>
                    </a:lnTo>
                    <a:lnTo>
                      <a:pt x="111" y="5"/>
                    </a:lnTo>
                    <a:lnTo>
                      <a:pt x="112" y="5"/>
                    </a:lnTo>
                    <a:lnTo>
                      <a:pt x="112" y="6"/>
                    </a:lnTo>
                    <a:lnTo>
                      <a:pt x="113" y="6"/>
                    </a:lnTo>
                    <a:lnTo>
                      <a:pt x="113" y="6"/>
                    </a:lnTo>
                    <a:lnTo>
                      <a:pt x="114" y="6"/>
                    </a:lnTo>
                    <a:lnTo>
                      <a:pt x="114" y="7"/>
                    </a:lnTo>
                    <a:lnTo>
                      <a:pt x="115" y="7"/>
                    </a:lnTo>
                    <a:lnTo>
                      <a:pt x="115" y="7"/>
                    </a:lnTo>
                    <a:lnTo>
                      <a:pt x="116" y="7"/>
                    </a:lnTo>
                    <a:lnTo>
                      <a:pt x="116" y="8"/>
                    </a:lnTo>
                    <a:lnTo>
                      <a:pt x="117" y="8"/>
                    </a:lnTo>
                    <a:lnTo>
                      <a:pt x="117" y="8"/>
                    </a:lnTo>
                    <a:lnTo>
                      <a:pt x="118" y="8"/>
                    </a:lnTo>
                    <a:lnTo>
                      <a:pt x="118" y="8"/>
                    </a:lnTo>
                    <a:lnTo>
                      <a:pt x="118" y="9"/>
                    </a:lnTo>
                    <a:lnTo>
                      <a:pt x="119" y="9"/>
                    </a:lnTo>
                    <a:lnTo>
                      <a:pt x="119" y="9"/>
                    </a:lnTo>
                    <a:lnTo>
                      <a:pt x="120" y="10"/>
                    </a:lnTo>
                    <a:lnTo>
                      <a:pt x="120" y="10"/>
                    </a:lnTo>
                    <a:lnTo>
                      <a:pt x="121" y="10"/>
                    </a:lnTo>
                    <a:lnTo>
                      <a:pt x="121" y="10"/>
                    </a:lnTo>
                    <a:lnTo>
                      <a:pt x="122" y="11"/>
                    </a:lnTo>
                    <a:lnTo>
                      <a:pt x="122" y="11"/>
                    </a:lnTo>
                    <a:lnTo>
                      <a:pt x="123" y="11"/>
                    </a:lnTo>
                    <a:lnTo>
                      <a:pt x="123" y="12"/>
                    </a:lnTo>
                    <a:lnTo>
                      <a:pt x="124" y="12"/>
                    </a:lnTo>
                    <a:lnTo>
                      <a:pt x="124" y="12"/>
                    </a:lnTo>
                    <a:lnTo>
                      <a:pt x="125" y="12"/>
                    </a:lnTo>
                    <a:lnTo>
                      <a:pt x="125" y="13"/>
                    </a:lnTo>
                    <a:lnTo>
                      <a:pt x="126" y="13"/>
                    </a:lnTo>
                    <a:lnTo>
                      <a:pt x="126" y="13"/>
                    </a:lnTo>
                    <a:lnTo>
                      <a:pt x="127" y="14"/>
                    </a:lnTo>
                    <a:lnTo>
                      <a:pt x="127" y="14"/>
                    </a:lnTo>
                    <a:lnTo>
                      <a:pt x="128" y="14"/>
                    </a:lnTo>
                    <a:lnTo>
                      <a:pt x="128" y="15"/>
                    </a:lnTo>
                    <a:lnTo>
                      <a:pt x="129" y="15"/>
                    </a:lnTo>
                    <a:lnTo>
                      <a:pt x="129" y="15"/>
                    </a:lnTo>
                    <a:lnTo>
                      <a:pt x="130" y="16"/>
                    </a:lnTo>
                    <a:lnTo>
                      <a:pt x="130" y="16"/>
                    </a:lnTo>
                    <a:lnTo>
                      <a:pt x="131" y="16"/>
                    </a:lnTo>
                    <a:lnTo>
                      <a:pt x="131" y="17"/>
                    </a:lnTo>
                    <a:lnTo>
                      <a:pt x="132" y="17"/>
                    </a:lnTo>
                    <a:lnTo>
                      <a:pt x="132" y="17"/>
                    </a:lnTo>
                    <a:lnTo>
                      <a:pt x="132" y="18"/>
                    </a:lnTo>
                    <a:lnTo>
                      <a:pt x="133" y="18"/>
                    </a:lnTo>
                    <a:lnTo>
                      <a:pt x="133" y="18"/>
                    </a:lnTo>
                    <a:lnTo>
                      <a:pt x="134" y="19"/>
                    </a:lnTo>
                    <a:lnTo>
                      <a:pt x="134" y="19"/>
                    </a:lnTo>
                    <a:lnTo>
                      <a:pt x="135" y="19"/>
                    </a:lnTo>
                    <a:lnTo>
                      <a:pt x="135" y="20"/>
                    </a:lnTo>
                    <a:lnTo>
                      <a:pt x="136" y="20"/>
                    </a:lnTo>
                    <a:lnTo>
                      <a:pt x="136" y="21"/>
                    </a:lnTo>
                    <a:lnTo>
                      <a:pt x="137" y="21"/>
                    </a:lnTo>
                    <a:lnTo>
                      <a:pt x="137" y="21"/>
                    </a:lnTo>
                    <a:lnTo>
                      <a:pt x="138" y="22"/>
                    </a:lnTo>
                    <a:lnTo>
                      <a:pt x="138" y="22"/>
                    </a:lnTo>
                    <a:lnTo>
                      <a:pt x="139" y="22"/>
                    </a:lnTo>
                    <a:lnTo>
                      <a:pt x="139" y="23"/>
                    </a:lnTo>
                    <a:lnTo>
                      <a:pt x="140" y="23"/>
                    </a:lnTo>
                    <a:lnTo>
                      <a:pt x="140" y="24"/>
                    </a:lnTo>
                    <a:lnTo>
                      <a:pt x="141" y="24"/>
                    </a:lnTo>
                    <a:lnTo>
                      <a:pt x="141" y="24"/>
                    </a:lnTo>
                    <a:lnTo>
                      <a:pt x="142" y="25"/>
                    </a:lnTo>
                    <a:lnTo>
                      <a:pt x="142" y="25"/>
                    </a:lnTo>
                    <a:lnTo>
                      <a:pt x="143" y="26"/>
                    </a:lnTo>
                    <a:lnTo>
                      <a:pt x="143" y="26"/>
                    </a:lnTo>
                    <a:lnTo>
                      <a:pt x="144" y="26"/>
                    </a:lnTo>
                    <a:lnTo>
                      <a:pt x="144" y="27"/>
                    </a:lnTo>
                    <a:lnTo>
                      <a:pt x="145" y="27"/>
                    </a:lnTo>
                    <a:lnTo>
                      <a:pt x="145" y="28"/>
                    </a:lnTo>
                    <a:lnTo>
                      <a:pt x="146" y="28"/>
                    </a:lnTo>
                    <a:lnTo>
                      <a:pt x="146" y="29"/>
                    </a:lnTo>
                    <a:lnTo>
                      <a:pt x="147" y="29"/>
                    </a:lnTo>
                    <a:lnTo>
                      <a:pt x="147" y="29"/>
                    </a:lnTo>
                    <a:lnTo>
                      <a:pt x="147" y="30"/>
                    </a:lnTo>
                    <a:lnTo>
                      <a:pt x="148" y="30"/>
                    </a:lnTo>
                    <a:lnTo>
                      <a:pt x="148" y="31"/>
                    </a:lnTo>
                    <a:lnTo>
                      <a:pt x="149" y="31"/>
                    </a:lnTo>
                    <a:lnTo>
                      <a:pt x="149" y="31"/>
                    </a:lnTo>
                    <a:lnTo>
                      <a:pt x="150" y="32"/>
                    </a:lnTo>
                    <a:lnTo>
                      <a:pt x="150" y="32"/>
                    </a:lnTo>
                    <a:lnTo>
                      <a:pt x="151" y="33"/>
                    </a:lnTo>
                    <a:lnTo>
                      <a:pt x="151" y="33"/>
                    </a:lnTo>
                    <a:lnTo>
                      <a:pt x="152" y="34"/>
                    </a:lnTo>
                    <a:lnTo>
                      <a:pt x="152" y="34"/>
                    </a:lnTo>
                    <a:lnTo>
                      <a:pt x="153" y="35"/>
                    </a:lnTo>
                    <a:lnTo>
                      <a:pt x="153" y="35"/>
                    </a:lnTo>
                    <a:lnTo>
                      <a:pt x="154" y="35"/>
                    </a:lnTo>
                    <a:lnTo>
                      <a:pt x="154" y="36"/>
                    </a:lnTo>
                    <a:lnTo>
                      <a:pt x="155" y="36"/>
                    </a:lnTo>
                    <a:lnTo>
                      <a:pt x="155" y="37"/>
                    </a:lnTo>
                    <a:lnTo>
                      <a:pt x="156" y="37"/>
                    </a:lnTo>
                    <a:lnTo>
                      <a:pt x="156" y="38"/>
                    </a:lnTo>
                    <a:lnTo>
                      <a:pt x="157" y="38"/>
                    </a:lnTo>
                    <a:lnTo>
                      <a:pt x="157" y="39"/>
                    </a:lnTo>
                    <a:lnTo>
                      <a:pt x="158" y="39"/>
                    </a:lnTo>
                    <a:lnTo>
                      <a:pt x="158" y="39"/>
                    </a:lnTo>
                    <a:lnTo>
                      <a:pt x="159" y="40"/>
                    </a:lnTo>
                    <a:lnTo>
                      <a:pt x="159" y="40"/>
                    </a:lnTo>
                    <a:lnTo>
                      <a:pt x="160" y="41"/>
                    </a:lnTo>
                    <a:lnTo>
                      <a:pt x="160" y="41"/>
                    </a:lnTo>
                    <a:lnTo>
                      <a:pt x="161" y="42"/>
                    </a:lnTo>
                    <a:lnTo>
                      <a:pt x="161" y="42"/>
                    </a:lnTo>
                    <a:lnTo>
                      <a:pt x="161" y="43"/>
                    </a:lnTo>
                    <a:lnTo>
                      <a:pt x="162" y="43"/>
                    </a:lnTo>
                    <a:lnTo>
                      <a:pt x="162" y="44"/>
                    </a:lnTo>
                    <a:lnTo>
                      <a:pt x="163" y="44"/>
                    </a:lnTo>
                    <a:lnTo>
                      <a:pt x="163" y="45"/>
                    </a:lnTo>
                    <a:lnTo>
                      <a:pt x="164" y="45"/>
                    </a:lnTo>
                    <a:lnTo>
                      <a:pt x="164" y="46"/>
                    </a:lnTo>
                    <a:lnTo>
                      <a:pt x="165" y="46"/>
                    </a:lnTo>
                    <a:lnTo>
                      <a:pt x="165" y="47"/>
                    </a:lnTo>
                    <a:lnTo>
                      <a:pt x="166" y="47"/>
                    </a:lnTo>
                    <a:lnTo>
                      <a:pt x="166" y="48"/>
                    </a:lnTo>
                    <a:lnTo>
                      <a:pt x="167" y="48"/>
                    </a:lnTo>
                    <a:lnTo>
                      <a:pt x="167" y="48"/>
                    </a:lnTo>
                    <a:lnTo>
                      <a:pt x="168" y="49"/>
                    </a:lnTo>
                    <a:lnTo>
                      <a:pt x="168" y="49"/>
                    </a:lnTo>
                    <a:lnTo>
                      <a:pt x="169" y="50"/>
                    </a:lnTo>
                    <a:lnTo>
                      <a:pt x="169" y="50"/>
                    </a:lnTo>
                    <a:lnTo>
                      <a:pt x="170" y="51"/>
                    </a:lnTo>
                    <a:lnTo>
                      <a:pt x="170" y="51"/>
                    </a:lnTo>
                    <a:lnTo>
                      <a:pt x="171" y="52"/>
                    </a:lnTo>
                    <a:lnTo>
                      <a:pt x="171" y="52"/>
                    </a:lnTo>
                    <a:lnTo>
                      <a:pt x="172" y="53"/>
                    </a:lnTo>
                    <a:lnTo>
                      <a:pt x="172" y="53"/>
                    </a:lnTo>
                    <a:lnTo>
                      <a:pt x="173" y="54"/>
                    </a:lnTo>
                    <a:lnTo>
                      <a:pt x="173" y="54"/>
                    </a:lnTo>
                    <a:lnTo>
                      <a:pt x="174" y="55"/>
                    </a:lnTo>
                    <a:lnTo>
                      <a:pt x="174" y="55"/>
                    </a:lnTo>
                    <a:lnTo>
                      <a:pt x="175" y="56"/>
                    </a:lnTo>
                    <a:lnTo>
                      <a:pt x="175" y="56"/>
                    </a:lnTo>
                    <a:lnTo>
                      <a:pt x="175" y="57"/>
                    </a:lnTo>
                    <a:lnTo>
                      <a:pt x="176" y="57"/>
                    </a:lnTo>
                    <a:lnTo>
                      <a:pt x="176" y="57"/>
                    </a:lnTo>
                    <a:lnTo>
                      <a:pt x="177" y="58"/>
                    </a:lnTo>
                    <a:lnTo>
                      <a:pt x="177" y="58"/>
                    </a:lnTo>
                    <a:lnTo>
                      <a:pt x="178" y="59"/>
                    </a:lnTo>
                    <a:lnTo>
                      <a:pt x="178" y="59"/>
                    </a:lnTo>
                    <a:lnTo>
                      <a:pt x="179" y="60"/>
                    </a:lnTo>
                    <a:lnTo>
                      <a:pt x="179" y="60"/>
                    </a:lnTo>
                    <a:lnTo>
                      <a:pt x="180" y="61"/>
                    </a:lnTo>
                    <a:lnTo>
                      <a:pt x="180" y="61"/>
                    </a:lnTo>
                    <a:lnTo>
                      <a:pt x="181" y="62"/>
                    </a:lnTo>
                    <a:lnTo>
                      <a:pt x="181" y="62"/>
                    </a:lnTo>
                    <a:lnTo>
                      <a:pt x="182" y="63"/>
                    </a:lnTo>
                    <a:lnTo>
                      <a:pt x="182" y="63"/>
                    </a:lnTo>
                    <a:lnTo>
                      <a:pt x="183" y="64"/>
                    </a:lnTo>
                    <a:lnTo>
                      <a:pt x="183" y="64"/>
                    </a:lnTo>
                    <a:lnTo>
                      <a:pt x="184" y="65"/>
                    </a:lnTo>
                    <a:lnTo>
                      <a:pt x="184" y="65"/>
                    </a:lnTo>
                    <a:lnTo>
                      <a:pt x="185" y="66"/>
                    </a:lnTo>
                    <a:lnTo>
                      <a:pt x="185" y="66"/>
                    </a:lnTo>
                    <a:lnTo>
                      <a:pt x="186" y="66"/>
                    </a:lnTo>
                    <a:lnTo>
                      <a:pt x="186" y="67"/>
                    </a:lnTo>
                    <a:lnTo>
                      <a:pt x="187" y="67"/>
                    </a:lnTo>
                    <a:lnTo>
                      <a:pt x="187" y="68"/>
                    </a:lnTo>
                    <a:lnTo>
                      <a:pt x="188" y="68"/>
                    </a:lnTo>
                    <a:lnTo>
                      <a:pt x="188" y="69"/>
                    </a:lnTo>
                    <a:lnTo>
                      <a:pt x="189" y="69"/>
                    </a:lnTo>
                    <a:lnTo>
                      <a:pt x="189" y="70"/>
                    </a:lnTo>
                    <a:lnTo>
                      <a:pt x="189" y="70"/>
                    </a:lnTo>
                    <a:lnTo>
                      <a:pt x="190" y="70"/>
                    </a:lnTo>
                    <a:lnTo>
                      <a:pt x="190" y="71"/>
                    </a:lnTo>
                    <a:lnTo>
                      <a:pt x="191" y="71"/>
                    </a:lnTo>
                    <a:lnTo>
                      <a:pt x="191" y="72"/>
                    </a:lnTo>
                    <a:lnTo>
                      <a:pt x="192" y="72"/>
                    </a:lnTo>
                    <a:lnTo>
                      <a:pt x="192" y="73"/>
                    </a:lnTo>
                    <a:lnTo>
                      <a:pt x="193" y="73"/>
                    </a:lnTo>
                    <a:lnTo>
                      <a:pt x="193" y="74"/>
                    </a:lnTo>
                    <a:lnTo>
                      <a:pt x="194" y="74"/>
                    </a:lnTo>
                    <a:lnTo>
                      <a:pt x="194" y="75"/>
                    </a:lnTo>
                    <a:lnTo>
                      <a:pt x="195" y="75"/>
                    </a:lnTo>
                    <a:lnTo>
                      <a:pt x="195" y="75"/>
                    </a:lnTo>
                    <a:lnTo>
                      <a:pt x="196" y="76"/>
                    </a:lnTo>
                    <a:lnTo>
                      <a:pt x="196" y="76"/>
                    </a:lnTo>
                    <a:lnTo>
                      <a:pt x="197" y="77"/>
                    </a:lnTo>
                    <a:lnTo>
                      <a:pt x="197" y="77"/>
                    </a:lnTo>
                    <a:lnTo>
                      <a:pt x="198" y="78"/>
                    </a:lnTo>
                    <a:lnTo>
                      <a:pt x="198" y="78"/>
                    </a:lnTo>
                    <a:lnTo>
                      <a:pt x="199" y="79"/>
                    </a:lnTo>
                    <a:lnTo>
                      <a:pt x="199" y="79"/>
                    </a:lnTo>
                    <a:lnTo>
                      <a:pt x="200" y="79"/>
                    </a:lnTo>
                    <a:lnTo>
                      <a:pt x="200" y="80"/>
                    </a:lnTo>
                    <a:lnTo>
                      <a:pt x="201" y="80"/>
                    </a:lnTo>
                    <a:lnTo>
                      <a:pt x="201" y="81"/>
                    </a:lnTo>
                    <a:lnTo>
                      <a:pt x="202" y="81"/>
                    </a:lnTo>
                    <a:lnTo>
                      <a:pt x="202" y="81"/>
                    </a:lnTo>
                    <a:lnTo>
                      <a:pt x="203" y="82"/>
                    </a:lnTo>
                    <a:lnTo>
                      <a:pt x="203" y="82"/>
                    </a:lnTo>
                    <a:lnTo>
                      <a:pt x="204" y="83"/>
                    </a:lnTo>
                    <a:lnTo>
                      <a:pt x="204" y="83"/>
                    </a:lnTo>
                    <a:lnTo>
                      <a:pt x="204" y="84"/>
                    </a:lnTo>
                    <a:lnTo>
                      <a:pt x="205" y="84"/>
                    </a:lnTo>
                    <a:lnTo>
                      <a:pt x="205" y="84"/>
                    </a:lnTo>
                    <a:lnTo>
                      <a:pt x="206" y="85"/>
                    </a:lnTo>
                    <a:lnTo>
                      <a:pt x="206" y="85"/>
                    </a:lnTo>
                    <a:lnTo>
                      <a:pt x="207" y="86"/>
                    </a:lnTo>
                    <a:lnTo>
                      <a:pt x="207" y="86"/>
                    </a:lnTo>
                    <a:lnTo>
                      <a:pt x="208" y="86"/>
                    </a:lnTo>
                    <a:lnTo>
                      <a:pt x="208" y="87"/>
                    </a:lnTo>
                    <a:lnTo>
                      <a:pt x="209" y="87"/>
                    </a:lnTo>
                    <a:lnTo>
                      <a:pt x="209" y="88"/>
                    </a:lnTo>
                    <a:lnTo>
                      <a:pt x="210" y="88"/>
                    </a:lnTo>
                    <a:lnTo>
                      <a:pt x="210" y="88"/>
                    </a:lnTo>
                    <a:lnTo>
                      <a:pt x="211" y="89"/>
                    </a:lnTo>
                    <a:lnTo>
                      <a:pt x="211" y="89"/>
                    </a:lnTo>
                    <a:lnTo>
                      <a:pt x="212" y="89"/>
                    </a:lnTo>
                    <a:lnTo>
                      <a:pt x="212" y="90"/>
                    </a:lnTo>
                    <a:lnTo>
                      <a:pt x="213" y="90"/>
                    </a:lnTo>
                    <a:lnTo>
                      <a:pt x="213" y="90"/>
                    </a:lnTo>
                    <a:lnTo>
                      <a:pt x="214" y="91"/>
                    </a:lnTo>
                    <a:lnTo>
                      <a:pt x="214" y="91"/>
                    </a:lnTo>
                    <a:lnTo>
                      <a:pt x="215" y="92"/>
                    </a:lnTo>
                    <a:lnTo>
                      <a:pt x="215" y="92"/>
                    </a:lnTo>
                    <a:lnTo>
                      <a:pt x="216" y="92"/>
                    </a:lnTo>
                    <a:lnTo>
                      <a:pt x="216" y="93"/>
                    </a:lnTo>
                    <a:lnTo>
                      <a:pt x="217" y="93"/>
                    </a:lnTo>
                    <a:lnTo>
                      <a:pt x="217" y="93"/>
                    </a:lnTo>
                    <a:lnTo>
                      <a:pt x="218" y="94"/>
                    </a:lnTo>
                    <a:lnTo>
                      <a:pt x="218" y="94"/>
                    </a:lnTo>
                    <a:lnTo>
                      <a:pt x="218" y="94"/>
                    </a:lnTo>
                    <a:lnTo>
                      <a:pt x="219" y="95"/>
                    </a:lnTo>
                    <a:lnTo>
                      <a:pt x="219" y="95"/>
                    </a:lnTo>
                    <a:lnTo>
                      <a:pt x="220" y="95"/>
                    </a:lnTo>
                    <a:lnTo>
                      <a:pt x="220" y="96"/>
                    </a:lnTo>
                    <a:lnTo>
                      <a:pt x="221" y="96"/>
                    </a:lnTo>
                    <a:lnTo>
                      <a:pt x="221" y="96"/>
                    </a:lnTo>
                    <a:lnTo>
                      <a:pt x="222" y="96"/>
                    </a:lnTo>
                    <a:lnTo>
                      <a:pt x="222" y="97"/>
                    </a:lnTo>
                    <a:lnTo>
                      <a:pt x="223" y="97"/>
                    </a:lnTo>
                    <a:lnTo>
                      <a:pt x="223" y="97"/>
                    </a:lnTo>
                    <a:lnTo>
                      <a:pt x="224" y="98"/>
                    </a:lnTo>
                    <a:lnTo>
                      <a:pt x="224" y="98"/>
                    </a:lnTo>
                    <a:lnTo>
                      <a:pt x="225" y="98"/>
                    </a:lnTo>
                    <a:lnTo>
                      <a:pt x="225" y="98"/>
                    </a:lnTo>
                    <a:lnTo>
                      <a:pt x="226" y="99"/>
                    </a:lnTo>
                    <a:lnTo>
                      <a:pt x="226" y="99"/>
                    </a:lnTo>
                    <a:lnTo>
                      <a:pt x="227" y="99"/>
                    </a:lnTo>
                    <a:lnTo>
                      <a:pt x="227" y="100"/>
                    </a:lnTo>
                    <a:lnTo>
                      <a:pt x="228" y="100"/>
                    </a:lnTo>
                    <a:lnTo>
                      <a:pt x="228" y="100"/>
                    </a:lnTo>
                    <a:lnTo>
                      <a:pt x="229" y="100"/>
                    </a:lnTo>
                    <a:lnTo>
                      <a:pt x="229" y="101"/>
                    </a:lnTo>
                    <a:lnTo>
                      <a:pt x="230" y="101"/>
                    </a:lnTo>
                    <a:lnTo>
                      <a:pt x="230" y="101"/>
                    </a:lnTo>
                    <a:lnTo>
                      <a:pt x="231" y="101"/>
                    </a:lnTo>
                    <a:lnTo>
                      <a:pt x="231" y="102"/>
                    </a:lnTo>
                    <a:lnTo>
                      <a:pt x="232" y="102"/>
                    </a:lnTo>
                    <a:lnTo>
                      <a:pt x="232" y="102"/>
                    </a:lnTo>
                    <a:lnTo>
                      <a:pt x="232" y="102"/>
                    </a:lnTo>
                    <a:lnTo>
                      <a:pt x="233" y="103"/>
                    </a:lnTo>
                    <a:lnTo>
                      <a:pt x="233" y="103"/>
                    </a:lnTo>
                    <a:lnTo>
                      <a:pt x="234" y="103"/>
                    </a:lnTo>
                    <a:lnTo>
                      <a:pt x="234" y="103"/>
                    </a:lnTo>
                    <a:lnTo>
                      <a:pt x="235" y="103"/>
                    </a:lnTo>
                    <a:lnTo>
                      <a:pt x="235" y="104"/>
                    </a:lnTo>
                    <a:lnTo>
                      <a:pt x="236" y="104"/>
                    </a:lnTo>
                    <a:lnTo>
                      <a:pt x="236" y="104"/>
                    </a:lnTo>
                    <a:lnTo>
                      <a:pt x="237" y="104"/>
                    </a:lnTo>
                    <a:lnTo>
                      <a:pt x="237" y="105"/>
                    </a:lnTo>
                    <a:lnTo>
                      <a:pt x="238" y="105"/>
                    </a:lnTo>
                    <a:lnTo>
                      <a:pt x="238" y="105"/>
                    </a:lnTo>
                    <a:lnTo>
                      <a:pt x="239" y="105"/>
                    </a:lnTo>
                    <a:lnTo>
                      <a:pt x="239" y="105"/>
                    </a:lnTo>
                    <a:lnTo>
                      <a:pt x="240" y="105"/>
                    </a:lnTo>
                    <a:lnTo>
                      <a:pt x="240" y="106"/>
                    </a:lnTo>
                    <a:lnTo>
                      <a:pt x="241" y="106"/>
                    </a:lnTo>
                    <a:lnTo>
                      <a:pt x="241" y="106"/>
                    </a:lnTo>
                    <a:lnTo>
                      <a:pt x="242" y="106"/>
                    </a:lnTo>
                    <a:lnTo>
                      <a:pt x="242" y="106"/>
                    </a:lnTo>
                    <a:lnTo>
                      <a:pt x="242" y="106"/>
                    </a:lnTo>
                    <a:lnTo>
                      <a:pt x="243" y="106"/>
                    </a:lnTo>
                    <a:lnTo>
                      <a:pt x="243" y="107"/>
                    </a:lnTo>
                    <a:lnTo>
                      <a:pt x="244" y="107"/>
                    </a:lnTo>
                    <a:lnTo>
                      <a:pt x="244" y="107"/>
                    </a:lnTo>
                    <a:lnTo>
                      <a:pt x="245" y="107"/>
                    </a:lnTo>
                    <a:lnTo>
                      <a:pt x="245" y="107"/>
                    </a:lnTo>
                    <a:lnTo>
                      <a:pt x="246" y="107"/>
                    </a:lnTo>
                    <a:lnTo>
                      <a:pt x="246" y="107"/>
                    </a:lnTo>
                    <a:lnTo>
                      <a:pt x="247" y="108"/>
                    </a:lnTo>
                    <a:lnTo>
                      <a:pt x="247" y="108"/>
                    </a:lnTo>
                    <a:lnTo>
                      <a:pt x="248" y="108"/>
                    </a:lnTo>
                    <a:lnTo>
                      <a:pt x="248" y="108"/>
                    </a:lnTo>
                    <a:lnTo>
                      <a:pt x="249" y="108"/>
                    </a:lnTo>
                    <a:lnTo>
                      <a:pt x="249" y="108"/>
                    </a:lnTo>
                    <a:lnTo>
                      <a:pt x="250" y="108"/>
                    </a:lnTo>
                    <a:lnTo>
                      <a:pt x="250" y="108"/>
                    </a:lnTo>
                    <a:lnTo>
                      <a:pt x="251" y="108"/>
                    </a:lnTo>
                    <a:lnTo>
                      <a:pt x="251" y="108"/>
                    </a:lnTo>
                    <a:lnTo>
                      <a:pt x="252" y="109"/>
                    </a:lnTo>
                    <a:lnTo>
                      <a:pt x="252" y="109"/>
                    </a:lnTo>
                    <a:lnTo>
                      <a:pt x="253" y="109"/>
                    </a:lnTo>
                    <a:lnTo>
                      <a:pt x="253" y="109"/>
                    </a:lnTo>
                    <a:lnTo>
                      <a:pt x="254" y="109"/>
                    </a:lnTo>
                    <a:lnTo>
                      <a:pt x="254" y="109"/>
                    </a:lnTo>
                    <a:lnTo>
                      <a:pt x="255" y="109"/>
                    </a:lnTo>
                    <a:lnTo>
                      <a:pt x="255" y="109"/>
                    </a:lnTo>
                    <a:lnTo>
                      <a:pt x="256" y="109"/>
                    </a:lnTo>
                    <a:lnTo>
                      <a:pt x="256" y="109"/>
                    </a:lnTo>
                    <a:lnTo>
                      <a:pt x="256" y="109"/>
                    </a:lnTo>
                    <a:lnTo>
                      <a:pt x="257" y="109"/>
                    </a:lnTo>
                    <a:lnTo>
                      <a:pt x="257" y="109"/>
                    </a:lnTo>
                    <a:lnTo>
                      <a:pt x="258" y="109"/>
                    </a:lnTo>
                    <a:lnTo>
                      <a:pt x="258" y="109"/>
                    </a:lnTo>
                    <a:lnTo>
                      <a:pt x="259" y="109"/>
                    </a:lnTo>
                    <a:lnTo>
                      <a:pt x="259" y="109"/>
                    </a:lnTo>
                    <a:lnTo>
                      <a:pt x="260" y="109"/>
                    </a:lnTo>
                    <a:lnTo>
                      <a:pt x="260" y="109"/>
                    </a:lnTo>
                    <a:lnTo>
                      <a:pt x="261" y="109"/>
                    </a:lnTo>
                    <a:lnTo>
                      <a:pt x="261" y="109"/>
                    </a:lnTo>
                    <a:lnTo>
                      <a:pt x="262" y="109"/>
                    </a:lnTo>
                    <a:lnTo>
                      <a:pt x="262" y="109"/>
                    </a:lnTo>
                    <a:lnTo>
                      <a:pt x="263" y="109"/>
                    </a:lnTo>
                    <a:lnTo>
                      <a:pt x="263" y="109"/>
                    </a:lnTo>
                    <a:lnTo>
                      <a:pt x="264" y="109"/>
                    </a:lnTo>
                    <a:lnTo>
                      <a:pt x="264" y="109"/>
                    </a:lnTo>
                    <a:lnTo>
                      <a:pt x="265" y="109"/>
                    </a:lnTo>
                    <a:lnTo>
                      <a:pt x="265" y="109"/>
                    </a:lnTo>
                    <a:lnTo>
                      <a:pt x="266" y="109"/>
                    </a:lnTo>
                    <a:lnTo>
                      <a:pt x="266" y="109"/>
                    </a:lnTo>
                    <a:lnTo>
                      <a:pt x="267" y="109"/>
                    </a:lnTo>
                    <a:lnTo>
                      <a:pt x="267" y="109"/>
                    </a:lnTo>
                    <a:lnTo>
                      <a:pt x="268" y="109"/>
                    </a:lnTo>
                    <a:lnTo>
                      <a:pt x="268" y="109"/>
                    </a:lnTo>
                    <a:lnTo>
                      <a:pt x="269" y="109"/>
                    </a:lnTo>
                    <a:lnTo>
                      <a:pt x="269" y="109"/>
                    </a:lnTo>
                    <a:lnTo>
                      <a:pt x="270" y="108"/>
                    </a:lnTo>
                    <a:lnTo>
                      <a:pt x="270" y="108"/>
                    </a:lnTo>
                    <a:lnTo>
                      <a:pt x="270" y="108"/>
                    </a:lnTo>
                    <a:lnTo>
                      <a:pt x="271" y="108"/>
                    </a:lnTo>
                    <a:lnTo>
                      <a:pt x="271" y="108"/>
                    </a:lnTo>
                    <a:lnTo>
                      <a:pt x="272" y="108"/>
                    </a:lnTo>
                    <a:lnTo>
                      <a:pt x="272" y="108"/>
                    </a:lnTo>
                    <a:lnTo>
                      <a:pt x="273" y="108"/>
                    </a:lnTo>
                    <a:lnTo>
                      <a:pt x="273" y="108"/>
                    </a:lnTo>
                    <a:lnTo>
                      <a:pt x="274" y="108"/>
                    </a:lnTo>
                    <a:lnTo>
                      <a:pt x="274" y="107"/>
                    </a:lnTo>
                    <a:lnTo>
                      <a:pt x="275" y="107"/>
                    </a:lnTo>
                    <a:lnTo>
                      <a:pt x="275" y="107"/>
                    </a:lnTo>
                    <a:lnTo>
                      <a:pt x="276" y="107"/>
                    </a:lnTo>
                    <a:lnTo>
                      <a:pt x="276" y="107"/>
                    </a:lnTo>
                    <a:lnTo>
                      <a:pt x="277" y="107"/>
                    </a:lnTo>
                    <a:lnTo>
                      <a:pt x="277" y="107"/>
                    </a:lnTo>
                    <a:lnTo>
                      <a:pt x="278" y="106"/>
                    </a:lnTo>
                    <a:lnTo>
                      <a:pt x="278" y="106"/>
                    </a:lnTo>
                    <a:lnTo>
                      <a:pt x="279" y="106"/>
                    </a:lnTo>
                    <a:lnTo>
                      <a:pt x="279" y="106"/>
                    </a:lnTo>
                    <a:lnTo>
                      <a:pt x="280" y="106"/>
                    </a:lnTo>
                    <a:lnTo>
                      <a:pt x="280" y="106"/>
                    </a:lnTo>
                    <a:lnTo>
                      <a:pt x="281" y="106"/>
                    </a:lnTo>
                    <a:lnTo>
                      <a:pt x="281" y="105"/>
                    </a:lnTo>
                    <a:lnTo>
                      <a:pt x="282" y="105"/>
                    </a:lnTo>
                    <a:lnTo>
                      <a:pt x="282" y="105"/>
                    </a:lnTo>
                    <a:lnTo>
                      <a:pt x="283" y="105"/>
                    </a:lnTo>
                    <a:lnTo>
                      <a:pt x="283" y="105"/>
                    </a:lnTo>
                    <a:lnTo>
                      <a:pt x="284" y="105"/>
                    </a:lnTo>
                    <a:lnTo>
                      <a:pt x="284" y="104"/>
                    </a:lnTo>
                    <a:lnTo>
                      <a:pt x="284" y="104"/>
                    </a:lnTo>
                    <a:lnTo>
                      <a:pt x="285" y="104"/>
                    </a:lnTo>
                    <a:lnTo>
                      <a:pt x="285" y="104"/>
                    </a:lnTo>
                    <a:lnTo>
                      <a:pt x="286" y="103"/>
                    </a:lnTo>
                    <a:lnTo>
                      <a:pt x="286" y="103"/>
                    </a:lnTo>
                    <a:lnTo>
                      <a:pt x="287" y="103"/>
                    </a:lnTo>
                    <a:lnTo>
                      <a:pt x="287" y="103"/>
                    </a:lnTo>
                    <a:lnTo>
                      <a:pt x="288" y="103"/>
                    </a:lnTo>
                    <a:lnTo>
                      <a:pt x="288" y="102"/>
                    </a:lnTo>
                    <a:lnTo>
                      <a:pt x="289" y="102"/>
                    </a:lnTo>
                    <a:lnTo>
                      <a:pt x="289" y="102"/>
                    </a:lnTo>
                    <a:lnTo>
                      <a:pt x="290" y="102"/>
                    </a:lnTo>
                    <a:lnTo>
                      <a:pt x="290" y="101"/>
                    </a:lnTo>
                    <a:lnTo>
                      <a:pt x="291" y="101"/>
                    </a:lnTo>
                    <a:lnTo>
                      <a:pt x="291" y="101"/>
                    </a:lnTo>
                    <a:lnTo>
                      <a:pt x="292" y="101"/>
                    </a:lnTo>
                    <a:lnTo>
                      <a:pt x="292" y="100"/>
                    </a:lnTo>
                    <a:lnTo>
                      <a:pt x="293" y="100"/>
                    </a:lnTo>
                    <a:lnTo>
                      <a:pt x="293" y="100"/>
                    </a:lnTo>
                    <a:lnTo>
                      <a:pt x="294" y="100"/>
                    </a:lnTo>
                    <a:lnTo>
                      <a:pt x="294" y="99"/>
                    </a:lnTo>
                    <a:lnTo>
                      <a:pt x="295" y="99"/>
                    </a:lnTo>
                    <a:lnTo>
                      <a:pt x="295" y="99"/>
                    </a:lnTo>
                    <a:lnTo>
                      <a:pt x="296" y="98"/>
                    </a:lnTo>
                    <a:lnTo>
                      <a:pt x="296" y="98"/>
                    </a:lnTo>
                    <a:lnTo>
                      <a:pt x="297" y="98"/>
                    </a:lnTo>
                    <a:lnTo>
                      <a:pt x="297" y="98"/>
                    </a:lnTo>
                    <a:lnTo>
                      <a:pt x="298" y="97"/>
                    </a:lnTo>
                    <a:lnTo>
                      <a:pt x="298" y="97"/>
                    </a:lnTo>
                    <a:lnTo>
                      <a:pt x="299" y="97"/>
                    </a:lnTo>
                    <a:lnTo>
                      <a:pt x="299" y="96"/>
                    </a:lnTo>
                    <a:lnTo>
                      <a:pt x="299" y="96"/>
                    </a:lnTo>
                    <a:lnTo>
                      <a:pt x="300" y="96"/>
                    </a:lnTo>
                    <a:lnTo>
                      <a:pt x="300" y="96"/>
                    </a:lnTo>
                    <a:lnTo>
                      <a:pt x="301" y="95"/>
                    </a:lnTo>
                    <a:lnTo>
                      <a:pt x="301" y="95"/>
                    </a:lnTo>
                    <a:lnTo>
                      <a:pt x="302" y="95"/>
                    </a:lnTo>
                    <a:lnTo>
                      <a:pt x="302" y="94"/>
                    </a:lnTo>
                    <a:lnTo>
                      <a:pt x="303" y="94"/>
                    </a:lnTo>
                    <a:lnTo>
                      <a:pt x="303" y="94"/>
                    </a:lnTo>
                    <a:lnTo>
                      <a:pt x="304" y="93"/>
                    </a:lnTo>
                    <a:lnTo>
                      <a:pt x="304" y="93"/>
                    </a:lnTo>
                    <a:lnTo>
                      <a:pt x="305" y="93"/>
                    </a:lnTo>
                    <a:lnTo>
                      <a:pt x="305" y="92"/>
                    </a:lnTo>
                    <a:lnTo>
                      <a:pt x="306" y="92"/>
                    </a:lnTo>
                    <a:lnTo>
                      <a:pt x="306" y="92"/>
                    </a:lnTo>
                    <a:lnTo>
                      <a:pt x="307" y="91"/>
                    </a:lnTo>
                    <a:lnTo>
                      <a:pt x="307" y="91"/>
                    </a:lnTo>
                    <a:lnTo>
                      <a:pt x="308" y="90"/>
                    </a:lnTo>
                    <a:lnTo>
                      <a:pt x="308" y="90"/>
                    </a:lnTo>
                    <a:lnTo>
                      <a:pt x="309" y="90"/>
                    </a:lnTo>
                    <a:lnTo>
                      <a:pt x="309" y="89"/>
                    </a:lnTo>
                    <a:lnTo>
                      <a:pt x="310" y="89"/>
                    </a:lnTo>
                    <a:lnTo>
                      <a:pt x="310" y="89"/>
                    </a:lnTo>
                    <a:lnTo>
                      <a:pt x="311" y="88"/>
                    </a:lnTo>
                    <a:lnTo>
                      <a:pt x="311" y="88"/>
                    </a:lnTo>
                    <a:lnTo>
                      <a:pt x="312" y="88"/>
                    </a:lnTo>
                    <a:lnTo>
                      <a:pt x="312" y="87"/>
                    </a:lnTo>
                    <a:lnTo>
                      <a:pt x="313" y="87"/>
                    </a:lnTo>
                    <a:lnTo>
                      <a:pt x="313" y="86"/>
                    </a:lnTo>
                    <a:lnTo>
                      <a:pt x="313" y="86"/>
                    </a:lnTo>
                    <a:lnTo>
                      <a:pt x="314" y="86"/>
                    </a:lnTo>
                    <a:lnTo>
                      <a:pt x="314" y="85"/>
                    </a:lnTo>
                    <a:lnTo>
                      <a:pt x="315" y="85"/>
                    </a:lnTo>
                    <a:lnTo>
                      <a:pt x="315" y="84"/>
                    </a:lnTo>
                    <a:lnTo>
                      <a:pt x="316" y="84"/>
                    </a:lnTo>
                    <a:lnTo>
                      <a:pt x="316" y="84"/>
                    </a:lnTo>
                    <a:lnTo>
                      <a:pt x="317" y="83"/>
                    </a:lnTo>
                    <a:lnTo>
                      <a:pt x="317" y="83"/>
                    </a:lnTo>
                    <a:lnTo>
                      <a:pt x="318" y="82"/>
                    </a:lnTo>
                    <a:lnTo>
                      <a:pt x="318" y="82"/>
                    </a:lnTo>
                    <a:lnTo>
                      <a:pt x="319" y="81"/>
                    </a:lnTo>
                    <a:lnTo>
                      <a:pt x="319" y="81"/>
                    </a:lnTo>
                    <a:lnTo>
                      <a:pt x="320" y="81"/>
                    </a:lnTo>
                    <a:lnTo>
                      <a:pt x="320" y="80"/>
                    </a:lnTo>
                    <a:lnTo>
                      <a:pt x="321" y="80"/>
                    </a:lnTo>
                    <a:lnTo>
                      <a:pt x="321" y="79"/>
                    </a:lnTo>
                    <a:lnTo>
                      <a:pt x="322" y="79"/>
                    </a:lnTo>
                    <a:lnTo>
                      <a:pt x="322" y="79"/>
                    </a:lnTo>
                    <a:lnTo>
                      <a:pt x="323" y="78"/>
                    </a:lnTo>
                    <a:lnTo>
                      <a:pt x="323" y="78"/>
                    </a:lnTo>
                    <a:lnTo>
                      <a:pt x="324" y="77"/>
                    </a:lnTo>
                    <a:lnTo>
                      <a:pt x="324" y="77"/>
                    </a:lnTo>
                    <a:lnTo>
                      <a:pt x="325" y="76"/>
                    </a:lnTo>
                    <a:lnTo>
                      <a:pt x="325" y="76"/>
                    </a:lnTo>
                    <a:lnTo>
                      <a:pt x="326" y="75"/>
                    </a:lnTo>
                    <a:lnTo>
                      <a:pt x="326" y="75"/>
                    </a:lnTo>
                    <a:lnTo>
                      <a:pt x="327" y="75"/>
                    </a:lnTo>
                    <a:lnTo>
                      <a:pt x="327" y="74"/>
                    </a:lnTo>
                    <a:lnTo>
                      <a:pt x="327" y="74"/>
                    </a:lnTo>
                    <a:lnTo>
                      <a:pt x="328" y="73"/>
                    </a:lnTo>
                    <a:lnTo>
                      <a:pt x="328" y="73"/>
                    </a:lnTo>
                    <a:lnTo>
                      <a:pt x="329" y="72"/>
                    </a:lnTo>
                    <a:lnTo>
                      <a:pt x="329" y="72"/>
                    </a:lnTo>
                    <a:lnTo>
                      <a:pt x="330" y="71"/>
                    </a:lnTo>
                    <a:lnTo>
                      <a:pt x="330" y="71"/>
                    </a:lnTo>
                    <a:lnTo>
                      <a:pt x="331" y="70"/>
                    </a:lnTo>
                    <a:lnTo>
                      <a:pt x="331" y="70"/>
                    </a:lnTo>
                    <a:lnTo>
                      <a:pt x="332" y="70"/>
                    </a:lnTo>
                    <a:lnTo>
                      <a:pt x="332" y="69"/>
                    </a:lnTo>
                    <a:lnTo>
                      <a:pt x="333" y="69"/>
                    </a:lnTo>
                    <a:lnTo>
                      <a:pt x="333" y="68"/>
                    </a:lnTo>
                    <a:lnTo>
                      <a:pt x="334" y="68"/>
                    </a:lnTo>
                    <a:lnTo>
                      <a:pt x="334" y="67"/>
                    </a:lnTo>
                    <a:lnTo>
                      <a:pt x="335" y="67"/>
                    </a:lnTo>
                    <a:lnTo>
                      <a:pt x="335" y="66"/>
                    </a:lnTo>
                    <a:lnTo>
                      <a:pt x="336" y="66"/>
                    </a:lnTo>
                    <a:lnTo>
                      <a:pt x="336" y="66"/>
                    </a:lnTo>
                    <a:lnTo>
                      <a:pt x="337" y="65"/>
                    </a:lnTo>
                    <a:lnTo>
                      <a:pt x="337" y="65"/>
                    </a:lnTo>
                    <a:lnTo>
                      <a:pt x="338" y="64"/>
                    </a:lnTo>
                    <a:lnTo>
                      <a:pt x="338" y="64"/>
                    </a:lnTo>
                    <a:lnTo>
                      <a:pt x="339" y="63"/>
                    </a:lnTo>
                    <a:lnTo>
                      <a:pt x="339" y="63"/>
                    </a:lnTo>
                    <a:lnTo>
                      <a:pt x="340" y="62"/>
                    </a:lnTo>
                    <a:lnTo>
                      <a:pt x="340" y="62"/>
                    </a:lnTo>
                    <a:lnTo>
                      <a:pt x="341" y="61"/>
                    </a:lnTo>
                    <a:lnTo>
                      <a:pt x="341" y="61"/>
                    </a:lnTo>
                    <a:lnTo>
                      <a:pt x="341" y="60"/>
                    </a:lnTo>
                    <a:lnTo>
                      <a:pt x="342" y="60"/>
                    </a:lnTo>
                    <a:lnTo>
                      <a:pt x="342" y="59"/>
                    </a:lnTo>
                    <a:lnTo>
                      <a:pt x="343" y="59"/>
                    </a:lnTo>
                    <a:lnTo>
                      <a:pt x="343" y="58"/>
                    </a:lnTo>
                    <a:lnTo>
                      <a:pt x="344" y="58"/>
                    </a:lnTo>
                    <a:lnTo>
                      <a:pt x="344" y="57"/>
                    </a:lnTo>
                    <a:lnTo>
                      <a:pt x="345" y="57"/>
                    </a:lnTo>
                    <a:lnTo>
                      <a:pt x="345" y="57"/>
                    </a:lnTo>
                    <a:lnTo>
                      <a:pt x="346" y="56"/>
                    </a:lnTo>
                    <a:lnTo>
                      <a:pt x="346" y="56"/>
                    </a:lnTo>
                    <a:lnTo>
                      <a:pt x="347" y="55"/>
                    </a:lnTo>
                    <a:lnTo>
                      <a:pt x="347" y="55"/>
                    </a:lnTo>
                  </a:path>
                </a:pathLst>
              </a:cu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1117" name="Freeform 349"/>
              <p:cNvSpPr>
                <a:spLocks noChangeAspect="1"/>
              </p:cNvSpPr>
              <p:nvPr/>
            </p:nvSpPr>
            <p:spPr bwMode="auto">
              <a:xfrm>
                <a:off x="10515" y="16672"/>
                <a:ext cx="83" cy="726"/>
              </a:xfrm>
              <a:custGeom>
                <a:avLst/>
                <a:gdLst/>
                <a:ahLst/>
                <a:cxnLst>
                  <a:cxn ang="0">
                    <a:pos x="5" y="49"/>
                  </a:cxn>
                  <a:cxn ang="0">
                    <a:pos x="11" y="44"/>
                  </a:cxn>
                  <a:cxn ang="0">
                    <a:pos x="17" y="38"/>
                  </a:cxn>
                  <a:cxn ang="0">
                    <a:pos x="22" y="33"/>
                  </a:cxn>
                  <a:cxn ang="0">
                    <a:pos x="28" y="28"/>
                  </a:cxn>
                  <a:cxn ang="0">
                    <a:pos x="34" y="23"/>
                  </a:cxn>
                  <a:cxn ang="0">
                    <a:pos x="40" y="18"/>
                  </a:cxn>
                  <a:cxn ang="0">
                    <a:pos x="46" y="14"/>
                  </a:cxn>
                  <a:cxn ang="0">
                    <a:pos x="51" y="11"/>
                  </a:cxn>
                  <a:cxn ang="0">
                    <a:pos x="57" y="8"/>
                  </a:cxn>
                  <a:cxn ang="0">
                    <a:pos x="63" y="5"/>
                  </a:cxn>
                  <a:cxn ang="0">
                    <a:pos x="69" y="3"/>
                  </a:cxn>
                  <a:cxn ang="0">
                    <a:pos x="75" y="1"/>
                  </a:cxn>
                  <a:cxn ang="0">
                    <a:pos x="80" y="0"/>
                  </a:cxn>
                  <a:cxn ang="0">
                    <a:pos x="86" y="0"/>
                  </a:cxn>
                  <a:cxn ang="0">
                    <a:pos x="92" y="0"/>
                  </a:cxn>
                  <a:cxn ang="0">
                    <a:pos x="98" y="1"/>
                  </a:cxn>
                  <a:cxn ang="0">
                    <a:pos x="104" y="3"/>
                  </a:cxn>
                  <a:cxn ang="0">
                    <a:pos x="109" y="4"/>
                  </a:cxn>
                  <a:cxn ang="0">
                    <a:pos x="115" y="7"/>
                  </a:cxn>
                  <a:cxn ang="0">
                    <a:pos x="121" y="10"/>
                  </a:cxn>
                  <a:cxn ang="0">
                    <a:pos x="127" y="14"/>
                  </a:cxn>
                  <a:cxn ang="0">
                    <a:pos x="132" y="18"/>
                  </a:cxn>
                  <a:cxn ang="0">
                    <a:pos x="138" y="22"/>
                  </a:cxn>
                  <a:cxn ang="0">
                    <a:pos x="144" y="27"/>
                  </a:cxn>
                  <a:cxn ang="0">
                    <a:pos x="150" y="32"/>
                  </a:cxn>
                  <a:cxn ang="0">
                    <a:pos x="156" y="37"/>
                  </a:cxn>
                  <a:cxn ang="0">
                    <a:pos x="161" y="43"/>
                  </a:cxn>
                  <a:cxn ang="0">
                    <a:pos x="167" y="48"/>
                  </a:cxn>
                  <a:cxn ang="0">
                    <a:pos x="173" y="54"/>
                  </a:cxn>
                  <a:cxn ang="0">
                    <a:pos x="179" y="60"/>
                  </a:cxn>
                  <a:cxn ang="0">
                    <a:pos x="185" y="66"/>
                  </a:cxn>
                  <a:cxn ang="0">
                    <a:pos x="190" y="71"/>
                  </a:cxn>
                  <a:cxn ang="0">
                    <a:pos x="196" y="76"/>
                  </a:cxn>
                  <a:cxn ang="0">
                    <a:pos x="202" y="81"/>
                  </a:cxn>
                  <a:cxn ang="0">
                    <a:pos x="208" y="86"/>
                  </a:cxn>
                  <a:cxn ang="0">
                    <a:pos x="214" y="91"/>
                  </a:cxn>
                  <a:cxn ang="0">
                    <a:pos x="219" y="95"/>
                  </a:cxn>
                  <a:cxn ang="0">
                    <a:pos x="225" y="98"/>
                  </a:cxn>
                  <a:cxn ang="0">
                    <a:pos x="231" y="102"/>
                  </a:cxn>
                  <a:cxn ang="0">
                    <a:pos x="237" y="104"/>
                  </a:cxn>
                  <a:cxn ang="0">
                    <a:pos x="242" y="106"/>
                  </a:cxn>
                  <a:cxn ang="0">
                    <a:pos x="248" y="108"/>
                  </a:cxn>
                  <a:cxn ang="0">
                    <a:pos x="254" y="109"/>
                  </a:cxn>
                  <a:cxn ang="0">
                    <a:pos x="260" y="109"/>
                  </a:cxn>
                  <a:cxn ang="0">
                    <a:pos x="266" y="109"/>
                  </a:cxn>
                  <a:cxn ang="0">
                    <a:pos x="271" y="108"/>
                  </a:cxn>
                  <a:cxn ang="0">
                    <a:pos x="277" y="107"/>
                  </a:cxn>
                  <a:cxn ang="0">
                    <a:pos x="283" y="105"/>
                  </a:cxn>
                  <a:cxn ang="0">
                    <a:pos x="289" y="102"/>
                  </a:cxn>
                  <a:cxn ang="0">
                    <a:pos x="295" y="99"/>
                  </a:cxn>
                  <a:cxn ang="0">
                    <a:pos x="300" y="96"/>
                  </a:cxn>
                  <a:cxn ang="0">
                    <a:pos x="306" y="92"/>
                  </a:cxn>
                  <a:cxn ang="0">
                    <a:pos x="312" y="87"/>
                  </a:cxn>
                  <a:cxn ang="0">
                    <a:pos x="318" y="82"/>
                  </a:cxn>
                  <a:cxn ang="0">
                    <a:pos x="324" y="77"/>
                  </a:cxn>
                  <a:cxn ang="0">
                    <a:pos x="329" y="72"/>
                  </a:cxn>
                  <a:cxn ang="0">
                    <a:pos x="335" y="66"/>
                  </a:cxn>
                  <a:cxn ang="0">
                    <a:pos x="341" y="61"/>
                  </a:cxn>
                  <a:cxn ang="0">
                    <a:pos x="347" y="55"/>
                  </a:cxn>
                </a:cxnLst>
                <a:rect l="0" t="0" r="r" b="b"/>
                <a:pathLst>
                  <a:path w="347" h="109">
                    <a:moveTo>
                      <a:pt x="0" y="55"/>
                    </a:moveTo>
                    <a:lnTo>
                      <a:pt x="0" y="54"/>
                    </a:lnTo>
                    <a:lnTo>
                      <a:pt x="1" y="54"/>
                    </a:lnTo>
                    <a:lnTo>
                      <a:pt x="1" y="53"/>
                    </a:lnTo>
                    <a:lnTo>
                      <a:pt x="2" y="53"/>
                    </a:lnTo>
                    <a:lnTo>
                      <a:pt x="2" y="52"/>
                    </a:lnTo>
                    <a:lnTo>
                      <a:pt x="3" y="52"/>
                    </a:lnTo>
                    <a:lnTo>
                      <a:pt x="3" y="51"/>
                    </a:lnTo>
                    <a:lnTo>
                      <a:pt x="4" y="51"/>
                    </a:lnTo>
                    <a:lnTo>
                      <a:pt x="4" y="50"/>
                    </a:lnTo>
                    <a:lnTo>
                      <a:pt x="5" y="50"/>
                    </a:lnTo>
                    <a:lnTo>
                      <a:pt x="5" y="49"/>
                    </a:lnTo>
                    <a:lnTo>
                      <a:pt x="6" y="49"/>
                    </a:lnTo>
                    <a:lnTo>
                      <a:pt x="6" y="48"/>
                    </a:lnTo>
                    <a:lnTo>
                      <a:pt x="7" y="48"/>
                    </a:lnTo>
                    <a:lnTo>
                      <a:pt x="7" y="48"/>
                    </a:lnTo>
                    <a:lnTo>
                      <a:pt x="8" y="47"/>
                    </a:lnTo>
                    <a:lnTo>
                      <a:pt x="8" y="47"/>
                    </a:lnTo>
                    <a:lnTo>
                      <a:pt x="9" y="46"/>
                    </a:lnTo>
                    <a:lnTo>
                      <a:pt x="9" y="46"/>
                    </a:lnTo>
                    <a:lnTo>
                      <a:pt x="9" y="45"/>
                    </a:lnTo>
                    <a:lnTo>
                      <a:pt x="10" y="45"/>
                    </a:lnTo>
                    <a:lnTo>
                      <a:pt x="10" y="44"/>
                    </a:lnTo>
                    <a:lnTo>
                      <a:pt x="11" y="44"/>
                    </a:lnTo>
                    <a:lnTo>
                      <a:pt x="11" y="43"/>
                    </a:lnTo>
                    <a:lnTo>
                      <a:pt x="12" y="43"/>
                    </a:lnTo>
                    <a:lnTo>
                      <a:pt x="12" y="42"/>
                    </a:lnTo>
                    <a:lnTo>
                      <a:pt x="13" y="42"/>
                    </a:lnTo>
                    <a:lnTo>
                      <a:pt x="13" y="41"/>
                    </a:lnTo>
                    <a:lnTo>
                      <a:pt x="14" y="41"/>
                    </a:lnTo>
                    <a:lnTo>
                      <a:pt x="14" y="40"/>
                    </a:lnTo>
                    <a:lnTo>
                      <a:pt x="15" y="40"/>
                    </a:lnTo>
                    <a:lnTo>
                      <a:pt x="15" y="39"/>
                    </a:lnTo>
                    <a:lnTo>
                      <a:pt x="16" y="39"/>
                    </a:lnTo>
                    <a:lnTo>
                      <a:pt x="16" y="39"/>
                    </a:lnTo>
                    <a:lnTo>
                      <a:pt x="17" y="38"/>
                    </a:lnTo>
                    <a:lnTo>
                      <a:pt x="17" y="38"/>
                    </a:lnTo>
                    <a:lnTo>
                      <a:pt x="18" y="37"/>
                    </a:lnTo>
                    <a:lnTo>
                      <a:pt x="18" y="37"/>
                    </a:lnTo>
                    <a:lnTo>
                      <a:pt x="18" y="36"/>
                    </a:lnTo>
                    <a:lnTo>
                      <a:pt x="19" y="36"/>
                    </a:lnTo>
                    <a:lnTo>
                      <a:pt x="19" y="35"/>
                    </a:lnTo>
                    <a:lnTo>
                      <a:pt x="20" y="35"/>
                    </a:lnTo>
                    <a:lnTo>
                      <a:pt x="20" y="35"/>
                    </a:lnTo>
                    <a:lnTo>
                      <a:pt x="21" y="34"/>
                    </a:lnTo>
                    <a:lnTo>
                      <a:pt x="21" y="34"/>
                    </a:lnTo>
                    <a:lnTo>
                      <a:pt x="22" y="33"/>
                    </a:lnTo>
                    <a:lnTo>
                      <a:pt x="22" y="33"/>
                    </a:lnTo>
                    <a:lnTo>
                      <a:pt x="23" y="32"/>
                    </a:lnTo>
                    <a:lnTo>
                      <a:pt x="23" y="32"/>
                    </a:lnTo>
                    <a:lnTo>
                      <a:pt x="24" y="31"/>
                    </a:lnTo>
                    <a:lnTo>
                      <a:pt x="24" y="31"/>
                    </a:lnTo>
                    <a:lnTo>
                      <a:pt x="25" y="31"/>
                    </a:lnTo>
                    <a:lnTo>
                      <a:pt x="25" y="30"/>
                    </a:lnTo>
                    <a:lnTo>
                      <a:pt x="26" y="30"/>
                    </a:lnTo>
                    <a:lnTo>
                      <a:pt x="26" y="29"/>
                    </a:lnTo>
                    <a:lnTo>
                      <a:pt x="27" y="29"/>
                    </a:lnTo>
                    <a:lnTo>
                      <a:pt x="27" y="29"/>
                    </a:lnTo>
                    <a:lnTo>
                      <a:pt x="28" y="28"/>
                    </a:lnTo>
                    <a:lnTo>
                      <a:pt x="28" y="28"/>
                    </a:lnTo>
                    <a:lnTo>
                      <a:pt x="29" y="27"/>
                    </a:lnTo>
                    <a:lnTo>
                      <a:pt x="29" y="27"/>
                    </a:lnTo>
                    <a:lnTo>
                      <a:pt x="30" y="26"/>
                    </a:lnTo>
                    <a:lnTo>
                      <a:pt x="30" y="26"/>
                    </a:lnTo>
                    <a:lnTo>
                      <a:pt x="31" y="26"/>
                    </a:lnTo>
                    <a:lnTo>
                      <a:pt x="31" y="25"/>
                    </a:lnTo>
                    <a:lnTo>
                      <a:pt x="32" y="25"/>
                    </a:lnTo>
                    <a:lnTo>
                      <a:pt x="32" y="24"/>
                    </a:lnTo>
                    <a:lnTo>
                      <a:pt x="32" y="24"/>
                    </a:lnTo>
                    <a:lnTo>
                      <a:pt x="33" y="24"/>
                    </a:lnTo>
                    <a:lnTo>
                      <a:pt x="33" y="23"/>
                    </a:lnTo>
                    <a:lnTo>
                      <a:pt x="34" y="23"/>
                    </a:lnTo>
                    <a:lnTo>
                      <a:pt x="34" y="22"/>
                    </a:lnTo>
                    <a:lnTo>
                      <a:pt x="35" y="22"/>
                    </a:lnTo>
                    <a:lnTo>
                      <a:pt x="35" y="22"/>
                    </a:lnTo>
                    <a:lnTo>
                      <a:pt x="36" y="21"/>
                    </a:lnTo>
                    <a:lnTo>
                      <a:pt x="36" y="21"/>
                    </a:lnTo>
                    <a:lnTo>
                      <a:pt x="37" y="21"/>
                    </a:lnTo>
                    <a:lnTo>
                      <a:pt x="37" y="20"/>
                    </a:lnTo>
                    <a:lnTo>
                      <a:pt x="38" y="20"/>
                    </a:lnTo>
                    <a:lnTo>
                      <a:pt x="38" y="19"/>
                    </a:lnTo>
                    <a:lnTo>
                      <a:pt x="39" y="19"/>
                    </a:lnTo>
                    <a:lnTo>
                      <a:pt x="39" y="19"/>
                    </a:lnTo>
                    <a:lnTo>
                      <a:pt x="40" y="18"/>
                    </a:lnTo>
                    <a:lnTo>
                      <a:pt x="40" y="18"/>
                    </a:lnTo>
                    <a:lnTo>
                      <a:pt x="41" y="18"/>
                    </a:lnTo>
                    <a:lnTo>
                      <a:pt x="41" y="17"/>
                    </a:lnTo>
                    <a:lnTo>
                      <a:pt x="42" y="17"/>
                    </a:lnTo>
                    <a:lnTo>
                      <a:pt x="42" y="17"/>
                    </a:lnTo>
                    <a:lnTo>
                      <a:pt x="43" y="16"/>
                    </a:lnTo>
                    <a:lnTo>
                      <a:pt x="43" y="16"/>
                    </a:lnTo>
                    <a:lnTo>
                      <a:pt x="44" y="16"/>
                    </a:lnTo>
                    <a:lnTo>
                      <a:pt x="44" y="15"/>
                    </a:lnTo>
                    <a:lnTo>
                      <a:pt x="45" y="15"/>
                    </a:lnTo>
                    <a:lnTo>
                      <a:pt x="45" y="15"/>
                    </a:lnTo>
                    <a:lnTo>
                      <a:pt x="46" y="14"/>
                    </a:lnTo>
                    <a:lnTo>
                      <a:pt x="46" y="14"/>
                    </a:lnTo>
                    <a:lnTo>
                      <a:pt x="47" y="14"/>
                    </a:lnTo>
                    <a:lnTo>
                      <a:pt x="47" y="13"/>
                    </a:lnTo>
                    <a:lnTo>
                      <a:pt x="47" y="13"/>
                    </a:lnTo>
                    <a:lnTo>
                      <a:pt x="48" y="13"/>
                    </a:lnTo>
                    <a:lnTo>
                      <a:pt x="48" y="12"/>
                    </a:lnTo>
                    <a:lnTo>
                      <a:pt x="49" y="12"/>
                    </a:lnTo>
                    <a:lnTo>
                      <a:pt x="49" y="12"/>
                    </a:lnTo>
                    <a:lnTo>
                      <a:pt x="50" y="12"/>
                    </a:lnTo>
                    <a:lnTo>
                      <a:pt x="50" y="11"/>
                    </a:lnTo>
                    <a:lnTo>
                      <a:pt x="51" y="11"/>
                    </a:lnTo>
                    <a:lnTo>
                      <a:pt x="51" y="11"/>
                    </a:lnTo>
                    <a:lnTo>
                      <a:pt x="52" y="10"/>
                    </a:lnTo>
                    <a:lnTo>
                      <a:pt x="52" y="10"/>
                    </a:lnTo>
                    <a:lnTo>
                      <a:pt x="53" y="10"/>
                    </a:lnTo>
                    <a:lnTo>
                      <a:pt x="53" y="10"/>
                    </a:lnTo>
                    <a:lnTo>
                      <a:pt x="54" y="9"/>
                    </a:lnTo>
                    <a:lnTo>
                      <a:pt x="54" y="9"/>
                    </a:lnTo>
                    <a:lnTo>
                      <a:pt x="55" y="9"/>
                    </a:lnTo>
                    <a:lnTo>
                      <a:pt x="55" y="8"/>
                    </a:lnTo>
                    <a:lnTo>
                      <a:pt x="56" y="8"/>
                    </a:lnTo>
                    <a:lnTo>
                      <a:pt x="56" y="8"/>
                    </a:lnTo>
                    <a:lnTo>
                      <a:pt x="57" y="8"/>
                    </a:lnTo>
                    <a:lnTo>
                      <a:pt x="57" y="8"/>
                    </a:lnTo>
                    <a:lnTo>
                      <a:pt x="58" y="7"/>
                    </a:lnTo>
                    <a:lnTo>
                      <a:pt x="58" y="7"/>
                    </a:lnTo>
                    <a:lnTo>
                      <a:pt x="59" y="7"/>
                    </a:lnTo>
                    <a:lnTo>
                      <a:pt x="59" y="7"/>
                    </a:lnTo>
                    <a:lnTo>
                      <a:pt x="60" y="6"/>
                    </a:lnTo>
                    <a:lnTo>
                      <a:pt x="60" y="6"/>
                    </a:lnTo>
                    <a:lnTo>
                      <a:pt x="61" y="6"/>
                    </a:lnTo>
                    <a:lnTo>
                      <a:pt x="61" y="6"/>
                    </a:lnTo>
                    <a:lnTo>
                      <a:pt x="61" y="5"/>
                    </a:lnTo>
                    <a:lnTo>
                      <a:pt x="62" y="5"/>
                    </a:lnTo>
                    <a:lnTo>
                      <a:pt x="62" y="5"/>
                    </a:lnTo>
                    <a:lnTo>
                      <a:pt x="63" y="5"/>
                    </a:lnTo>
                    <a:lnTo>
                      <a:pt x="63" y="5"/>
                    </a:lnTo>
                    <a:lnTo>
                      <a:pt x="64" y="4"/>
                    </a:lnTo>
                    <a:lnTo>
                      <a:pt x="64" y="4"/>
                    </a:lnTo>
                    <a:lnTo>
                      <a:pt x="65" y="4"/>
                    </a:lnTo>
                    <a:lnTo>
                      <a:pt x="65" y="4"/>
                    </a:lnTo>
                    <a:lnTo>
                      <a:pt x="66" y="4"/>
                    </a:lnTo>
                    <a:lnTo>
                      <a:pt x="66" y="4"/>
                    </a:lnTo>
                    <a:lnTo>
                      <a:pt x="67" y="3"/>
                    </a:lnTo>
                    <a:lnTo>
                      <a:pt x="67" y="3"/>
                    </a:lnTo>
                    <a:lnTo>
                      <a:pt x="68" y="3"/>
                    </a:lnTo>
                    <a:lnTo>
                      <a:pt x="68" y="3"/>
                    </a:lnTo>
                    <a:lnTo>
                      <a:pt x="69" y="3"/>
                    </a:lnTo>
                    <a:lnTo>
                      <a:pt x="69" y="3"/>
                    </a:lnTo>
                    <a:lnTo>
                      <a:pt x="70" y="3"/>
                    </a:lnTo>
                    <a:lnTo>
                      <a:pt x="70" y="2"/>
                    </a:lnTo>
                    <a:lnTo>
                      <a:pt x="71" y="2"/>
                    </a:lnTo>
                    <a:lnTo>
                      <a:pt x="71" y="2"/>
                    </a:lnTo>
                    <a:lnTo>
                      <a:pt x="72" y="2"/>
                    </a:lnTo>
                    <a:lnTo>
                      <a:pt x="72" y="2"/>
                    </a:lnTo>
                    <a:lnTo>
                      <a:pt x="73" y="2"/>
                    </a:lnTo>
                    <a:lnTo>
                      <a:pt x="73" y="2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6" y="1"/>
                    </a:lnTo>
                    <a:lnTo>
                      <a:pt x="76" y="1"/>
                    </a:lnTo>
                    <a:lnTo>
                      <a:pt x="77" y="1"/>
                    </a:lnTo>
                    <a:lnTo>
                      <a:pt x="77" y="1"/>
                    </a:lnTo>
                    <a:lnTo>
                      <a:pt x="78" y="1"/>
                    </a:lnTo>
                    <a:lnTo>
                      <a:pt x="78" y="1"/>
                    </a:lnTo>
                    <a:lnTo>
                      <a:pt x="79" y="0"/>
                    </a:lnTo>
                    <a:lnTo>
                      <a:pt x="79" y="0"/>
                    </a:lnTo>
                    <a:lnTo>
                      <a:pt x="80" y="0"/>
                    </a:lnTo>
                    <a:lnTo>
                      <a:pt x="80" y="0"/>
                    </a:lnTo>
                    <a:lnTo>
                      <a:pt x="81" y="0"/>
                    </a:lnTo>
                    <a:lnTo>
                      <a:pt x="81" y="0"/>
                    </a:lnTo>
                    <a:lnTo>
                      <a:pt x="82" y="0"/>
                    </a:lnTo>
                    <a:lnTo>
                      <a:pt x="82" y="0"/>
                    </a:lnTo>
                    <a:lnTo>
                      <a:pt x="83" y="0"/>
                    </a:lnTo>
                    <a:lnTo>
                      <a:pt x="83" y="0"/>
                    </a:lnTo>
                    <a:lnTo>
                      <a:pt x="84" y="0"/>
                    </a:lnTo>
                    <a:lnTo>
                      <a:pt x="84" y="0"/>
                    </a:lnTo>
                    <a:lnTo>
                      <a:pt x="85" y="0"/>
                    </a:lnTo>
                    <a:lnTo>
                      <a:pt x="85" y="0"/>
                    </a:lnTo>
                    <a:lnTo>
                      <a:pt x="86" y="0"/>
                    </a:lnTo>
                    <a:lnTo>
                      <a:pt x="86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88" y="0"/>
                    </a:lnTo>
                    <a:lnTo>
                      <a:pt x="88" y="0"/>
                    </a:lnTo>
                    <a:lnTo>
                      <a:pt x="89" y="0"/>
                    </a:lnTo>
                    <a:lnTo>
                      <a:pt x="89" y="0"/>
                    </a:lnTo>
                    <a:lnTo>
                      <a:pt x="89" y="0"/>
                    </a:lnTo>
                    <a:lnTo>
                      <a:pt x="90" y="0"/>
                    </a:lnTo>
                    <a:lnTo>
                      <a:pt x="90" y="0"/>
                    </a:lnTo>
                    <a:lnTo>
                      <a:pt x="91" y="0"/>
                    </a:lnTo>
                    <a:lnTo>
                      <a:pt x="91" y="0"/>
                    </a:lnTo>
                    <a:lnTo>
                      <a:pt x="92" y="0"/>
                    </a:lnTo>
                    <a:lnTo>
                      <a:pt x="92" y="0"/>
                    </a:lnTo>
                    <a:lnTo>
                      <a:pt x="93" y="0"/>
                    </a:lnTo>
                    <a:lnTo>
                      <a:pt x="93" y="0"/>
                    </a:lnTo>
                    <a:lnTo>
                      <a:pt x="94" y="0"/>
                    </a:lnTo>
                    <a:lnTo>
                      <a:pt x="94" y="0"/>
                    </a:lnTo>
                    <a:lnTo>
                      <a:pt x="95" y="1"/>
                    </a:lnTo>
                    <a:lnTo>
                      <a:pt x="95" y="1"/>
                    </a:lnTo>
                    <a:lnTo>
                      <a:pt x="96" y="1"/>
                    </a:lnTo>
                    <a:lnTo>
                      <a:pt x="96" y="1"/>
                    </a:lnTo>
                    <a:lnTo>
                      <a:pt x="97" y="1"/>
                    </a:lnTo>
                    <a:lnTo>
                      <a:pt x="97" y="1"/>
                    </a:lnTo>
                    <a:lnTo>
                      <a:pt x="98" y="1"/>
                    </a:lnTo>
                    <a:lnTo>
                      <a:pt x="98" y="1"/>
                    </a:lnTo>
                    <a:lnTo>
                      <a:pt x="99" y="1"/>
                    </a:lnTo>
                    <a:lnTo>
                      <a:pt x="99" y="1"/>
                    </a:lnTo>
                    <a:lnTo>
                      <a:pt x="100" y="1"/>
                    </a:lnTo>
                    <a:lnTo>
                      <a:pt x="100" y="2"/>
                    </a:lnTo>
                    <a:lnTo>
                      <a:pt x="101" y="2"/>
                    </a:lnTo>
                    <a:lnTo>
                      <a:pt x="101" y="2"/>
                    </a:lnTo>
                    <a:lnTo>
                      <a:pt x="102" y="2"/>
                    </a:lnTo>
                    <a:lnTo>
                      <a:pt x="102" y="2"/>
                    </a:lnTo>
                    <a:lnTo>
                      <a:pt x="103" y="2"/>
                    </a:lnTo>
                    <a:lnTo>
                      <a:pt x="103" y="2"/>
                    </a:lnTo>
                    <a:lnTo>
                      <a:pt x="104" y="3"/>
                    </a:lnTo>
                    <a:lnTo>
                      <a:pt x="104" y="3"/>
                    </a:lnTo>
                    <a:lnTo>
                      <a:pt x="104" y="3"/>
                    </a:lnTo>
                    <a:lnTo>
                      <a:pt x="105" y="3"/>
                    </a:lnTo>
                    <a:lnTo>
                      <a:pt x="105" y="3"/>
                    </a:lnTo>
                    <a:lnTo>
                      <a:pt x="106" y="3"/>
                    </a:lnTo>
                    <a:lnTo>
                      <a:pt x="106" y="3"/>
                    </a:lnTo>
                    <a:lnTo>
                      <a:pt x="107" y="4"/>
                    </a:lnTo>
                    <a:lnTo>
                      <a:pt x="107" y="4"/>
                    </a:lnTo>
                    <a:lnTo>
                      <a:pt x="108" y="4"/>
                    </a:lnTo>
                    <a:lnTo>
                      <a:pt x="108" y="4"/>
                    </a:lnTo>
                    <a:lnTo>
                      <a:pt x="109" y="4"/>
                    </a:lnTo>
                    <a:lnTo>
                      <a:pt x="109" y="4"/>
                    </a:lnTo>
                    <a:lnTo>
                      <a:pt x="110" y="5"/>
                    </a:lnTo>
                    <a:lnTo>
                      <a:pt x="110" y="5"/>
                    </a:lnTo>
                    <a:lnTo>
                      <a:pt x="111" y="5"/>
                    </a:lnTo>
                    <a:lnTo>
                      <a:pt x="111" y="5"/>
                    </a:lnTo>
                    <a:lnTo>
                      <a:pt x="112" y="5"/>
                    </a:lnTo>
                    <a:lnTo>
                      <a:pt x="112" y="6"/>
                    </a:lnTo>
                    <a:lnTo>
                      <a:pt x="113" y="6"/>
                    </a:lnTo>
                    <a:lnTo>
                      <a:pt x="113" y="6"/>
                    </a:lnTo>
                    <a:lnTo>
                      <a:pt x="114" y="6"/>
                    </a:lnTo>
                    <a:lnTo>
                      <a:pt x="114" y="7"/>
                    </a:lnTo>
                    <a:lnTo>
                      <a:pt x="115" y="7"/>
                    </a:lnTo>
                    <a:lnTo>
                      <a:pt x="115" y="7"/>
                    </a:lnTo>
                    <a:lnTo>
                      <a:pt x="116" y="7"/>
                    </a:lnTo>
                    <a:lnTo>
                      <a:pt x="116" y="8"/>
                    </a:lnTo>
                    <a:lnTo>
                      <a:pt x="117" y="8"/>
                    </a:lnTo>
                    <a:lnTo>
                      <a:pt x="117" y="8"/>
                    </a:lnTo>
                    <a:lnTo>
                      <a:pt x="118" y="8"/>
                    </a:lnTo>
                    <a:lnTo>
                      <a:pt x="118" y="8"/>
                    </a:lnTo>
                    <a:lnTo>
                      <a:pt x="118" y="9"/>
                    </a:lnTo>
                    <a:lnTo>
                      <a:pt x="119" y="9"/>
                    </a:lnTo>
                    <a:lnTo>
                      <a:pt x="119" y="9"/>
                    </a:lnTo>
                    <a:lnTo>
                      <a:pt x="120" y="10"/>
                    </a:lnTo>
                    <a:lnTo>
                      <a:pt x="120" y="10"/>
                    </a:lnTo>
                    <a:lnTo>
                      <a:pt x="121" y="10"/>
                    </a:lnTo>
                    <a:lnTo>
                      <a:pt x="121" y="10"/>
                    </a:lnTo>
                    <a:lnTo>
                      <a:pt x="122" y="11"/>
                    </a:lnTo>
                    <a:lnTo>
                      <a:pt x="122" y="11"/>
                    </a:lnTo>
                    <a:lnTo>
                      <a:pt x="123" y="11"/>
                    </a:lnTo>
                    <a:lnTo>
                      <a:pt x="123" y="12"/>
                    </a:lnTo>
                    <a:lnTo>
                      <a:pt x="124" y="12"/>
                    </a:lnTo>
                    <a:lnTo>
                      <a:pt x="124" y="12"/>
                    </a:lnTo>
                    <a:lnTo>
                      <a:pt x="125" y="12"/>
                    </a:lnTo>
                    <a:lnTo>
                      <a:pt x="125" y="13"/>
                    </a:lnTo>
                    <a:lnTo>
                      <a:pt x="126" y="13"/>
                    </a:lnTo>
                    <a:lnTo>
                      <a:pt x="126" y="13"/>
                    </a:lnTo>
                    <a:lnTo>
                      <a:pt x="127" y="14"/>
                    </a:lnTo>
                    <a:lnTo>
                      <a:pt x="127" y="14"/>
                    </a:lnTo>
                    <a:lnTo>
                      <a:pt x="128" y="14"/>
                    </a:lnTo>
                    <a:lnTo>
                      <a:pt x="128" y="15"/>
                    </a:lnTo>
                    <a:lnTo>
                      <a:pt x="129" y="15"/>
                    </a:lnTo>
                    <a:lnTo>
                      <a:pt x="129" y="15"/>
                    </a:lnTo>
                    <a:lnTo>
                      <a:pt x="130" y="16"/>
                    </a:lnTo>
                    <a:lnTo>
                      <a:pt x="130" y="16"/>
                    </a:lnTo>
                    <a:lnTo>
                      <a:pt x="131" y="16"/>
                    </a:lnTo>
                    <a:lnTo>
                      <a:pt x="131" y="17"/>
                    </a:lnTo>
                    <a:lnTo>
                      <a:pt x="132" y="17"/>
                    </a:lnTo>
                    <a:lnTo>
                      <a:pt x="132" y="17"/>
                    </a:lnTo>
                    <a:lnTo>
                      <a:pt x="132" y="18"/>
                    </a:lnTo>
                    <a:lnTo>
                      <a:pt x="133" y="18"/>
                    </a:lnTo>
                    <a:lnTo>
                      <a:pt x="133" y="18"/>
                    </a:lnTo>
                    <a:lnTo>
                      <a:pt x="134" y="19"/>
                    </a:lnTo>
                    <a:lnTo>
                      <a:pt x="134" y="19"/>
                    </a:lnTo>
                    <a:lnTo>
                      <a:pt x="135" y="19"/>
                    </a:lnTo>
                    <a:lnTo>
                      <a:pt x="135" y="20"/>
                    </a:lnTo>
                    <a:lnTo>
                      <a:pt x="136" y="20"/>
                    </a:lnTo>
                    <a:lnTo>
                      <a:pt x="136" y="21"/>
                    </a:lnTo>
                    <a:lnTo>
                      <a:pt x="137" y="21"/>
                    </a:lnTo>
                    <a:lnTo>
                      <a:pt x="137" y="21"/>
                    </a:lnTo>
                    <a:lnTo>
                      <a:pt x="138" y="22"/>
                    </a:lnTo>
                    <a:lnTo>
                      <a:pt x="138" y="22"/>
                    </a:lnTo>
                    <a:lnTo>
                      <a:pt x="139" y="22"/>
                    </a:lnTo>
                    <a:lnTo>
                      <a:pt x="139" y="23"/>
                    </a:lnTo>
                    <a:lnTo>
                      <a:pt x="140" y="23"/>
                    </a:lnTo>
                    <a:lnTo>
                      <a:pt x="140" y="24"/>
                    </a:lnTo>
                    <a:lnTo>
                      <a:pt x="141" y="24"/>
                    </a:lnTo>
                    <a:lnTo>
                      <a:pt x="141" y="24"/>
                    </a:lnTo>
                    <a:lnTo>
                      <a:pt x="142" y="25"/>
                    </a:lnTo>
                    <a:lnTo>
                      <a:pt x="142" y="25"/>
                    </a:lnTo>
                    <a:lnTo>
                      <a:pt x="143" y="26"/>
                    </a:lnTo>
                    <a:lnTo>
                      <a:pt x="143" y="26"/>
                    </a:lnTo>
                    <a:lnTo>
                      <a:pt x="144" y="26"/>
                    </a:lnTo>
                    <a:lnTo>
                      <a:pt x="144" y="27"/>
                    </a:lnTo>
                    <a:lnTo>
                      <a:pt x="145" y="27"/>
                    </a:lnTo>
                    <a:lnTo>
                      <a:pt x="145" y="28"/>
                    </a:lnTo>
                    <a:lnTo>
                      <a:pt x="146" y="28"/>
                    </a:lnTo>
                    <a:lnTo>
                      <a:pt x="146" y="29"/>
                    </a:lnTo>
                    <a:lnTo>
                      <a:pt x="147" y="29"/>
                    </a:lnTo>
                    <a:lnTo>
                      <a:pt x="147" y="29"/>
                    </a:lnTo>
                    <a:lnTo>
                      <a:pt x="147" y="30"/>
                    </a:lnTo>
                    <a:lnTo>
                      <a:pt x="148" y="30"/>
                    </a:lnTo>
                    <a:lnTo>
                      <a:pt x="148" y="31"/>
                    </a:lnTo>
                    <a:lnTo>
                      <a:pt x="149" y="31"/>
                    </a:lnTo>
                    <a:lnTo>
                      <a:pt x="149" y="31"/>
                    </a:lnTo>
                    <a:lnTo>
                      <a:pt x="150" y="32"/>
                    </a:lnTo>
                    <a:lnTo>
                      <a:pt x="150" y="32"/>
                    </a:lnTo>
                    <a:lnTo>
                      <a:pt x="151" y="33"/>
                    </a:lnTo>
                    <a:lnTo>
                      <a:pt x="151" y="33"/>
                    </a:lnTo>
                    <a:lnTo>
                      <a:pt x="152" y="34"/>
                    </a:lnTo>
                    <a:lnTo>
                      <a:pt x="152" y="34"/>
                    </a:lnTo>
                    <a:lnTo>
                      <a:pt x="153" y="35"/>
                    </a:lnTo>
                    <a:lnTo>
                      <a:pt x="153" y="35"/>
                    </a:lnTo>
                    <a:lnTo>
                      <a:pt x="154" y="35"/>
                    </a:lnTo>
                    <a:lnTo>
                      <a:pt x="154" y="36"/>
                    </a:lnTo>
                    <a:lnTo>
                      <a:pt x="155" y="36"/>
                    </a:lnTo>
                    <a:lnTo>
                      <a:pt x="155" y="37"/>
                    </a:lnTo>
                    <a:lnTo>
                      <a:pt x="156" y="37"/>
                    </a:lnTo>
                    <a:lnTo>
                      <a:pt x="156" y="38"/>
                    </a:lnTo>
                    <a:lnTo>
                      <a:pt x="157" y="38"/>
                    </a:lnTo>
                    <a:lnTo>
                      <a:pt x="157" y="39"/>
                    </a:lnTo>
                    <a:lnTo>
                      <a:pt x="158" y="39"/>
                    </a:lnTo>
                    <a:lnTo>
                      <a:pt x="158" y="39"/>
                    </a:lnTo>
                    <a:lnTo>
                      <a:pt x="159" y="40"/>
                    </a:lnTo>
                    <a:lnTo>
                      <a:pt x="159" y="40"/>
                    </a:lnTo>
                    <a:lnTo>
                      <a:pt x="160" y="41"/>
                    </a:lnTo>
                    <a:lnTo>
                      <a:pt x="160" y="41"/>
                    </a:lnTo>
                    <a:lnTo>
                      <a:pt x="161" y="42"/>
                    </a:lnTo>
                    <a:lnTo>
                      <a:pt x="161" y="42"/>
                    </a:lnTo>
                    <a:lnTo>
                      <a:pt x="161" y="43"/>
                    </a:lnTo>
                    <a:lnTo>
                      <a:pt x="162" y="43"/>
                    </a:lnTo>
                    <a:lnTo>
                      <a:pt x="162" y="44"/>
                    </a:lnTo>
                    <a:lnTo>
                      <a:pt x="163" y="44"/>
                    </a:lnTo>
                    <a:lnTo>
                      <a:pt x="163" y="45"/>
                    </a:lnTo>
                    <a:lnTo>
                      <a:pt x="164" y="45"/>
                    </a:lnTo>
                    <a:lnTo>
                      <a:pt x="164" y="46"/>
                    </a:lnTo>
                    <a:lnTo>
                      <a:pt x="165" y="46"/>
                    </a:lnTo>
                    <a:lnTo>
                      <a:pt x="165" y="47"/>
                    </a:lnTo>
                    <a:lnTo>
                      <a:pt x="166" y="47"/>
                    </a:lnTo>
                    <a:lnTo>
                      <a:pt x="166" y="48"/>
                    </a:lnTo>
                    <a:lnTo>
                      <a:pt x="167" y="48"/>
                    </a:lnTo>
                    <a:lnTo>
                      <a:pt x="167" y="48"/>
                    </a:lnTo>
                    <a:lnTo>
                      <a:pt x="168" y="49"/>
                    </a:lnTo>
                    <a:lnTo>
                      <a:pt x="168" y="49"/>
                    </a:lnTo>
                    <a:lnTo>
                      <a:pt x="169" y="50"/>
                    </a:lnTo>
                    <a:lnTo>
                      <a:pt x="169" y="50"/>
                    </a:lnTo>
                    <a:lnTo>
                      <a:pt x="170" y="51"/>
                    </a:lnTo>
                    <a:lnTo>
                      <a:pt x="170" y="51"/>
                    </a:lnTo>
                    <a:lnTo>
                      <a:pt x="171" y="52"/>
                    </a:lnTo>
                    <a:lnTo>
                      <a:pt x="171" y="52"/>
                    </a:lnTo>
                    <a:lnTo>
                      <a:pt x="172" y="53"/>
                    </a:lnTo>
                    <a:lnTo>
                      <a:pt x="172" y="53"/>
                    </a:lnTo>
                    <a:lnTo>
                      <a:pt x="173" y="54"/>
                    </a:lnTo>
                    <a:lnTo>
                      <a:pt x="173" y="54"/>
                    </a:lnTo>
                    <a:lnTo>
                      <a:pt x="174" y="55"/>
                    </a:lnTo>
                    <a:lnTo>
                      <a:pt x="174" y="55"/>
                    </a:lnTo>
                    <a:lnTo>
                      <a:pt x="175" y="56"/>
                    </a:lnTo>
                    <a:lnTo>
                      <a:pt x="175" y="56"/>
                    </a:lnTo>
                    <a:lnTo>
                      <a:pt x="175" y="57"/>
                    </a:lnTo>
                    <a:lnTo>
                      <a:pt x="176" y="57"/>
                    </a:lnTo>
                    <a:lnTo>
                      <a:pt x="176" y="57"/>
                    </a:lnTo>
                    <a:lnTo>
                      <a:pt x="177" y="58"/>
                    </a:lnTo>
                    <a:lnTo>
                      <a:pt x="177" y="58"/>
                    </a:lnTo>
                    <a:lnTo>
                      <a:pt x="178" y="59"/>
                    </a:lnTo>
                    <a:lnTo>
                      <a:pt x="178" y="59"/>
                    </a:lnTo>
                    <a:lnTo>
                      <a:pt x="179" y="60"/>
                    </a:lnTo>
                    <a:lnTo>
                      <a:pt x="179" y="60"/>
                    </a:lnTo>
                    <a:lnTo>
                      <a:pt x="180" y="61"/>
                    </a:lnTo>
                    <a:lnTo>
                      <a:pt x="180" y="61"/>
                    </a:lnTo>
                    <a:lnTo>
                      <a:pt x="181" y="62"/>
                    </a:lnTo>
                    <a:lnTo>
                      <a:pt x="181" y="62"/>
                    </a:lnTo>
                    <a:lnTo>
                      <a:pt x="182" y="63"/>
                    </a:lnTo>
                    <a:lnTo>
                      <a:pt x="182" y="63"/>
                    </a:lnTo>
                    <a:lnTo>
                      <a:pt x="183" y="64"/>
                    </a:lnTo>
                    <a:lnTo>
                      <a:pt x="183" y="64"/>
                    </a:lnTo>
                    <a:lnTo>
                      <a:pt x="184" y="65"/>
                    </a:lnTo>
                    <a:lnTo>
                      <a:pt x="184" y="65"/>
                    </a:lnTo>
                    <a:lnTo>
                      <a:pt x="185" y="66"/>
                    </a:lnTo>
                    <a:lnTo>
                      <a:pt x="185" y="66"/>
                    </a:lnTo>
                    <a:lnTo>
                      <a:pt x="186" y="66"/>
                    </a:lnTo>
                    <a:lnTo>
                      <a:pt x="186" y="67"/>
                    </a:lnTo>
                    <a:lnTo>
                      <a:pt x="187" y="67"/>
                    </a:lnTo>
                    <a:lnTo>
                      <a:pt x="187" y="68"/>
                    </a:lnTo>
                    <a:lnTo>
                      <a:pt x="188" y="68"/>
                    </a:lnTo>
                    <a:lnTo>
                      <a:pt x="188" y="69"/>
                    </a:lnTo>
                    <a:lnTo>
                      <a:pt x="189" y="69"/>
                    </a:lnTo>
                    <a:lnTo>
                      <a:pt x="189" y="70"/>
                    </a:lnTo>
                    <a:lnTo>
                      <a:pt x="189" y="70"/>
                    </a:lnTo>
                    <a:lnTo>
                      <a:pt x="190" y="70"/>
                    </a:lnTo>
                    <a:lnTo>
                      <a:pt x="190" y="71"/>
                    </a:lnTo>
                    <a:lnTo>
                      <a:pt x="191" y="71"/>
                    </a:lnTo>
                    <a:lnTo>
                      <a:pt x="191" y="72"/>
                    </a:lnTo>
                    <a:lnTo>
                      <a:pt x="192" y="72"/>
                    </a:lnTo>
                    <a:lnTo>
                      <a:pt x="192" y="73"/>
                    </a:lnTo>
                    <a:lnTo>
                      <a:pt x="193" y="73"/>
                    </a:lnTo>
                    <a:lnTo>
                      <a:pt x="193" y="74"/>
                    </a:lnTo>
                    <a:lnTo>
                      <a:pt x="194" y="74"/>
                    </a:lnTo>
                    <a:lnTo>
                      <a:pt x="194" y="75"/>
                    </a:lnTo>
                    <a:lnTo>
                      <a:pt x="195" y="75"/>
                    </a:lnTo>
                    <a:lnTo>
                      <a:pt x="195" y="75"/>
                    </a:lnTo>
                    <a:lnTo>
                      <a:pt x="196" y="76"/>
                    </a:lnTo>
                    <a:lnTo>
                      <a:pt x="196" y="76"/>
                    </a:lnTo>
                    <a:lnTo>
                      <a:pt x="197" y="77"/>
                    </a:lnTo>
                    <a:lnTo>
                      <a:pt x="197" y="77"/>
                    </a:lnTo>
                    <a:lnTo>
                      <a:pt x="198" y="78"/>
                    </a:lnTo>
                    <a:lnTo>
                      <a:pt x="198" y="78"/>
                    </a:lnTo>
                    <a:lnTo>
                      <a:pt x="199" y="79"/>
                    </a:lnTo>
                    <a:lnTo>
                      <a:pt x="199" y="79"/>
                    </a:lnTo>
                    <a:lnTo>
                      <a:pt x="200" y="79"/>
                    </a:lnTo>
                    <a:lnTo>
                      <a:pt x="200" y="80"/>
                    </a:lnTo>
                    <a:lnTo>
                      <a:pt x="201" y="80"/>
                    </a:lnTo>
                    <a:lnTo>
                      <a:pt x="201" y="81"/>
                    </a:lnTo>
                    <a:lnTo>
                      <a:pt x="202" y="81"/>
                    </a:lnTo>
                    <a:lnTo>
                      <a:pt x="202" y="81"/>
                    </a:lnTo>
                    <a:lnTo>
                      <a:pt x="203" y="82"/>
                    </a:lnTo>
                    <a:lnTo>
                      <a:pt x="203" y="82"/>
                    </a:lnTo>
                    <a:lnTo>
                      <a:pt x="204" y="83"/>
                    </a:lnTo>
                    <a:lnTo>
                      <a:pt x="204" y="83"/>
                    </a:lnTo>
                    <a:lnTo>
                      <a:pt x="204" y="84"/>
                    </a:lnTo>
                    <a:lnTo>
                      <a:pt x="205" y="84"/>
                    </a:lnTo>
                    <a:lnTo>
                      <a:pt x="205" y="84"/>
                    </a:lnTo>
                    <a:lnTo>
                      <a:pt x="206" y="85"/>
                    </a:lnTo>
                    <a:lnTo>
                      <a:pt x="206" y="85"/>
                    </a:lnTo>
                    <a:lnTo>
                      <a:pt x="207" y="86"/>
                    </a:lnTo>
                    <a:lnTo>
                      <a:pt x="207" y="86"/>
                    </a:lnTo>
                    <a:lnTo>
                      <a:pt x="208" y="86"/>
                    </a:lnTo>
                    <a:lnTo>
                      <a:pt x="208" y="87"/>
                    </a:lnTo>
                    <a:lnTo>
                      <a:pt x="209" y="87"/>
                    </a:lnTo>
                    <a:lnTo>
                      <a:pt x="209" y="88"/>
                    </a:lnTo>
                    <a:lnTo>
                      <a:pt x="210" y="88"/>
                    </a:lnTo>
                    <a:lnTo>
                      <a:pt x="210" y="88"/>
                    </a:lnTo>
                    <a:lnTo>
                      <a:pt x="211" y="89"/>
                    </a:lnTo>
                    <a:lnTo>
                      <a:pt x="211" y="89"/>
                    </a:lnTo>
                    <a:lnTo>
                      <a:pt x="212" y="89"/>
                    </a:lnTo>
                    <a:lnTo>
                      <a:pt x="212" y="90"/>
                    </a:lnTo>
                    <a:lnTo>
                      <a:pt x="213" y="90"/>
                    </a:lnTo>
                    <a:lnTo>
                      <a:pt x="213" y="90"/>
                    </a:lnTo>
                    <a:lnTo>
                      <a:pt x="214" y="91"/>
                    </a:lnTo>
                    <a:lnTo>
                      <a:pt x="214" y="91"/>
                    </a:lnTo>
                    <a:lnTo>
                      <a:pt x="215" y="92"/>
                    </a:lnTo>
                    <a:lnTo>
                      <a:pt x="215" y="92"/>
                    </a:lnTo>
                    <a:lnTo>
                      <a:pt x="216" y="92"/>
                    </a:lnTo>
                    <a:lnTo>
                      <a:pt x="216" y="93"/>
                    </a:lnTo>
                    <a:lnTo>
                      <a:pt x="217" y="93"/>
                    </a:lnTo>
                    <a:lnTo>
                      <a:pt x="217" y="93"/>
                    </a:lnTo>
                    <a:lnTo>
                      <a:pt x="218" y="94"/>
                    </a:lnTo>
                    <a:lnTo>
                      <a:pt x="218" y="94"/>
                    </a:lnTo>
                    <a:lnTo>
                      <a:pt x="218" y="94"/>
                    </a:lnTo>
                    <a:lnTo>
                      <a:pt x="219" y="95"/>
                    </a:lnTo>
                    <a:lnTo>
                      <a:pt x="219" y="95"/>
                    </a:lnTo>
                    <a:lnTo>
                      <a:pt x="220" y="95"/>
                    </a:lnTo>
                    <a:lnTo>
                      <a:pt x="220" y="96"/>
                    </a:lnTo>
                    <a:lnTo>
                      <a:pt x="221" y="96"/>
                    </a:lnTo>
                    <a:lnTo>
                      <a:pt x="221" y="96"/>
                    </a:lnTo>
                    <a:lnTo>
                      <a:pt x="222" y="96"/>
                    </a:lnTo>
                    <a:lnTo>
                      <a:pt x="222" y="97"/>
                    </a:lnTo>
                    <a:lnTo>
                      <a:pt x="223" y="97"/>
                    </a:lnTo>
                    <a:lnTo>
                      <a:pt x="223" y="97"/>
                    </a:lnTo>
                    <a:lnTo>
                      <a:pt x="224" y="98"/>
                    </a:lnTo>
                    <a:lnTo>
                      <a:pt x="224" y="98"/>
                    </a:lnTo>
                    <a:lnTo>
                      <a:pt x="225" y="98"/>
                    </a:lnTo>
                    <a:lnTo>
                      <a:pt x="225" y="98"/>
                    </a:lnTo>
                    <a:lnTo>
                      <a:pt x="226" y="99"/>
                    </a:lnTo>
                    <a:lnTo>
                      <a:pt x="226" y="99"/>
                    </a:lnTo>
                    <a:lnTo>
                      <a:pt x="227" y="99"/>
                    </a:lnTo>
                    <a:lnTo>
                      <a:pt x="227" y="100"/>
                    </a:lnTo>
                    <a:lnTo>
                      <a:pt x="228" y="100"/>
                    </a:lnTo>
                    <a:lnTo>
                      <a:pt x="228" y="100"/>
                    </a:lnTo>
                    <a:lnTo>
                      <a:pt x="229" y="100"/>
                    </a:lnTo>
                    <a:lnTo>
                      <a:pt x="229" y="101"/>
                    </a:lnTo>
                    <a:lnTo>
                      <a:pt x="230" y="101"/>
                    </a:lnTo>
                    <a:lnTo>
                      <a:pt x="230" y="101"/>
                    </a:lnTo>
                    <a:lnTo>
                      <a:pt x="231" y="101"/>
                    </a:lnTo>
                    <a:lnTo>
                      <a:pt x="231" y="102"/>
                    </a:lnTo>
                    <a:lnTo>
                      <a:pt x="232" y="102"/>
                    </a:lnTo>
                    <a:lnTo>
                      <a:pt x="232" y="102"/>
                    </a:lnTo>
                    <a:lnTo>
                      <a:pt x="232" y="102"/>
                    </a:lnTo>
                    <a:lnTo>
                      <a:pt x="233" y="103"/>
                    </a:lnTo>
                    <a:lnTo>
                      <a:pt x="233" y="103"/>
                    </a:lnTo>
                    <a:lnTo>
                      <a:pt x="234" y="103"/>
                    </a:lnTo>
                    <a:lnTo>
                      <a:pt x="234" y="103"/>
                    </a:lnTo>
                    <a:lnTo>
                      <a:pt x="235" y="103"/>
                    </a:lnTo>
                    <a:lnTo>
                      <a:pt x="235" y="104"/>
                    </a:lnTo>
                    <a:lnTo>
                      <a:pt x="236" y="104"/>
                    </a:lnTo>
                    <a:lnTo>
                      <a:pt x="236" y="104"/>
                    </a:lnTo>
                    <a:lnTo>
                      <a:pt x="237" y="104"/>
                    </a:lnTo>
                    <a:lnTo>
                      <a:pt x="237" y="105"/>
                    </a:lnTo>
                    <a:lnTo>
                      <a:pt x="238" y="105"/>
                    </a:lnTo>
                    <a:lnTo>
                      <a:pt x="238" y="105"/>
                    </a:lnTo>
                    <a:lnTo>
                      <a:pt x="239" y="105"/>
                    </a:lnTo>
                    <a:lnTo>
                      <a:pt x="239" y="105"/>
                    </a:lnTo>
                    <a:lnTo>
                      <a:pt x="240" y="105"/>
                    </a:lnTo>
                    <a:lnTo>
                      <a:pt x="240" y="106"/>
                    </a:lnTo>
                    <a:lnTo>
                      <a:pt x="241" y="106"/>
                    </a:lnTo>
                    <a:lnTo>
                      <a:pt x="241" y="106"/>
                    </a:lnTo>
                    <a:lnTo>
                      <a:pt x="242" y="106"/>
                    </a:lnTo>
                    <a:lnTo>
                      <a:pt x="242" y="106"/>
                    </a:lnTo>
                    <a:lnTo>
                      <a:pt x="242" y="106"/>
                    </a:lnTo>
                    <a:lnTo>
                      <a:pt x="243" y="106"/>
                    </a:lnTo>
                    <a:lnTo>
                      <a:pt x="243" y="107"/>
                    </a:lnTo>
                    <a:lnTo>
                      <a:pt x="244" y="107"/>
                    </a:lnTo>
                    <a:lnTo>
                      <a:pt x="244" y="107"/>
                    </a:lnTo>
                    <a:lnTo>
                      <a:pt x="245" y="107"/>
                    </a:lnTo>
                    <a:lnTo>
                      <a:pt x="245" y="107"/>
                    </a:lnTo>
                    <a:lnTo>
                      <a:pt x="246" y="107"/>
                    </a:lnTo>
                    <a:lnTo>
                      <a:pt x="246" y="107"/>
                    </a:lnTo>
                    <a:lnTo>
                      <a:pt x="247" y="108"/>
                    </a:lnTo>
                    <a:lnTo>
                      <a:pt x="247" y="108"/>
                    </a:lnTo>
                    <a:lnTo>
                      <a:pt x="248" y="108"/>
                    </a:lnTo>
                    <a:lnTo>
                      <a:pt x="248" y="108"/>
                    </a:lnTo>
                    <a:lnTo>
                      <a:pt x="249" y="108"/>
                    </a:lnTo>
                    <a:lnTo>
                      <a:pt x="249" y="108"/>
                    </a:lnTo>
                    <a:lnTo>
                      <a:pt x="250" y="108"/>
                    </a:lnTo>
                    <a:lnTo>
                      <a:pt x="250" y="108"/>
                    </a:lnTo>
                    <a:lnTo>
                      <a:pt x="251" y="108"/>
                    </a:lnTo>
                    <a:lnTo>
                      <a:pt x="251" y="108"/>
                    </a:lnTo>
                    <a:lnTo>
                      <a:pt x="252" y="109"/>
                    </a:lnTo>
                    <a:lnTo>
                      <a:pt x="252" y="109"/>
                    </a:lnTo>
                    <a:lnTo>
                      <a:pt x="253" y="109"/>
                    </a:lnTo>
                    <a:lnTo>
                      <a:pt x="253" y="109"/>
                    </a:lnTo>
                    <a:lnTo>
                      <a:pt x="254" y="109"/>
                    </a:lnTo>
                    <a:lnTo>
                      <a:pt x="254" y="109"/>
                    </a:lnTo>
                    <a:lnTo>
                      <a:pt x="255" y="109"/>
                    </a:lnTo>
                    <a:lnTo>
                      <a:pt x="255" y="109"/>
                    </a:lnTo>
                    <a:lnTo>
                      <a:pt x="256" y="109"/>
                    </a:lnTo>
                    <a:lnTo>
                      <a:pt x="256" y="109"/>
                    </a:lnTo>
                    <a:lnTo>
                      <a:pt x="256" y="109"/>
                    </a:lnTo>
                    <a:lnTo>
                      <a:pt x="257" y="109"/>
                    </a:lnTo>
                    <a:lnTo>
                      <a:pt x="257" y="109"/>
                    </a:lnTo>
                    <a:lnTo>
                      <a:pt x="258" y="109"/>
                    </a:lnTo>
                    <a:lnTo>
                      <a:pt x="258" y="109"/>
                    </a:lnTo>
                    <a:lnTo>
                      <a:pt x="259" y="109"/>
                    </a:lnTo>
                    <a:lnTo>
                      <a:pt x="259" y="109"/>
                    </a:lnTo>
                    <a:lnTo>
                      <a:pt x="260" y="109"/>
                    </a:lnTo>
                    <a:lnTo>
                      <a:pt x="260" y="109"/>
                    </a:lnTo>
                    <a:lnTo>
                      <a:pt x="261" y="109"/>
                    </a:lnTo>
                    <a:lnTo>
                      <a:pt x="261" y="109"/>
                    </a:lnTo>
                    <a:lnTo>
                      <a:pt x="262" y="109"/>
                    </a:lnTo>
                    <a:lnTo>
                      <a:pt x="262" y="109"/>
                    </a:lnTo>
                    <a:lnTo>
                      <a:pt x="263" y="109"/>
                    </a:lnTo>
                    <a:lnTo>
                      <a:pt x="263" y="109"/>
                    </a:lnTo>
                    <a:lnTo>
                      <a:pt x="264" y="109"/>
                    </a:lnTo>
                    <a:lnTo>
                      <a:pt x="264" y="109"/>
                    </a:lnTo>
                    <a:lnTo>
                      <a:pt x="265" y="109"/>
                    </a:lnTo>
                    <a:lnTo>
                      <a:pt x="265" y="109"/>
                    </a:lnTo>
                    <a:lnTo>
                      <a:pt x="266" y="109"/>
                    </a:lnTo>
                    <a:lnTo>
                      <a:pt x="266" y="109"/>
                    </a:lnTo>
                    <a:lnTo>
                      <a:pt x="267" y="109"/>
                    </a:lnTo>
                    <a:lnTo>
                      <a:pt x="267" y="109"/>
                    </a:lnTo>
                    <a:lnTo>
                      <a:pt x="268" y="109"/>
                    </a:lnTo>
                    <a:lnTo>
                      <a:pt x="268" y="109"/>
                    </a:lnTo>
                    <a:lnTo>
                      <a:pt x="269" y="109"/>
                    </a:lnTo>
                    <a:lnTo>
                      <a:pt x="269" y="109"/>
                    </a:lnTo>
                    <a:lnTo>
                      <a:pt x="270" y="108"/>
                    </a:lnTo>
                    <a:lnTo>
                      <a:pt x="270" y="108"/>
                    </a:lnTo>
                    <a:lnTo>
                      <a:pt x="270" y="108"/>
                    </a:lnTo>
                    <a:lnTo>
                      <a:pt x="271" y="108"/>
                    </a:lnTo>
                    <a:lnTo>
                      <a:pt x="271" y="108"/>
                    </a:lnTo>
                    <a:lnTo>
                      <a:pt x="272" y="108"/>
                    </a:lnTo>
                    <a:lnTo>
                      <a:pt x="272" y="108"/>
                    </a:lnTo>
                    <a:lnTo>
                      <a:pt x="273" y="108"/>
                    </a:lnTo>
                    <a:lnTo>
                      <a:pt x="273" y="108"/>
                    </a:lnTo>
                    <a:lnTo>
                      <a:pt x="274" y="108"/>
                    </a:lnTo>
                    <a:lnTo>
                      <a:pt x="274" y="107"/>
                    </a:lnTo>
                    <a:lnTo>
                      <a:pt x="275" y="107"/>
                    </a:lnTo>
                    <a:lnTo>
                      <a:pt x="275" y="107"/>
                    </a:lnTo>
                    <a:lnTo>
                      <a:pt x="276" y="107"/>
                    </a:lnTo>
                    <a:lnTo>
                      <a:pt x="276" y="107"/>
                    </a:lnTo>
                    <a:lnTo>
                      <a:pt x="277" y="107"/>
                    </a:lnTo>
                    <a:lnTo>
                      <a:pt x="277" y="107"/>
                    </a:lnTo>
                    <a:lnTo>
                      <a:pt x="278" y="106"/>
                    </a:lnTo>
                    <a:lnTo>
                      <a:pt x="278" y="106"/>
                    </a:lnTo>
                    <a:lnTo>
                      <a:pt x="279" y="106"/>
                    </a:lnTo>
                    <a:lnTo>
                      <a:pt x="279" y="106"/>
                    </a:lnTo>
                    <a:lnTo>
                      <a:pt x="280" y="106"/>
                    </a:lnTo>
                    <a:lnTo>
                      <a:pt x="280" y="106"/>
                    </a:lnTo>
                    <a:lnTo>
                      <a:pt x="281" y="106"/>
                    </a:lnTo>
                    <a:lnTo>
                      <a:pt x="281" y="105"/>
                    </a:lnTo>
                    <a:lnTo>
                      <a:pt x="282" y="105"/>
                    </a:lnTo>
                    <a:lnTo>
                      <a:pt x="282" y="105"/>
                    </a:lnTo>
                    <a:lnTo>
                      <a:pt x="283" y="105"/>
                    </a:lnTo>
                    <a:lnTo>
                      <a:pt x="283" y="105"/>
                    </a:lnTo>
                    <a:lnTo>
                      <a:pt x="284" y="105"/>
                    </a:lnTo>
                    <a:lnTo>
                      <a:pt x="284" y="104"/>
                    </a:lnTo>
                    <a:lnTo>
                      <a:pt x="284" y="104"/>
                    </a:lnTo>
                    <a:lnTo>
                      <a:pt x="285" y="104"/>
                    </a:lnTo>
                    <a:lnTo>
                      <a:pt x="285" y="104"/>
                    </a:lnTo>
                    <a:lnTo>
                      <a:pt x="286" y="103"/>
                    </a:lnTo>
                    <a:lnTo>
                      <a:pt x="286" y="103"/>
                    </a:lnTo>
                    <a:lnTo>
                      <a:pt x="287" y="103"/>
                    </a:lnTo>
                    <a:lnTo>
                      <a:pt x="287" y="103"/>
                    </a:lnTo>
                    <a:lnTo>
                      <a:pt x="288" y="103"/>
                    </a:lnTo>
                    <a:lnTo>
                      <a:pt x="288" y="102"/>
                    </a:lnTo>
                    <a:lnTo>
                      <a:pt x="289" y="102"/>
                    </a:lnTo>
                    <a:lnTo>
                      <a:pt x="289" y="102"/>
                    </a:lnTo>
                    <a:lnTo>
                      <a:pt x="290" y="102"/>
                    </a:lnTo>
                    <a:lnTo>
                      <a:pt x="290" y="101"/>
                    </a:lnTo>
                    <a:lnTo>
                      <a:pt x="291" y="101"/>
                    </a:lnTo>
                    <a:lnTo>
                      <a:pt x="291" y="101"/>
                    </a:lnTo>
                    <a:lnTo>
                      <a:pt x="292" y="101"/>
                    </a:lnTo>
                    <a:lnTo>
                      <a:pt x="292" y="100"/>
                    </a:lnTo>
                    <a:lnTo>
                      <a:pt x="293" y="100"/>
                    </a:lnTo>
                    <a:lnTo>
                      <a:pt x="293" y="100"/>
                    </a:lnTo>
                    <a:lnTo>
                      <a:pt x="294" y="100"/>
                    </a:lnTo>
                    <a:lnTo>
                      <a:pt x="294" y="99"/>
                    </a:lnTo>
                    <a:lnTo>
                      <a:pt x="295" y="99"/>
                    </a:lnTo>
                    <a:lnTo>
                      <a:pt x="295" y="99"/>
                    </a:lnTo>
                    <a:lnTo>
                      <a:pt x="296" y="98"/>
                    </a:lnTo>
                    <a:lnTo>
                      <a:pt x="296" y="98"/>
                    </a:lnTo>
                    <a:lnTo>
                      <a:pt x="297" y="98"/>
                    </a:lnTo>
                    <a:lnTo>
                      <a:pt x="297" y="98"/>
                    </a:lnTo>
                    <a:lnTo>
                      <a:pt x="298" y="97"/>
                    </a:lnTo>
                    <a:lnTo>
                      <a:pt x="298" y="97"/>
                    </a:lnTo>
                    <a:lnTo>
                      <a:pt x="299" y="97"/>
                    </a:lnTo>
                    <a:lnTo>
                      <a:pt x="299" y="96"/>
                    </a:lnTo>
                    <a:lnTo>
                      <a:pt x="299" y="96"/>
                    </a:lnTo>
                    <a:lnTo>
                      <a:pt x="300" y="96"/>
                    </a:lnTo>
                    <a:lnTo>
                      <a:pt x="300" y="96"/>
                    </a:lnTo>
                    <a:lnTo>
                      <a:pt x="301" y="95"/>
                    </a:lnTo>
                    <a:lnTo>
                      <a:pt x="301" y="95"/>
                    </a:lnTo>
                    <a:lnTo>
                      <a:pt x="302" y="95"/>
                    </a:lnTo>
                    <a:lnTo>
                      <a:pt x="302" y="94"/>
                    </a:lnTo>
                    <a:lnTo>
                      <a:pt x="303" y="94"/>
                    </a:lnTo>
                    <a:lnTo>
                      <a:pt x="303" y="94"/>
                    </a:lnTo>
                    <a:lnTo>
                      <a:pt x="304" y="93"/>
                    </a:lnTo>
                    <a:lnTo>
                      <a:pt x="304" y="93"/>
                    </a:lnTo>
                    <a:lnTo>
                      <a:pt x="305" y="93"/>
                    </a:lnTo>
                    <a:lnTo>
                      <a:pt x="305" y="92"/>
                    </a:lnTo>
                    <a:lnTo>
                      <a:pt x="306" y="92"/>
                    </a:lnTo>
                    <a:lnTo>
                      <a:pt x="306" y="92"/>
                    </a:lnTo>
                    <a:lnTo>
                      <a:pt x="307" y="91"/>
                    </a:lnTo>
                    <a:lnTo>
                      <a:pt x="307" y="91"/>
                    </a:lnTo>
                    <a:lnTo>
                      <a:pt x="308" y="90"/>
                    </a:lnTo>
                    <a:lnTo>
                      <a:pt x="308" y="90"/>
                    </a:lnTo>
                    <a:lnTo>
                      <a:pt x="309" y="90"/>
                    </a:lnTo>
                    <a:lnTo>
                      <a:pt x="309" y="89"/>
                    </a:lnTo>
                    <a:lnTo>
                      <a:pt x="310" y="89"/>
                    </a:lnTo>
                    <a:lnTo>
                      <a:pt x="310" y="89"/>
                    </a:lnTo>
                    <a:lnTo>
                      <a:pt x="311" y="88"/>
                    </a:lnTo>
                    <a:lnTo>
                      <a:pt x="311" y="88"/>
                    </a:lnTo>
                    <a:lnTo>
                      <a:pt x="312" y="88"/>
                    </a:lnTo>
                    <a:lnTo>
                      <a:pt x="312" y="87"/>
                    </a:lnTo>
                    <a:lnTo>
                      <a:pt x="313" y="87"/>
                    </a:lnTo>
                    <a:lnTo>
                      <a:pt x="313" y="86"/>
                    </a:lnTo>
                    <a:lnTo>
                      <a:pt x="313" y="86"/>
                    </a:lnTo>
                    <a:lnTo>
                      <a:pt x="314" y="86"/>
                    </a:lnTo>
                    <a:lnTo>
                      <a:pt x="314" y="85"/>
                    </a:lnTo>
                    <a:lnTo>
                      <a:pt x="315" y="85"/>
                    </a:lnTo>
                    <a:lnTo>
                      <a:pt x="315" y="84"/>
                    </a:lnTo>
                    <a:lnTo>
                      <a:pt x="316" y="84"/>
                    </a:lnTo>
                    <a:lnTo>
                      <a:pt x="316" y="84"/>
                    </a:lnTo>
                    <a:lnTo>
                      <a:pt x="317" y="83"/>
                    </a:lnTo>
                    <a:lnTo>
                      <a:pt x="317" y="83"/>
                    </a:lnTo>
                    <a:lnTo>
                      <a:pt x="318" y="82"/>
                    </a:lnTo>
                    <a:lnTo>
                      <a:pt x="318" y="82"/>
                    </a:lnTo>
                    <a:lnTo>
                      <a:pt x="319" y="81"/>
                    </a:lnTo>
                    <a:lnTo>
                      <a:pt x="319" y="81"/>
                    </a:lnTo>
                    <a:lnTo>
                      <a:pt x="320" y="81"/>
                    </a:lnTo>
                    <a:lnTo>
                      <a:pt x="320" y="80"/>
                    </a:lnTo>
                    <a:lnTo>
                      <a:pt x="321" y="80"/>
                    </a:lnTo>
                    <a:lnTo>
                      <a:pt x="321" y="79"/>
                    </a:lnTo>
                    <a:lnTo>
                      <a:pt x="322" y="79"/>
                    </a:lnTo>
                    <a:lnTo>
                      <a:pt x="322" y="79"/>
                    </a:lnTo>
                    <a:lnTo>
                      <a:pt x="323" y="78"/>
                    </a:lnTo>
                    <a:lnTo>
                      <a:pt x="323" y="78"/>
                    </a:lnTo>
                    <a:lnTo>
                      <a:pt x="324" y="77"/>
                    </a:lnTo>
                    <a:lnTo>
                      <a:pt x="324" y="77"/>
                    </a:lnTo>
                    <a:lnTo>
                      <a:pt x="325" y="76"/>
                    </a:lnTo>
                    <a:lnTo>
                      <a:pt x="325" y="76"/>
                    </a:lnTo>
                    <a:lnTo>
                      <a:pt x="326" y="75"/>
                    </a:lnTo>
                    <a:lnTo>
                      <a:pt x="326" y="75"/>
                    </a:lnTo>
                    <a:lnTo>
                      <a:pt x="327" y="75"/>
                    </a:lnTo>
                    <a:lnTo>
                      <a:pt x="327" y="74"/>
                    </a:lnTo>
                    <a:lnTo>
                      <a:pt x="327" y="74"/>
                    </a:lnTo>
                    <a:lnTo>
                      <a:pt x="328" y="73"/>
                    </a:lnTo>
                    <a:lnTo>
                      <a:pt x="328" y="73"/>
                    </a:lnTo>
                    <a:lnTo>
                      <a:pt x="329" y="72"/>
                    </a:lnTo>
                    <a:lnTo>
                      <a:pt x="329" y="72"/>
                    </a:lnTo>
                    <a:lnTo>
                      <a:pt x="330" y="71"/>
                    </a:lnTo>
                    <a:lnTo>
                      <a:pt x="330" y="71"/>
                    </a:lnTo>
                    <a:lnTo>
                      <a:pt x="331" y="70"/>
                    </a:lnTo>
                    <a:lnTo>
                      <a:pt x="331" y="70"/>
                    </a:lnTo>
                    <a:lnTo>
                      <a:pt x="332" y="70"/>
                    </a:lnTo>
                    <a:lnTo>
                      <a:pt x="332" y="69"/>
                    </a:lnTo>
                    <a:lnTo>
                      <a:pt x="333" y="69"/>
                    </a:lnTo>
                    <a:lnTo>
                      <a:pt x="333" y="68"/>
                    </a:lnTo>
                    <a:lnTo>
                      <a:pt x="334" y="68"/>
                    </a:lnTo>
                    <a:lnTo>
                      <a:pt x="334" y="67"/>
                    </a:lnTo>
                    <a:lnTo>
                      <a:pt x="335" y="67"/>
                    </a:lnTo>
                    <a:lnTo>
                      <a:pt x="335" y="66"/>
                    </a:lnTo>
                    <a:lnTo>
                      <a:pt x="336" y="66"/>
                    </a:lnTo>
                    <a:lnTo>
                      <a:pt x="336" y="66"/>
                    </a:lnTo>
                    <a:lnTo>
                      <a:pt x="337" y="65"/>
                    </a:lnTo>
                    <a:lnTo>
                      <a:pt x="337" y="65"/>
                    </a:lnTo>
                    <a:lnTo>
                      <a:pt x="338" y="64"/>
                    </a:lnTo>
                    <a:lnTo>
                      <a:pt x="338" y="64"/>
                    </a:lnTo>
                    <a:lnTo>
                      <a:pt x="339" y="63"/>
                    </a:lnTo>
                    <a:lnTo>
                      <a:pt x="339" y="63"/>
                    </a:lnTo>
                    <a:lnTo>
                      <a:pt x="340" y="62"/>
                    </a:lnTo>
                    <a:lnTo>
                      <a:pt x="340" y="62"/>
                    </a:lnTo>
                    <a:lnTo>
                      <a:pt x="341" y="61"/>
                    </a:lnTo>
                    <a:lnTo>
                      <a:pt x="341" y="61"/>
                    </a:lnTo>
                    <a:lnTo>
                      <a:pt x="341" y="60"/>
                    </a:lnTo>
                    <a:lnTo>
                      <a:pt x="342" y="60"/>
                    </a:lnTo>
                    <a:lnTo>
                      <a:pt x="342" y="59"/>
                    </a:lnTo>
                    <a:lnTo>
                      <a:pt x="343" y="59"/>
                    </a:lnTo>
                    <a:lnTo>
                      <a:pt x="343" y="58"/>
                    </a:lnTo>
                    <a:lnTo>
                      <a:pt x="344" y="58"/>
                    </a:lnTo>
                    <a:lnTo>
                      <a:pt x="344" y="57"/>
                    </a:lnTo>
                    <a:lnTo>
                      <a:pt x="345" y="57"/>
                    </a:lnTo>
                    <a:lnTo>
                      <a:pt x="345" y="57"/>
                    </a:lnTo>
                    <a:lnTo>
                      <a:pt x="346" y="56"/>
                    </a:lnTo>
                    <a:lnTo>
                      <a:pt x="346" y="56"/>
                    </a:lnTo>
                    <a:lnTo>
                      <a:pt x="347" y="55"/>
                    </a:lnTo>
                    <a:lnTo>
                      <a:pt x="347" y="55"/>
                    </a:lnTo>
                  </a:path>
                </a:pathLst>
              </a:cu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1118" name="Freeform 350"/>
              <p:cNvSpPr>
                <a:spLocks noChangeAspect="1"/>
              </p:cNvSpPr>
              <p:nvPr/>
            </p:nvSpPr>
            <p:spPr bwMode="auto">
              <a:xfrm>
                <a:off x="10598" y="16672"/>
                <a:ext cx="83" cy="726"/>
              </a:xfrm>
              <a:custGeom>
                <a:avLst/>
                <a:gdLst/>
                <a:ahLst/>
                <a:cxnLst>
                  <a:cxn ang="0">
                    <a:pos x="5" y="49"/>
                  </a:cxn>
                  <a:cxn ang="0">
                    <a:pos x="11" y="44"/>
                  </a:cxn>
                  <a:cxn ang="0">
                    <a:pos x="17" y="38"/>
                  </a:cxn>
                  <a:cxn ang="0">
                    <a:pos x="22" y="33"/>
                  </a:cxn>
                  <a:cxn ang="0">
                    <a:pos x="28" y="28"/>
                  </a:cxn>
                  <a:cxn ang="0">
                    <a:pos x="34" y="23"/>
                  </a:cxn>
                  <a:cxn ang="0">
                    <a:pos x="40" y="18"/>
                  </a:cxn>
                  <a:cxn ang="0">
                    <a:pos x="46" y="14"/>
                  </a:cxn>
                  <a:cxn ang="0">
                    <a:pos x="51" y="11"/>
                  </a:cxn>
                  <a:cxn ang="0">
                    <a:pos x="57" y="8"/>
                  </a:cxn>
                  <a:cxn ang="0">
                    <a:pos x="63" y="5"/>
                  </a:cxn>
                  <a:cxn ang="0">
                    <a:pos x="69" y="3"/>
                  </a:cxn>
                  <a:cxn ang="0">
                    <a:pos x="75" y="1"/>
                  </a:cxn>
                  <a:cxn ang="0">
                    <a:pos x="80" y="0"/>
                  </a:cxn>
                  <a:cxn ang="0">
                    <a:pos x="86" y="0"/>
                  </a:cxn>
                  <a:cxn ang="0">
                    <a:pos x="92" y="0"/>
                  </a:cxn>
                  <a:cxn ang="0">
                    <a:pos x="98" y="1"/>
                  </a:cxn>
                  <a:cxn ang="0">
                    <a:pos x="104" y="3"/>
                  </a:cxn>
                  <a:cxn ang="0">
                    <a:pos x="109" y="4"/>
                  </a:cxn>
                  <a:cxn ang="0">
                    <a:pos x="115" y="7"/>
                  </a:cxn>
                  <a:cxn ang="0">
                    <a:pos x="121" y="10"/>
                  </a:cxn>
                  <a:cxn ang="0">
                    <a:pos x="127" y="14"/>
                  </a:cxn>
                  <a:cxn ang="0">
                    <a:pos x="132" y="18"/>
                  </a:cxn>
                  <a:cxn ang="0">
                    <a:pos x="138" y="22"/>
                  </a:cxn>
                  <a:cxn ang="0">
                    <a:pos x="144" y="27"/>
                  </a:cxn>
                  <a:cxn ang="0">
                    <a:pos x="150" y="32"/>
                  </a:cxn>
                  <a:cxn ang="0">
                    <a:pos x="156" y="37"/>
                  </a:cxn>
                  <a:cxn ang="0">
                    <a:pos x="161" y="43"/>
                  </a:cxn>
                  <a:cxn ang="0">
                    <a:pos x="167" y="48"/>
                  </a:cxn>
                  <a:cxn ang="0">
                    <a:pos x="173" y="54"/>
                  </a:cxn>
                  <a:cxn ang="0">
                    <a:pos x="179" y="60"/>
                  </a:cxn>
                  <a:cxn ang="0">
                    <a:pos x="185" y="66"/>
                  </a:cxn>
                  <a:cxn ang="0">
                    <a:pos x="190" y="71"/>
                  </a:cxn>
                  <a:cxn ang="0">
                    <a:pos x="196" y="76"/>
                  </a:cxn>
                  <a:cxn ang="0">
                    <a:pos x="202" y="81"/>
                  </a:cxn>
                  <a:cxn ang="0">
                    <a:pos x="208" y="86"/>
                  </a:cxn>
                  <a:cxn ang="0">
                    <a:pos x="214" y="91"/>
                  </a:cxn>
                  <a:cxn ang="0">
                    <a:pos x="219" y="95"/>
                  </a:cxn>
                  <a:cxn ang="0">
                    <a:pos x="225" y="98"/>
                  </a:cxn>
                  <a:cxn ang="0">
                    <a:pos x="231" y="102"/>
                  </a:cxn>
                  <a:cxn ang="0">
                    <a:pos x="237" y="104"/>
                  </a:cxn>
                  <a:cxn ang="0">
                    <a:pos x="242" y="106"/>
                  </a:cxn>
                  <a:cxn ang="0">
                    <a:pos x="248" y="108"/>
                  </a:cxn>
                  <a:cxn ang="0">
                    <a:pos x="254" y="109"/>
                  </a:cxn>
                  <a:cxn ang="0">
                    <a:pos x="260" y="109"/>
                  </a:cxn>
                  <a:cxn ang="0">
                    <a:pos x="266" y="109"/>
                  </a:cxn>
                  <a:cxn ang="0">
                    <a:pos x="271" y="108"/>
                  </a:cxn>
                  <a:cxn ang="0">
                    <a:pos x="277" y="107"/>
                  </a:cxn>
                  <a:cxn ang="0">
                    <a:pos x="283" y="105"/>
                  </a:cxn>
                  <a:cxn ang="0">
                    <a:pos x="289" y="102"/>
                  </a:cxn>
                  <a:cxn ang="0">
                    <a:pos x="295" y="99"/>
                  </a:cxn>
                  <a:cxn ang="0">
                    <a:pos x="300" y="96"/>
                  </a:cxn>
                  <a:cxn ang="0">
                    <a:pos x="306" y="92"/>
                  </a:cxn>
                  <a:cxn ang="0">
                    <a:pos x="312" y="87"/>
                  </a:cxn>
                  <a:cxn ang="0">
                    <a:pos x="318" y="82"/>
                  </a:cxn>
                  <a:cxn ang="0">
                    <a:pos x="324" y="77"/>
                  </a:cxn>
                  <a:cxn ang="0">
                    <a:pos x="329" y="72"/>
                  </a:cxn>
                  <a:cxn ang="0">
                    <a:pos x="335" y="66"/>
                  </a:cxn>
                  <a:cxn ang="0">
                    <a:pos x="341" y="61"/>
                  </a:cxn>
                  <a:cxn ang="0">
                    <a:pos x="347" y="55"/>
                  </a:cxn>
                </a:cxnLst>
                <a:rect l="0" t="0" r="r" b="b"/>
                <a:pathLst>
                  <a:path w="347" h="109">
                    <a:moveTo>
                      <a:pt x="0" y="55"/>
                    </a:moveTo>
                    <a:lnTo>
                      <a:pt x="0" y="54"/>
                    </a:lnTo>
                    <a:lnTo>
                      <a:pt x="1" y="54"/>
                    </a:lnTo>
                    <a:lnTo>
                      <a:pt x="1" y="53"/>
                    </a:lnTo>
                    <a:lnTo>
                      <a:pt x="2" y="53"/>
                    </a:lnTo>
                    <a:lnTo>
                      <a:pt x="2" y="52"/>
                    </a:lnTo>
                    <a:lnTo>
                      <a:pt x="3" y="52"/>
                    </a:lnTo>
                    <a:lnTo>
                      <a:pt x="3" y="51"/>
                    </a:lnTo>
                    <a:lnTo>
                      <a:pt x="4" y="51"/>
                    </a:lnTo>
                    <a:lnTo>
                      <a:pt x="4" y="50"/>
                    </a:lnTo>
                    <a:lnTo>
                      <a:pt x="5" y="50"/>
                    </a:lnTo>
                    <a:lnTo>
                      <a:pt x="5" y="49"/>
                    </a:lnTo>
                    <a:lnTo>
                      <a:pt x="6" y="49"/>
                    </a:lnTo>
                    <a:lnTo>
                      <a:pt x="6" y="48"/>
                    </a:lnTo>
                    <a:lnTo>
                      <a:pt x="7" y="48"/>
                    </a:lnTo>
                    <a:lnTo>
                      <a:pt x="7" y="48"/>
                    </a:lnTo>
                    <a:lnTo>
                      <a:pt x="8" y="47"/>
                    </a:lnTo>
                    <a:lnTo>
                      <a:pt x="8" y="47"/>
                    </a:lnTo>
                    <a:lnTo>
                      <a:pt x="9" y="46"/>
                    </a:lnTo>
                    <a:lnTo>
                      <a:pt x="9" y="46"/>
                    </a:lnTo>
                    <a:lnTo>
                      <a:pt x="9" y="45"/>
                    </a:lnTo>
                    <a:lnTo>
                      <a:pt x="10" y="45"/>
                    </a:lnTo>
                    <a:lnTo>
                      <a:pt x="10" y="44"/>
                    </a:lnTo>
                    <a:lnTo>
                      <a:pt x="11" y="44"/>
                    </a:lnTo>
                    <a:lnTo>
                      <a:pt x="11" y="43"/>
                    </a:lnTo>
                    <a:lnTo>
                      <a:pt x="12" y="43"/>
                    </a:lnTo>
                    <a:lnTo>
                      <a:pt x="12" y="42"/>
                    </a:lnTo>
                    <a:lnTo>
                      <a:pt x="13" y="42"/>
                    </a:lnTo>
                    <a:lnTo>
                      <a:pt x="13" y="41"/>
                    </a:lnTo>
                    <a:lnTo>
                      <a:pt x="14" y="41"/>
                    </a:lnTo>
                    <a:lnTo>
                      <a:pt x="14" y="40"/>
                    </a:lnTo>
                    <a:lnTo>
                      <a:pt x="15" y="40"/>
                    </a:lnTo>
                    <a:lnTo>
                      <a:pt x="15" y="39"/>
                    </a:lnTo>
                    <a:lnTo>
                      <a:pt x="16" y="39"/>
                    </a:lnTo>
                    <a:lnTo>
                      <a:pt x="16" y="39"/>
                    </a:lnTo>
                    <a:lnTo>
                      <a:pt x="17" y="38"/>
                    </a:lnTo>
                    <a:lnTo>
                      <a:pt x="17" y="38"/>
                    </a:lnTo>
                    <a:lnTo>
                      <a:pt x="18" y="37"/>
                    </a:lnTo>
                    <a:lnTo>
                      <a:pt x="18" y="37"/>
                    </a:lnTo>
                    <a:lnTo>
                      <a:pt x="18" y="36"/>
                    </a:lnTo>
                    <a:lnTo>
                      <a:pt x="19" y="36"/>
                    </a:lnTo>
                    <a:lnTo>
                      <a:pt x="19" y="35"/>
                    </a:lnTo>
                    <a:lnTo>
                      <a:pt x="20" y="35"/>
                    </a:lnTo>
                    <a:lnTo>
                      <a:pt x="20" y="35"/>
                    </a:lnTo>
                    <a:lnTo>
                      <a:pt x="21" y="34"/>
                    </a:lnTo>
                    <a:lnTo>
                      <a:pt x="21" y="34"/>
                    </a:lnTo>
                    <a:lnTo>
                      <a:pt x="22" y="33"/>
                    </a:lnTo>
                    <a:lnTo>
                      <a:pt x="22" y="33"/>
                    </a:lnTo>
                    <a:lnTo>
                      <a:pt x="23" y="32"/>
                    </a:lnTo>
                    <a:lnTo>
                      <a:pt x="23" y="32"/>
                    </a:lnTo>
                    <a:lnTo>
                      <a:pt x="24" y="31"/>
                    </a:lnTo>
                    <a:lnTo>
                      <a:pt x="24" y="31"/>
                    </a:lnTo>
                    <a:lnTo>
                      <a:pt x="25" y="31"/>
                    </a:lnTo>
                    <a:lnTo>
                      <a:pt x="25" y="30"/>
                    </a:lnTo>
                    <a:lnTo>
                      <a:pt x="26" y="30"/>
                    </a:lnTo>
                    <a:lnTo>
                      <a:pt x="26" y="29"/>
                    </a:lnTo>
                    <a:lnTo>
                      <a:pt x="27" y="29"/>
                    </a:lnTo>
                    <a:lnTo>
                      <a:pt x="27" y="29"/>
                    </a:lnTo>
                    <a:lnTo>
                      <a:pt x="28" y="28"/>
                    </a:lnTo>
                    <a:lnTo>
                      <a:pt x="28" y="28"/>
                    </a:lnTo>
                    <a:lnTo>
                      <a:pt x="29" y="27"/>
                    </a:lnTo>
                    <a:lnTo>
                      <a:pt x="29" y="27"/>
                    </a:lnTo>
                    <a:lnTo>
                      <a:pt x="30" y="26"/>
                    </a:lnTo>
                    <a:lnTo>
                      <a:pt x="30" y="26"/>
                    </a:lnTo>
                    <a:lnTo>
                      <a:pt x="31" y="26"/>
                    </a:lnTo>
                    <a:lnTo>
                      <a:pt x="31" y="25"/>
                    </a:lnTo>
                    <a:lnTo>
                      <a:pt x="32" y="25"/>
                    </a:lnTo>
                    <a:lnTo>
                      <a:pt x="32" y="24"/>
                    </a:lnTo>
                    <a:lnTo>
                      <a:pt x="32" y="24"/>
                    </a:lnTo>
                    <a:lnTo>
                      <a:pt x="33" y="24"/>
                    </a:lnTo>
                    <a:lnTo>
                      <a:pt x="33" y="23"/>
                    </a:lnTo>
                    <a:lnTo>
                      <a:pt x="34" y="23"/>
                    </a:lnTo>
                    <a:lnTo>
                      <a:pt x="34" y="22"/>
                    </a:lnTo>
                    <a:lnTo>
                      <a:pt x="35" y="22"/>
                    </a:lnTo>
                    <a:lnTo>
                      <a:pt x="35" y="22"/>
                    </a:lnTo>
                    <a:lnTo>
                      <a:pt x="36" y="21"/>
                    </a:lnTo>
                    <a:lnTo>
                      <a:pt x="36" y="21"/>
                    </a:lnTo>
                    <a:lnTo>
                      <a:pt x="37" y="21"/>
                    </a:lnTo>
                    <a:lnTo>
                      <a:pt x="37" y="20"/>
                    </a:lnTo>
                    <a:lnTo>
                      <a:pt x="38" y="20"/>
                    </a:lnTo>
                    <a:lnTo>
                      <a:pt x="38" y="19"/>
                    </a:lnTo>
                    <a:lnTo>
                      <a:pt x="39" y="19"/>
                    </a:lnTo>
                    <a:lnTo>
                      <a:pt x="39" y="19"/>
                    </a:lnTo>
                    <a:lnTo>
                      <a:pt x="40" y="18"/>
                    </a:lnTo>
                    <a:lnTo>
                      <a:pt x="40" y="18"/>
                    </a:lnTo>
                    <a:lnTo>
                      <a:pt x="41" y="18"/>
                    </a:lnTo>
                    <a:lnTo>
                      <a:pt x="41" y="17"/>
                    </a:lnTo>
                    <a:lnTo>
                      <a:pt x="42" y="17"/>
                    </a:lnTo>
                    <a:lnTo>
                      <a:pt x="42" y="17"/>
                    </a:lnTo>
                    <a:lnTo>
                      <a:pt x="43" y="16"/>
                    </a:lnTo>
                    <a:lnTo>
                      <a:pt x="43" y="16"/>
                    </a:lnTo>
                    <a:lnTo>
                      <a:pt x="44" y="16"/>
                    </a:lnTo>
                    <a:lnTo>
                      <a:pt x="44" y="15"/>
                    </a:lnTo>
                    <a:lnTo>
                      <a:pt x="45" y="15"/>
                    </a:lnTo>
                    <a:lnTo>
                      <a:pt x="45" y="15"/>
                    </a:lnTo>
                    <a:lnTo>
                      <a:pt x="46" y="14"/>
                    </a:lnTo>
                    <a:lnTo>
                      <a:pt x="46" y="14"/>
                    </a:lnTo>
                    <a:lnTo>
                      <a:pt x="47" y="14"/>
                    </a:lnTo>
                    <a:lnTo>
                      <a:pt x="47" y="13"/>
                    </a:lnTo>
                    <a:lnTo>
                      <a:pt x="47" y="13"/>
                    </a:lnTo>
                    <a:lnTo>
                      <a:pt x="48" y="13"/>
                    </a:lnTo>
                    <a:lnTo>
                      <a:pt x="48" y="12"/>
                    </a:lnTo>
                    <a:lnTo>
                      <a:pt x="49" y="12"/>
                    </a:lnTo>
                    <a:lnTo>
                      <a:pt x="49" y="12"/>
                    </a:lnTo>
                    <a:lnTo>
                      <a:pt x="50" y="12"/>
                    </a:lnTo>
                    <a:lnTo>
                      <a:pt x="50" y="11"/>
                    </a:lnTo>
                    <a:lnTo>
                      <a:pt x="51" y="11"/>
                    </a:lnTo>
                    <a:lnTo>
                      <a:pt x="51" y="11"/>
                    </a:lnTo>
                    <a:lnTo>
                      <a:pt x="52" y="10"/>
                    </a:lnTo>
                    <a:lnTo>
                      <a:pt x="52" y="10"/>
                    </a:lnTo>
                    <a:lnTo>
                      <a:pt x="53" y="10"/>
                    </a:lnTo>
                    <a:lnTo>
                      <a:pt x="53" y="10"/>
                    </a:lnTo>
                    <a:lnTo>
                      <a:pt x="54" y="9"/>
                    </a:lnTo>
                    <a:lnTo>
                      <a:pt x="54" y="9"/>
                    </a:lnTo>
                    <a:lnTo>
                      <a:pt x="55" y="9"/>
                    </a:lnTo>
                    <a:lnTo>
                      <a:pt x="55" y="8"/>
                    </a:lnTo>
                    <a:lnTo>
                      <a:pt x="56" y="8"/>
                    </a:lnTo>
                    <a:lnTo>
                      <a:pt x="56" y="8"/>
                    </a:lnTo>
                    <a:lnTo>
                      <a:pt x="57" y="8"/>
                    </a:lnTo>
                    <a:lnTo>
                      <a:pt x="57" y="8"/>
                    </a:lnTo>
                    <a:lnTo>
                      <a:pt x="58" y="7"/>
                    </a:lnTo>
                    <a:lnTo>
                      <a:pt x="58" y="7"/>
                    </a:lnTo>
                    <a:lnTo>
                      <a:pt x="59" y="7"/>
                    </a:lnTo>
                    <a:lnTo>
                      <a:pt x="59" y="7"/>
                    </a:lnTo>
                    <a:lnTo>
                      <a:pt x="60" y="6"/>
                    </a:lnTo>
                    <a:lnTo>
                      <a:pt x="60" y="6"/>
                    </a:lnTo>
                    <a:lnTo>
                      <a:pt x="61" y="6"/>
                    </a:lnTo>
                    <a:lnTo>
                      <a:pt x="61" y="6"/>
                    </a:lnTo>
                    <a:lnTo>
                      <a:pt x="61" y="5"/>
                    </a:lnTo>
                    <a:lnTo>
                      <a:pt x="62" y="5"/>
                    </a:lnTo>
                    <a:lnTo>
                      <a:pt x="62" y="5"/>
                    </a:lnTo>
                    <a:lnTo>
                      <a:pt x="63" y="5"/>
                    </a:lnTo>
                    <a:lnTo>
                      <a:pt x="63" y="5"/>
                    </a:lnTo>
                    <a:lnTo>
                      <a:pt x="64" y="4"/>
                    </a:lnTo>
                    <a:lnTo>
                      <a:pt x="64" y="4"/>
                    </a:lnTo>
                    <a:lnTo>
                      <a:pt x="65" y="4"/>
                    </a:lnTo>
                    <a:lnTo>
                      <a:pt x="65" y="4"/>
                    </a:lnTo>
                    <a:lnTo>
                      <a:pt x="66" y="4"/>
                    </a:lnTo>
                    <a:lnTo>
                      <a:pt x="66" y="4"/>
                    </a:lnTo>
                    <a:lnTo>
                      <a:pt x="67" y="3"/>
                    </a:lnTo>
                    <a:lnTo>
                      <a:pt x="67" y="3"/>
                    </a:lnTo>
                    <a:lnTo>
                      <a:pt x="68" y="3"/>
                    </a:lnTo>
                    <a:lnTo>
                      <a:pt x="68" y="3"/>
                    </a:lnTo>
                    <a:lnTo>
                      <a:pt x="69" y="3"/>
                    </a:lnTo>
                    <a:lnTo>
                      <a:pt x="69" y="3"/>
                    </a:lnTo>
                    <a:lnTo>
                      <a:pt x="70" y="3"/>
                    </a:lnTo>
                    <a:lnTo>
                      <a:pt x="70" y="2"/>
                    </a:lnTo>
                    <a:lnTo>
                      <a:pt x="71" y="2"/>
                    </a:lnTo>
                    <a:lnTo>
                      <a:pt x="71" y="2"/>
                    </a:lnTo>
                    <a:lnTo>
                      <a:pt x="72" y="2"/>
                    </a:lnTo>
                    <a:lnTo>
                      <a:pt x="72" y="2"/>
                    </a:lnTo>
                    <a:lnTo>
                      <a:pt x="73" y="2"/>
                    </a:lnTo>
                    <a:lnTo>
                      <a:pt x="73" y="2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6" y="1"/>
                    </a:lnTo>
                    <a:lnTo>
                      <a:pt x="76" y="1"/>
                    </a:lnTo>
                    <a:lnTo>
                      <a:pt x="77" y="1"/>
                    </a:lnTo>
                    <a:lnTo>
                      <a:pt x="77" y="1"/>
                    </a:lnTo>
                    <a:lnTo>
                      <a:pt x="78" y="1"/>
                    </a:lnTo>
                    <a:lnTo>
                      <a:pt x="78" y="1"/>
                    </a:lnTo>
                    <a:lnTo>
                      <a:pt x="79" y="0"/>
                    </a:lnTo>
                    <a:lnTo>
                      <a:pt x="79" y="0"/>
                    </a:lnTo>
                    <a:lnTo>
                      <a:pt x="80" y="0"/>
                    </a:lnTo>
                    <a:lnTo>
                      <a:pt x="80" y="0"/>
                    </a:lnTo>
                    <a:lnTo>
                      <a:pt x="81" y="0"/>
                    </a:lnTo>
                    <a:lnTo>
                      <a:pt x="81" y="0"/>
                    </a:lnTo>
                    <a:lnTo>
                      <a:pt x="82" y="0"/>
                    </a:lnTo>
                    <a:lnTo>
                      <a:pt x="82" y="0"/>
                    </a:lnTo>
                    <a:lnTo>
                      <a:pt x="83" y="0"/>
                    </a:lnTo>
                    <a:lnTo>
                      <a:pt x="83" y="0"/>
                    </a:lnTo>
                    <a:lnTo>
                      <a:pt x="84" y="0"/>
                    </a:lnTo>
                    <a:lnTo>
                      <a:pt x="84" y="0"/>
                    </a:lnTo>
                    <a:lnTo>
                      <a:pt x="85" y="0"/>
                    </a:lnTo>
                    <a:lnTo>
                      <a:pt x="85" y="0"/>
                    </a:lnTo>
                    <a:lnTo>
                      <a:pt x="86" y="0"/>
                    </a:lnTo>
                    <a:lnTo>
                      <a:pt x="86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88" y="0"/>
                    </a:lnTo>
                    <a:lnTo>
                      <a:pt x="88" y="0"/>
                    </a:lnTo>
                    <a:lnTo>
                      <a:pt x="89" y="0"/>
                    </a:lnTo>
                    <a:lnTo>
                      <a:pt x="89" y="0"/>
                    </a:lnTo>
                    <a:lnTo>
                      <a:pt x="89" y="0"/>
                    </a:lnTo>
                    <a:lnTo>
                      <a:pt x="90" y="0"/>
                    </a:lnTo>
                    <a:lnTo>
                      <a:pt x="90" y="0"/>
                    </a:lnTo>
                    <a:lnTo>
                      <a:pt x="91" y="0"/>
                    </a:lnTo>
                    <a:lnTo>
                      <a:pt x="91" y="0"/>
                    </a:lnTo>
                    <a:lnTo>
                      <a:pt x="92" y="0"/>
                    </a:lnTo>
                    <a:lnTo>
                      <a:pt x="92" y="0"/>
                    </a:lnTo>
                    <a:lnTo>
                      <a:pt x="93" y="0"/>
                    </a:lnTo>
                    <a:lnTo>
                      <a:pt x="93" y="0"/>
                    </a:lnTo>
                    <a:lnTo>
                      <a:pt x="94" y="0"/>
                    </a:lnTo>
                    <a:lnTo>
                      <a:pt x="94" y="0"/>
                    </a:lnTo>
                    <a:lnTo>
                      <a:pt x="95" y="1"/>
                    </a:lnTo>
                    <a:lnTo>
                      <a:pt x="95" y="1"/>
                    </a:lnTo>
                    <a:lnTo>
                      <a:pt x="96" y="1"/>
                    </a:lnTo>
                    <a:lnTo>
                      <a:pt x="96" y="1"/>
                    </a:lnTo>
                    <a:lnTo>
                      <a:pt x="97" y="1"/>
                    </a:lnTo>
                    <a:lnTo>
                      <a:pt x="97" y="1"/>
                    </a:lnTo>
                    <a:lnTo>
                      <a:pt x="98" y="1"/>
                    </a:lnTo>
                    <a:lnTo>
                      <a:pt x="98" y="1"/>
                    </a:lnTo>
                    <a:lnTo>
                      <a:pt x="99" y="1"/>
                    </a:lnTo>
                    <a:lnTo>
                      <a:pt x="99" y="1"/>
                    </a:lnTo>
                    <a:lnTo>
                      <a:pt x="100" y="1"/>
                    </a:lnTo>
                    <a:lnTo>
                      <a:pt x="100" y="2"/>
                    </a:lnTo>
                    <a:lnTo>
                      <a:pt x="101" y="2"/>
                    </a:lnTo>
                    <a:lnTo>
                      <a:pt x="101" y="2"/>
                    </a:lnTo>
                    <a:lnTo>
                      <a:pt x="102" y="2"/>
                    </a:lnTo>
                    <a:lnTo>
                      <a:pt x="102" y="2"/>
                    </a:lnTo>
                    <a:lnTo>
                      <a:pt x="103" y="2"/>
                    </a:lnTo>
                    <a:lnTo>
                      <a:pt x="103" y="2"/>
                    </a:lnTo>
                    <a:lnTo>
                      <a:pt x="104" y="3"/>
                    </a:lnTo>
                    <a:lnTo>
                      <a:pt x="104" y="3"/>
                    </a:lnTo>
                    <a:lnTo>
                      <a:pt x="104" y="3"/>
                    </a:lnTo>
                    <a:lnTo>
                      <a:pt x="105" y="3"/>
                    </a:lnTo>
                    <a:lnTo>
                      <a:pt x="105" y="3"/>
                    </a:lnTo>
                    <a:lnTo>
                      <a:pt x="106" y="3"/>
                    </a:lnTo>
                    <a:lnTo>
                      <a:pt x="106" y="3"/>
                    </a:lnTo>
                    <a:lnTo>
                      <a:pt x="107" y="4"/>
                    </a:lnTo>
                    <a:lnTo>
                      <a:pt x="107" y="4"/>
                    </a:lnTo>
                    <a:lnTo>
                      <a:pt x="108" y="4"/>
                    </a:lnTo>
                    <a:lnTo>
                      <a:pt x="108" y="4"/>
                    </a:lnTo>
                    <a:lnTo>
                      <a:pt x="109" y="4"/>
                    </a:lnTo>
                    <a:lnTo>
                      <a:pt x="109" y="4"/>
                    </a:lnTo>
                    <a:lnTo>
                      <a:pt x="110" y="5"/>
                    </a:lnTo>
                    <a:lnTo>
                      <a:pt x="110" y="5"/>
                    </a:lnTo>
                    <a:lnTo>
                      <a:pt x="111" y="5"/>
                    </a:lnTo>
                    <a:lnTo>
                      <a:pt x="111" y="5"/>
                    </a:lnTo>
                    <a:lnTo>
                      <a:pt x="112" y="5"/>
                    </a:lnTo>
                    <a:lnTo>
                      <a:pt x="112" y="6"/>
                    </a:lnTo>
                    <a:lnTo>
                      <a:pt x="113" y="6"/>
                    </a:lnTo>
                    <a:lnTo>
                      <a:pt x="113" y="6"/>
                    </a:lnTo>
                    <a:lnTo>
                      <a:pt x="114" y="6"/>
                    </a:lnTo>
                    <a:lnTo>
                      <a:pt x="114" y="7"/>
                    </a:lnTo>
                    <a:lnTo>
                      <a:pt x="115" y="7"/>
                    </a:lnTo>
                    <a:lnTo>
                      <a:pt x="115" y="7"/>
                    </a:lnTo>
                    <a:lnTo>
                      <a:pt x="116" y="7"/>
                    </a:lnTo>
                    <a:lnTo>
                      <a:pt x="116" y="8"/>
                    </a:lnTo>
                    <a:lnTo>
                      <a:pt x="117" y="8"/>
                    </a:lnTo>
                    <a:lnTo>
                      <a:pt x="117" y="8"/>
                    </a:lnTo>
                    <a:lnTo>
                      <a:pt x="118" y="8"/>
                    </a:lnTo>
                    <a:lnTo>
                      <a:pt x="118" y="8"/>
                    </a:lnTo>
                    <a:lnTo>
                      <a:pt x="118" y="9"/>
                    </a:lnTo>
                    <a:lnTo>
                      <a:pt x="119" y="9"/>
                    </a:lnTo>
                    <a:lnTo>
                      <a:pt x="119" y="9"/>
                    </a:lnTo>
                    <a:lnTo>
                      <a:pt x="120" y="10"/>
                    </a:lnTo>
                    <a:lnTo>
                      <a:pt x="120" y="10"/>
                    </a:lnTo>
                    <a:lnTo>
                      <a:pt x="121" y="10"/>
                    </a:lnTo>
                    <a:lnTo>
                      <a:pt x="121" y="10"/>
                    </a:lnTo>
                    <a:lnTo>
                      <a:pt x="122" y="11"/>
                    </a:lnTo>
                    <a:lnTo>
                      <a:pt x="122" y="11"/>
                    </a:lnTo>
                    <a:lnTo>
                      <a:pt x="123" y="11"/>
                    </a:lnTo>
                    <a:lnTo>
                      <a:pt x="123" y="12"/>
                    </a:lnTo>
                    <a:lnTo>
                      <a:pt x="124" y="12"/>
                    </a:lnTo>
                    <a:lnTo>
                      <a:pt x="124" y="12"/>
                    </a:lnTo>
                    <a:lnTo>
                      <a:pt x="125" y="12"/>
                    </a:lnTo>
                    <a:lnTo>
                      <a:pt x="125" y="13"/>
                    </a:lnTo>
                    <a:lnTo>
                      <a:pt x="126" y="13"/>
                    </a:lnTo>
                    <a:lnTo>
                      <a:pt x="126" y="13"/>
                    </a:lnTo>
                    <a:lnTo>
                      <a:pt x="127" y="14"/>
                    </a:lnTo>
                    <a:lnTo>
                      <a:pt x="127" y="14"/>
                    </a:lnTo>
                    <a:lnTo>
                      <a:pt x="128" y="14"/>
                    </a:lnTo>
                    <a:lnTo>
                      <a:pt x="128" y="15"/>
                    </a:lnTo>
                    <a:lnTo>
                      <a:pt x="129" y="15"/>
                    </a:lnTo>
                    <a:lnTo>
                      <a:pt x="129" y="15"/>
                    </a:lnTo>
                    <a:lnTo>
                      <a:pt x="130" y="16"/>
                    </a:lnTo>
                    <a:lnTo>
                      <a:pt x="130" y="16"/>
                    </a:lnTo>
                    <a:lnTo>
                      <a:pt x="131" y="16"/>
                    </a:lnTo>
                    <a:lnTo>
                      <a:pt x="131" y="17"/>
                    </a:lnTo>
                    <a:lnTo>
                      <a:pt x="132" y="17"/>
                    </a:lnTo>
                    <a:lnTo>
                      <a:pt x="132" y="17"/>
                    </a:lnTo>
                    <a:lnTo>
                      <a:pt x="132" y="18"/>
                    </a:lnTo>
                    <a:lnTo>
                      <a:pt x="133" y="18"/>
                    </a:lnTo>
                    <a:lnTo>
                      <a:pt x="133" y="18"/>
                    </a:lnTo>
                    <a:lnTo>
                      <a:pt x="134" y="19"/>
                    </a:lnTo>
                    <a:lnTo>
                      <a:pt x="134" y="19"/>
                    </a:lnTo>
                    <a:lnTo>
                      <a:pt x="135" y="19"/>
                    </a:lnTo>
                    <a:lnTo>
                      <a:pt x="135" y="20"/>
                    </a:lnTo>
                    <a:lnTo>
                      <a:pt x="136" y="20"/>
                    </a:lnTo>
                    <a:lnTo>
                      <a:pt x="136" y="21"/>
                    </a:lnTo>
                    <a:lnTo>
                      <a:pt x="137" y="21"/>
                    </a:lnTo>
                    <a:lnTo>
                      <a:pt x="137" y="21"/>
                    </a:lnTo>
                    <a:lnTo>
                      <a:pt x="138" y="22"/>
                    </a:lnTo>
                    <a:lnTo>
                      <a:pt x="138" y="22"/>
                    </a:lnTo>
                    <a:lnTo>
                      <a:pt x="139" y="22"/>
                    </a:lnTo>
                    <a:lnTo>
                      <a:pt x="139" y="23"/>
                    </a:lnTo>
                    <a:lnTo>
                      <a:pt x="140" y="23"/>
                    </a:lnTo>
                    <a:lnTo>
                      <a:pt x="140" y="24"/>
                    </a:lnTo>
                    <a:lnTo>
                      <a:pt x="141" y="24"/>
                    </a:lnTo>
                    <a:lnTo>
                      <a:pt x="141" y="24"/>
                    </a:lnTo>
                    <a:lnTo>
                      <a:pt x="142" y="25"/>
                    </a:lnTo>
                    <a:lnTo>
                      <a:pt x="142" y="25"/>
                    </a:lnTo>
                    <a:lnTo>
                      <a:pt x="143" y="26"/>
                    </a:lnTo>
                    <a:lnTo>
                      <a:pt x="143" y="26"/>
                    </a:lnTo>
                    <a:lnTo>
                      <a:pt x="144" y="26"/>
                    </a:lnTo>
                    <a:lnTo>
                      <a:pt x="144" y="27"/>
                    </a:lnTo>
                    <a:lnTo>
                      <a:pt x="145" y="27"/>
                    </a:lnTo>
                    <a:lnTo>
                      <a:pt x="145" y="28"/>
                    </a:lnTo>
                    <a:lnTo>
                      <a:pt x="146" y="28"/>
                    </a:lnTo>
                    <a:lnTo>
                      <a:pt x="146" y="29"/>
                    </a:lnTo>
                    <a:lnTo>
                      <a:pt x="147" y="29"/>
                    </a:lnTo>
                    <a:lnTo>
                      <a:pt x="147" y="29"/>
                    </a:lnTo>
                    <a:lnTo>
                      <a:pt x="147" y="30"/>
                    </a:lnTo>
                    <a:lnTo>
                      <a:pt x="148" y="30"/>
                    </a:lnTo>
                    <a:lnTo>
                      <a:pt x="148" y="31"/>
                    </a:lnTo>
                    <a:lnTo>
                      <a:pt x="149" y="31"/>
                    </a:lnTo>
                    <a:lnTo>
                      <a:pt x="149" y="31"/>
                    </a:lnTo>
                    <a:lnTo>
                      <a:pt x="150" y="32"/>
                    </a:lnTo>
                    <a:lnTo>
                      <a:pt x="150" y="32"/>
                    </a:lnTo>
                    <a:lnTo>
                      <a:pt x="151" y="33"/>
                    </a:lnTo>
                    <a:lnTo>
                      <a:pt x="151" y="33"/>
                    </a:lnTo>
                    <a:lnTo>
                      <a:pt x="152" y="34"/>
                    </a:lnTo>
                    <a:lnTo>
                      <a:pt x="152" y="34"/>
                    </a:lnTo>
                    <a:lnTo>
                      <a:pt x="153" y="35"/>
                    </a:lnTo>
                    <a:lnTo>
                      <a:pt x="153" y="35"/>
                    </a:lnTo>
                    <a:lnTo>
                      <a:pt x="154" y="35"/>
                    </a:lnTo>
                    <a:lnTo>
                      <a:pt x="154" y="36"/>
                    </a:lnTo>
                    <a:lnTo>
                      <a:pt x="155" y="36"/>
                    </a:lnTo>
                    <a:lnTo>
                      <a:pt x="155" y="37"/>
                    </a:lnTo>
                    <a:lnTo>
                      <a:pt x="156" y="37"/>
                    </a:lnTo>
                    <a:lnTo>
                      <a:pt x="156" y="38"/>
                    </a:lnTo>
                    <a:lnTo>
                      <a:pt x="157" y="38"/>
                    </a:lnTo>
                    <a:lnTo>
                      <a:pt x="157" y="39"/>
                    </a:lnTo>
                    <a:lnTo>
                      <a:pt x="158" y="39"/>
                    </a:lnTo>
                    <a:lnTo>
                      <a:pt x="158" y="39"/>
                    </a:lnTo>
                    <a:lnTo>
                      <a:pt x="159" y="40"/>
                    </a:lnTo>
                    <a:lnTo>
                      <a:pt x="159" y="40"/>
                    </a:lnTo>
                    <a:lnTo>
                      <a:pt x="160" y="41"/>
                    </a:lnTo>
                    <a:lnTo>
                      <a:pt x="160" y="41"/>
                    </a:lnTo>
                    <a:lnTo>
                      <a:pt x="161" y="42"/>
                    </a:lnTo>
                    <a:lnTo>
                      <a:pt x="161" y="42"/>
                    </a:lnTo>
                    <a:lnTo>
                      <a:pt x="161" y="43"/>
                    </a:lnTo>
                    <a:lnTo>
                      <a:pt x="162" y="43"/>
                    </a:lnTo>
                    <a:lnTo>
                      <a:pt x="162" y="44"/>
                    </a:lnTo>
                    <a:lnTo>
                      <a:pt x="163" y="44"/>
                    </a:lnTo>
                    <a:lnTo>
                      <a:pt x="163" y="45"/>
                    </a:lnTo>
                    <a:lnTo>
                      <a:pt x="164" y="45"/>
                    </a:lnTo>
                    <a:lnTo>
                      <a:pt x="164" y="46"/>
                    </a:lnTo>
                    <a:lnTo>
                      <a:pt x="165" y="46"/>
                    </a:lnTo>
                    <a:lnTo>
                      <a:pt x="165" y="47"/>
                    </a:lnTo>
                    <a:lnTo>
                      <a:pt x="166" y="47"/>
                    </a:lnTo>
                    <a:lnTo>
                      <a:pt x="166" y="48"/>
                    </a:lnTo>
                    <a:lnTo>
                      <a:pt x="167" y="48"/>
                    </a:lnTo>
                    <a:lnTo>
                      <a:pt x="167" y="48"/>
                    </a:lnTo>
                    <a:lnTo>
                      <a:pt x="168" y="49"/>
                    </a:lnTo>
                    <a:lnTo>
                      <a:pt x="168" y="49"/>
                    </a:lnTo>
                    <a:lnTo>
                      <a:pt x="169" y="50"/>
                    </a:lnTo>
                    <a:lnTo>
                      <a:pt x="169" y="50"/>
                    </a:lnTo>
                    <a:lnTo>
                      <a:pt x="170" y="51"/>
                    </a:lnTo>
                    <a:lnTo>
                      <a:pt x="170" y="51"/>
                    </a:lnTo>
                    <a:lnTo>
                      <a:pt x="171" y="52"/>
                    </a:lnTo>
                    <a:lnTo>
                      <a:pt x="171" y="52"/>
                    </a:lnTo>
                    <a:lnTo>
                      <a:pt x="172" y="53"/>
                    </a:lnTo>
                    <a:lnTo>
                      <a:pt x="172" y="53"/>
                    </a:lnTo>
                    <a:lnTo>
                      <a:pt x="173" y="54"/>
                    </a:lnTo>
                    <a:lnTo>
                      <a:pt x="173" y="54"/>
                    </a:lnTo>
                    <a:lnTo>
                      <a:pt x="174" y="55"/>
                    </a:lnTo>
                    <a:lnTo>
                      <a:pt x="174" y="55"/>
                    </a:lnTo>
                    <a:lnTo>
                      <a:pt x="175" y="56"/>
                    </a:lnTo>
                    <a:lnTo>
                      <a:pt x="175" y="56"/>
                    </a:lnTo>
                    <a:lnTo>
                      <a:pt x="175" y="57"/>
                    </a:lnTo>
                    <a:lnTo>
                      <a:pt x="176" y="57"/>
                    </a:lnTo>
                    <a:lnTo>
                      <a:pt x="176" y="57"/>
                    </a:lnTo>
                    <a:lnTo>
                      <a:pt x="177" y="58"/>
                    </a:lnTo>
                    <a:lnTo>
                      <a:pt x="177" y="58"/>
                    </a:lnTo>
                    <a:lnTo>
                      <a:pt x="178" y="59"/>
                    </a:lnTo>
                    <a:lnTo>
                      <a:pt x="178" y="59"/>
                    </a:lnTo>
                    <a:lnTo>
                      <a:pt x="179" y="60"/>
                    </a:lnTo>
                    <a:lnTo>
                      <a:pt x="179" y="60"/>
                    </a:lnTo>
                    <a:lnTo>
                      <a:pt x="180" y="61"/>
                    </a:lnTo>
                    <a:lnTo>
                      <a:pt x="180" y="61"/>
                    </a:lnTo>
                    <a:lnTo>
                      <a:pt x="181" y="62"/>
                    </a:lnTo>
                    <a:lnTo>
                      <a:pt x="181" y="62"/>
                    </a:lnTo>
                    <a:lnTo>
                      <a:pt x="182" y="63"/>
                    </a:lnTo>
                    <a:lnTo>
                      <a:pt x="182" y="63"/>
                    </a:lnTo>
                    <a:lnTo>
                      <a:pt x="183" y="64"/>
                    </a:lnTo>
                    <a:lnTo>
                      <a:pt x="183" y="64"/>
                    </a:lnTo>
                    <a:lnTo>
                      <a:pt x="184" y="65"/>
                    </a:lnTo>
                    <a:lnTo>
                      <a:pt x="184" y="65"/>
                    </a:lnTo>
                    <a:lnTo>
                      <a:pt x="185" y="66"/>
                    </a:lnTo>
                    <a:lnTo>
                      <a:pt x="185" y="66"/>
                    </a:lnTo>
                    <a:lnTo>
                      <a:pt x="186" y="66"/>
                    </a:lnTo>
                    <a:lnTo>
                      <a:pt x="186" y="67"/>
                    </a:lnTo>
                    <a:lnTo>
                      <a:pt x="187" y="67"/>
                    </a:lnTo>
                    <a:lnTo>
                      <a:pt x="187" y="68"/>
                    </a:lnTo>
                    <a:lnTo>
                      <a:pt x="188" y="68"/>
                    </a:lnTo>
                    <a:lnTo>
                      <a:pt x="188" y="69"/>
                    </a:lnTo>
                    <a:lnTo>
                      <a:pt x="189" y="69"/>
                    </a:lnTo>
                    <a:lnTo>
                      <a:pt x="189" y="70"/>
                    </a:lnTo>
                    <a:lnTo>
                      <a:pt x="189" y="70"/>
                    </a:lnTo>
                    <a:lnTo>
                      <a:pt x="190" y="70"/>
                    </a:lnTo>
                    <a:lnTo>
                      <a:pt x="190" y="71"/>
                    </a:lnTo>
                    <a:lnTo>
                      <a:pt x="191" y="71"/>
                    </a:lnTo>
                    <a:lnTo>
                      <a:pt x="191" y="72"/>
                    </a:lnTo>
                    <a:lnTo>
                      <a:pt x="192" y="72"/>
                    </a:lnTo>
                    <a:lnTo>
                      <a:pt x="192" y="73"/>
                    </a:lnTo>
                    <a:lnTo>
                      <a:pt x="193" y="73"/>
                    </a:lnTo>
                    <a:lnTo>
                      <a:pt x="193" y="74"/>
                    </a:lnTo>
                    <a:lnTo>
                      <a:pt x="194" y="74"/>
                    </a:lnTo>
                    <a:lnTo>
                      <a:pt x="194" y="75"/>
                    </a:lnTo>
                    <a:lnTo>
                      <a:pt x="195" y="75"/>
                    </a:lnTo>
                    <a:lnTo>
                      <a:pt x="195" y="75"/>
                    </a:lnTo>
                    <a:lnTo>
                      <a:pt x="196" y="76"/>
                    </a:lnTo>
                    <a:lnTo>
                      <a:pt x="196" y="76"/>
                    </a:lnTo>
                    <a:lnTo>
                      <a:pt x="197" y="77"/>
                    </a:lnTo>
                    <a:lnTo>
                      <a:pt x="197" y="77"/>
                    </a:lnTo>
                    <a:lnTo>
                      <a:pt x="198" y="78"/>
                    </a:lnTo>
                    <a:lnTo>
                      <a:pt x="198" y="78"/>
                    </a:lnTo>
                    <a:lnTo>
                      <a:pt x="199" y="79"/>
                    </a:lnTo>
                    <a:lnTo>
                      <a:pt x="199" y="79"/>
                    </a:lnTo>
                    <a:lnTo>
                      <a:pt x="200" y="79"/>
                    </a:lnTo>
                    <a:lnTo>
                      <a:pt x="200" y="80"/>
                    </a:lnTo>
                    <a:lnTo>
                      <a:pt x="201" y="80"/>
                    </a:lnTo>
                    <a:lnTo>
                      <a:pt x="201" y="81"/>
                    </a:lnTo>
                    <a:lnTo>
                      <a:pt x="202" y="81"/>
                    </a:lnTo>
                    <a:lnTo>
                      <a:pt x="202" y="81"/>
                    </a:lnTo>
                    <a:lnTo>
                      <a:pt x="203" y="82"/>
                    </a:lnTo>
                    <a:lnTo>
                      <a:pt x="203" y="82"/>
                    </a:lnTo>
                    <a:lnTo>
                      <a:pt x="204" y="83"/>
                    </a:lnTo>
                    <a:lnTo>
                      <a:pt x="204" y="83"/>
                    </a:lnTo>
                    <a:lnTo>
                      <a:pt x="204" y="84"/>
                    </a:lnTo>
                    <a:lnTo>
                      <a:pt x="205" y="84"/>
                    </a:lnTo>
                    <a:lnTo>
                      <a:pt x="205" y="84"/>
                    </a:lnTo>
                    <a:lnTo>
                      <a:pt x="206" y="85"/>
                    </a:lnTo>
                    <a:lnTo>
                      <a:pt x="206" y="85"/>
                    </a:lnTo>
                    <a:lnTo>
                      <a:pt x="207" y="86"/>
                    </a:lnTo>
                    <a:lnTo>
                      <a:pt x="207" y="86"/>
                    </a:lnTo>
                    <a:lnTo>
                      <a:pt x="208" y="86"/>
                    </a:lnTo>
                    <a:lnTo>
                      <a:pt x="208" y="87"/>
                    </a:lnTo>
                    <a:lnTo>
                      <a:pt x="209" y="87"/>
                    </a:lnTo>
                    <a:lnTo>
                      <a:pt x="209" y="88"/>
                    </a:lnTo>
                    <a:lnTo>
                      <a:pt x="210" y="88"/>
                    </a:lnTo>
                    <a:lnTo>
                      <a:pt x="210" y="88"/>
                    </a:lnTo>
                    <a:lnTo>
                      <a:pt x="211" y="89"/>
                    </a:lnTo>
                    <a:lnTo>
                      <a:pt x="211" y="89"/>
                    </a:lnTo>
                    <a:lnTo>
                      <a:pt x="212" y="89"/>
                    </a:lnTo>
                    <a:lnTo>
                      <a:pt x="212" y="90"/>
                    </a:lnTo>
                    <a:lnTo>
                      <a:pt x="213" y="90"/>
                    </a:lnTo>
                    <a:lnTo>
                      <a:pt x="213" y="90"/>
                    </a:lnTo>
                    <a:lnTo>
                      <a:pt x="214" y="91"/>
                    </a:lnTo>
                    <a:lnTo>
                      <a:pt x="214" y="91"/>
                    </a:lnTo>
                    <a:lnTo>
                      <a:pt x="215" y="92"/>
                    </a:lnTo>
                    <a:lnTo>
                      <a:pt x="215" y="92"/>
                    </a:lnTo>
                    <a:lnTo>
                      <a:pt x="216" y="92"/>
                    </a:lnTo>
                    <a:lnTo>
                      <a:pt x="216" y="93"/>
                    </a:lnTo>
                    <a:lnTo>
                      <a:pt x="217" y="93"/>
                    </a:lnTo>
                    <a:lnTo>
                      <a:pt x="217" y="93"/>
                    </a:lnTo>
                    <a:lnTo>
                      <a:pt x="218" y="94"/>
                    </a:lnTo>
                    <a:lnTo>
                      <a:pt x="218" y="94"/>
                    </a:lnTo>
                    <a:lnTo>
                      <a:pt x="218" y="94"/>
                    </a:lnTo>
                    <a:lnTo>
                      <a:pt x="219" y="95"/>
                    </a:lnTo>
                    <a:lnTo>
                      <a:pt x="219" y="95"/>
                    </a:lnTo>
                    <a:lnTo>
                      <a:pt x="220" y="95"/>
                    </a:lnTo>
                    <a:lnTo>
                      <a:pt x="220" y="96"/>
                    </a:lnTo>
                    <a:lnTo>
                      <a:pt x="221" y="96"/>
                    </a:lnTo>
                    <a:lnTo>
                      <a:pt x="221" y="96"/>
                    </a:lnTo>
                    <a:lnTo>
                      <a:pt x="222" y="96"/>
                    </a:lnTo>
                    <a:lnTo>
                      <a:pt x="222" y="97"/>
                    </a:lnTo>
                    <a:lnTo>
                      <a:pt x="223" y="97"/>
                    </a:lnTo>
                    <a:lnTo>
                      <a:pt x="223" y="97"/>
                    </a:lnTo>
                    <a:lnTo>
                      <a:pt x="224" y="98"/>
                    </a:lnTo>
                    <a:lnTo>
                      <a:pt x="224" y="98"/>
                    </a:lnTo>
                    <a:lnTo>
                      <a:pt x="225" y="98"/>
                    </a:lnTo>
                    <a:lnTo>
                      <a:pt x="225" y="98"/>
                    </a:lnTo>
                    <a:lnTo>
                      <a:pt x="226" y="99"/>
                    </a:lnTo>
                    <a:lnTo>
                      <a:pt x="226" y="99"/>
                    </a:lnTo>
                    <a:lnTo>
                      <a:pt x="227" y="99"/>
                    </a:lnTo>
                    <a:lnTo>
                      <a:pt x="227" y="100"/>
                    </a:lnTo>
                    <a:lnTo>
                      <a:pt x="228" y="100"/>
                    </a:lnTo>
                    <a:lnTo>
                      <a:pt x="228" y="100"/>
                    </a:lnTo>
                    <a:lnTo>
                      <a:pt x="229" y="100"/>
                    </a:lnTo>
                    <a:lnTo>
                      <a:pt x="229" y="101"/>
                    </a:lnTo>
                    <a:lnTo>
                      <a:pt x="230" y="101"/>
                    </a:lnTo>
                    <a:lnTo>
                      <a:pt x="230" y="101"/>
                    </a:lnTo>
                    <a:lnTo>
                      <a:pt x="231" y="101"/>
                    </a:lnTo>
                    <a:lnTo>
                      <a:pt x="231" y="102"/>
                    </a:lnTo>
                    <a:lnTo>
                      <a:pt x="232" y="102"/>
                    </a:lnTo>
                    <a:lnTo>
                      <a:pt x="232" y="102"/>
                    </a:lnTo>
                    <a:lnTo>
                      <a:pt x="232" y="102"/>
                    </a:lnTo>
                    <a:lnTo>
                      <a:pt x="233" y="103"/>
                    </a:lnTo>
                    <a:lnTo>
                      <a:pt x="233" y="103"/>
                    </a:lnTo>
                    <a:lnTo>
                      <a:pt x="234" y="103"/>
                    </a:lnTo>
                    <a:lnTo>
                      <a:pt x="234" y="103"/>
                    </a:lnTo>
                    <a:lnTo>
                      <a:pt x="235" y="103"/>
                    </a:lnTo>
                    <a:lnTo>
                      <a:pt x="235" y="104"/>
                    </a:lnTo>
                    <a:lnTo>
                      <a:pt x="236" y="104"/>
                    </a:lnTo>
                    <a:lnTo>
                      <a:pt x="236" y="104"/>
                    </a:lnTo>
                    <a:lnTo>
                      <a:pt x="237" y="104"/>
                    </a:lnTo>
                    <a:lnTo>
                      <a:pt x="237" y="105"/>
                    </a:lnTo>
                    <a:lnTo>
                      <a:pt x="238" y="105"/>
                    </a:lnTo>
                    <a:lnTo>
                      <a:pt x="238" y="105"/>
                    </a:lnTo>
                    <a:lnTo>
                      <a:pt x="239" y="105"/>
                    </a:lnTo>
                    <a:lnTo>
                      <a:pt x="239" y="105"/>
                    </a:lnTo>
                    <a:lnTo>
                      <a:pt x="240" y="105"/>
                    </a:lnTo>
                    <a:lnTo>
                      <a:pt x="240" y="106"/>
                    </a:lnTo>
                    <a:lnTo>
                      <a:pt x="241" y="106"/>
                    </a:lnTo>
                    <a:lnTo>
                      <a:pt x="241" y="106"/>
                    </a:lnTo>
                    <a:lnTo>
                      <a:pt x="242" y="106"/>
                    </a:lnTo>
                    <a:lnTo>
                      <a:pt x="242" y="106"/>
                    </a:lnTo>
                    <a:lnTo>
                      <a:pt x="242" y="106"/>
                    </a:lnTo>
                    <a:lnTo>
                      <a:pt x="243" y="106"/>
                    </a:lnTo>
                    <a:lnTo>
                      <a:pt x="243" y="107"/>
                    </a:lnTo>
                    <a:lnTo>
                      <a:pt x="244" y="107"/>
                    </a:lnTo>
                    <a:lnTo>
                      <a:pt x="244" y="107"/>
                    </a:lnTo>
                    <a:lnTo>
                      <a:pt x="245" y="107"/>
                    </a:lnTo>
                    <a:lnTo>
                      <a:pt x="245" y="107"/>
                    </a:lnTo>
                    <a:lnTo>
                      <a:pt x="246" y="107"/>
                    </a:lnTo>
                    <a:lnTo>
                      <a:pt x="246" y="107"/>
                    </a:lnTo>
                    <a:lnTo>
                      <a:pt x="247" y="108"/>
                    </a:lnTo>
                    <a:lnTo>
                      <a:pt x="247" y="108"/>
                    </a:lnTo>
                    <a:lnTo>
                      <a:pt x="248" y="108"/>
                    </a:lnTo>
                    <a:lnTo>
                      <a:pt x="248" y="108"/>
                    </a:lnTo>
                    <a:lnTo>
                      <a:pt x="249" y="108"/>
                    </a:lnTo>
                    <a:lnTo>
                      <a:pt x="249" y="108"/>
                    </a:lnTo>
                    <a:lnTo>
                      <a:pt x="250" y="108"/>
                    </a:lnTo>
                    <a:lnTo>
                      <a:pt x="250" y="108"/>
                    </a:lnTo>
                    <a:lnTo>
                      <a:pt x="251" y="108"/>
                    </a:lnTo>
                    <a:lnTo>
                      <a:pt x="251" y="108"/>
                    </a:lnTo>
                    <a:lnTo>
                      <a:pt x="252" y="109"/>
                    </a:lnTo>
                    <a:lnTo>
                      <a:pt x="252" y="109"/>
                    </a:lnTo>
                    <a:lnTo>
                      <a:pt x="253" y="109"/>
                    </a:lnTo>
                    <a:lnTo>
                      <a:pt x="253" y="109"/>
                    </a:lnTo>
                    <a:lnTo>
                      <a:pt x="254" y="109"/>
                    </a:lnTo>
                    <a:lnTo>
                      <a:pt x="254" y="109"/>
                    </a:lnTo>
                    <a:lnTo>
                      <a:pt x="255" y="109"/>
                    </a:lnTo>
                    <a:lnTo>
                      <a:pt x="255" y="109"/>
                    </a:lnTo>
                    <a:lnTo>
                      <a:pt x="256" y="109"/>
                    </a:lnTo>
                    <a:lnTo>
                      <a:pt x="256" y="109"/>
                    </a:lnTo>
                    <a:lnTo>
                      <a:pt x="256" y="109"/>
                    </a:lnTo>
                    <a:lnTo>
                      <a:pt x="257" y="109"/>
                    </a:lnTo>
                    <a:lnTo>
                      <a:pt x="257" y="109"/>
                    </a:lnTo>
                    <a:lnTo>
                      <a:pt x="258" y="109"/>
                    </a:lnTo>
                    <a:lnTo>
                      <a:pt x="258" y="109"/>
                    </a:lnTo>
                    <a:lnTo>
                      <a:pt x="259" y="109"/>
                    </a:lnTo>
                    <a:lnTo>
                      <a:pt x="259" y="109"/>
                    </a:lnTo>
                    <a:lnTo>
                      <a:pt x="260" y="109"/>
                    </a:lnTo>
                    <a:lnTo>
                      <a:pt x="260" y="109"/>
                    </a:lnTo>
                    <a:lnTo>
                      <a:pt x="261" y="109"/>
                    </a:lnTo>
                    <a:lnTo>
                      <a:pt x="261" y="109"/>
                    </a:lnTo>
                    <a:lnTo>
                      <a:pt x="262" y="109"/>
                    </a:lnTo>
                    <a:lnTo>
                      <a:pt x="262" y="109"/>
                    </a:lnTo>
                    <a:lnTo>
                      <a:pt x="263" y="109"/>
                    </a:lnTo>
                    <a:lnTo>
                      <a:pt x="263" y="109"/>
                    </a:lnTo>
                    <a:lnTo>
                      <a:pt x="264" y="109"/>
                    </a:lnTo>
                    <a:lnTo>
                      <a:pt x="264" y="109"/>
                    </a:lnTo>
                    <a:lnTo>
                      <a:pt x="265" y="109"/>
                    </a:lnTo>
                    <a:lnTo>
                      <a:pt x="265" y="109"/>
                    </a:lnTo>
                    <a:lnTo>
                      <a:pt x="266" y="109"/>
                    </a:lnTo>
                    <a:lnTo>
                      <a:pt x="266" y="109"/>
                    </a:lnTo>
                    <a:lnTo>
                      <a:pt x="267" y="109"/>
                    </a:lnTo>
                    <a:lnTo>
                      <a:pt x="267" y="109"/>
                    </a:lnTo>
                    <a:lnTo>
                      <a:pt x="268" y="109"/>
                    </a:lnTo>
                    <a:lnTo>
                      <a:pt x="268" y="109"/>
                    </a:lnTo>
                    <a:lnTo>
                      <a:pt x="269" y="109"/>
                    </a:lnTo>
                    <a:lnTo>
                      <a:pt x="269" y="109"/>
                    </a:lnTo>
                    <a:lnTo>
                      <a:pt x="270" y="108"/>
                    </a:lnTo>
                    <a:lnTo>
                      <a:pt x="270" y="108"/>
                    </a:lnTo>
                    <a:lnTo>
                      <a:pt x="270" y="108"/>
                    </a:lnTo>
                    <a:lnTo>
                      <a:pt x="271" y="108"/>
                    </a:lnTo>
                    <a:lnTo>
                      <a:pt x="271" y="108"/>
                    </a:lnTo>
                    <a:lnTo>
                      <a:pt x="272" y="108"/>
                    </a:lnTo>
                    <a:lnTo>
                      <a:pt x="272" y="108"/>
                    </a:lnTo>
                    <a:lnTo>
                      <a:pt x="273" y="108"/>
                    </a:lnTo>
                    <a:lnTo>
                      <a:pt x="273" y="108"/>
                    </a:lnTo>
                    <a:lnTo>
                      <a:pt x="274" y="108"/>
                    </a:lnTo>
                    <a:lnTo>
                      <a:pt x="274" y="107"/>
                    </a:lnTo>
                    <a:lnTo>
                      <a:pt x="275" y="107"/>
                    </a:lnTo>
                    <a:lnTo>
                      <a:pt x="275" y="107"/>
                    </a:lnTo>
                    <a:lnTo>
                      <a:pt x="276" y="107"/>
                    </a:lnTo>
                    <a:lnTo>
                      <a:pt x="276" y="107"/>
                    </a:lnTo>
                    <a:lnTo>
                      <a:pt x="277" y="107"/>
                    </a:lnTo>
                    <a:lnTo>
                      <a:pt x="277" y="107"/>
                    </a:lnTo>
                    <a:lnTo>
                      <a:pt x="278" y="106"/>
                    </a:lnTo>
                    <a:lnTo>
                      <a:pt x="278" y="106"/>
                    </a:lnTo>
                    <a:lnTo>
                      <a:pt x="279" y="106"/>
                    </a:lnTo>
                    <a:lnTo>
                      <a:pt x="279" y="106"/>
                    </a:lnTo>
                    <a:lnTo>
                      <a:pt x="280" y="106"/>
                    </a:lnTo>
                    <a:lnTo>
                      <a:pt x="280" y="106"/>
                    </a:lnTo>
                    <a:lnTo>
                      <a:pt x="281" y="106"/>
                    </a:lnTo>
                    <a:lnTo>
                      <a:pt x="281" y="105"/>
                    </a:lnTo>
                    <a:lnTo>
                      <a:pt x="282" y="105"/>
                    </a:lnTo>
                    <a:lnTo>
                      <a:pt x="282" y="105"/>
                    </a:lnTo>
                    <a:lnTo>
                      <a:pt x="283" y="105"/>
                    </a:lnTo>
                    <a:lnTo>
                      <a:pt x="283" y="105"/>
                    </a:lnTo>
                    <a:lnTo>
                      <a:pt x="284" y="105"/>
                    </a:lnTo>
                    <a:lnTo>
                      <a:pt x="284" y="104"/>
                    </a:lnTo>
                    <a:lnTo>
                      <a:pt x="284" y="104"/>
                    </a:lnTo>
                    <a:lnTo>
                      <a:pt x="285" y="104"/>
                    </a:lnTo>
                    <a:lnTo>
                      <a:pt x="285" y="104"/>
                    </a:lnTo>
                    <a:lnTo>
                      <a:pt x="286" y="103"/>
                    </a:lnTo>
                    <a:lnTo>
                      <a:pt x="286" y="103"/>
                    </a:lnTo>
                    <a:lnTo>
                      <a:pt x="287" y="103"/>
                    </a:lnTo>
                    <a:lnTo>
                      <a:pt x="287" y="103"/>
                    </a:lnTo>
                    <a:lnTo>
                      <a:pt x="288" y="103"/>
                    </a:lnTo>
                    <a:lnTo>
                      <a:pt x="288" y="102"/>
                    </a:lnTo>
                    <a:lnTo>
                      <a:pt x="289" y="102"/>
                    </a:lnTo>
                    <a:lnTo>
                      <a:pt x="289" y="102"/>
                    </a:lnTo>
                    <a:lnTo>
                      <a:pt x="290" y="102"/>
                    </a:lnTo>
                    <a:lnTo>
                      <a:pt x="290" y="101"/>
                    </a:lnTo>
                    <a:lnTo>
                      <a:pt x="291" y="101"/>
                    </a:lnTo>
                    <a:lnTo>
                      <a:pt x="291" y="101"/>
                    </a:lnTo>
                    <a:lnTo>
                      <a:pt x="292" y="101"/>
                    </a:lnTo>
                    <a:lnTo>
                      <a:pt x="292" y="100"/>
                    </a:lnTo>
                    <a:lnTo>
                      <a:pt x="293" y="100"/>
                    </a:lnTo>
                    <a:lnTo>
                      <a:pt x="293" y="100"/>
                    </a:lnTo>
                    <a:lnTo>
                      <a:pt x="294" y="100"/>
                    </a:lnTo>
                    <a:lnTo>
                      <a:pt x="294" y="99"/>
                    </a:lnTo>
                    <a:lnTo>
                      <a:pt x="295" y="99"/>
                    </a:lnTo>
                    <a:lnTo>
                      <a:pt x="295" y="99"/>
                    </a:lnTo>
                    <a:lnTo>
                      <a:pt x="296" y="98"/>
                    </a:lnTo>
                    <a:lnTo>
                      <a:pt x="296" y="98"/>
                    </a:lnTo>
                    <a:lnTo>
                      <a:pt x="297" y="98"/>
                    </a:lnTo>
                    <a:lnTo>
                      <a:pt x="297" y="98"/>
                    </a:lnTo>
                    <a:lnTo>
                      <a:pt x="298" y="97"/>
                    </a:lnTo>
                    <a:lnTo>
                      <a:pt x="298" y="97"/>
                    </a:lnTo>
                    <a:lnTo>
                      <a:pt x="299" y="97"/>
                    </a:lnTo>
                    <a:lnTo>
                      <a:pt x="299" y="96"/>
                    </a:lnTo>
                    <a:lnTo>
                      <a:pt x="299" y="96"/>
                    </a:lnTo>
                    <a:lnTo>
                      <a:pt x="300" y="96"/>
                    </a:lnTo>
                    <a:lnTo>
                      <a:pt x="300" y="96"/>
                    </a:lnTo>
                    <a:lnTo>
                      <a:pt x="301" y="95"/>
                    </a:lnTo>
                    <a:lnTo>
                      <a:pt x="301" y="95"/>
                    </a:lnTo>
                    <a:lnTo>
                      <a:pt x="302" y="95"/>
                    </a:lnTo>
                    <a:lnTo>
                      <a:pt x="302" y="94"/>
                    </a:lnTo>
                    <a:lnTo>
                      <a:pt x="303" y="94"/>
                    </a:lnTo>
                    <a:lnTo>
                      <a:pt x="303" y="94"/>
                    </a:lnTo>
                    <a:lnTo>
                      <a:pt x="304" y="93"/>
                    </a:lnTo>
                    <a:lnTo>
                      <a:pt x="304" y="93"/>
                    </a:lnTo>
                    <a:lnTo>
                      <a:pt x="305" y="93"/>
                    </a:lnTo>
                    <a:lnTo>
                      <a:pt x="305" y="92"/>
                    </a:lnTo>
                    <a:lnTo>
                      <a:pt x="306" y="92"/>
                    </a:lnTo>
                    <a:lnTo>
                      <a:pt x="306" y="92"/>
                    </a:lnTo>
                    <a:lnTo>
                      <a:pt x="307" y="91"/>
                    </a:lnTo>
                    <a:lnTo>
                      <a:pt x="307" y="91"/>
                    </a:lnTo>
                    <a:lnTo>
                      <a:pt x="308" y="90"/>
                    </a:lnTo>
                    <a:lnTo>
                      <a:pt x="308" y="90"/>
                    </a:lnTo>
                    <a:lnTo>
                      <a:pt x="309" y="90"/>
                    </a:lnTo>
                    <a:lnTo>
                      <a:pt x="309" y="89"/>
                    </a:lnTo>
                    <a:lnTo>
                      <a:pt x="310" y="89"/>
                    </a:lnTo>
                    <a:lnTo>
                      <a:pt x="310" y="89"/>
                    </a:lnTo>
                    <a:lnTo>
                      <a:pt x="311" y="88"/>
                    </a:lnTo>
                    <a:lnTo>
                      <a:pt x="311" y="88"/>
                    </a:lnTo>
                    <a:lnTo>
                      <a:pt x="312" y="88"/>
                    </a:lnTo>
                    <a:lnTo>
                      <a:pt x="312" y="87"/>
                    </a:lnTo>
                    <a:lnTo>
                      <a:pt x="313" y="87"/>
                    </a:lnTo>
                    <a:lnTo>
                      <a:pt x="313" y="86"/>
                    </a:lnTo>
                    <a:lnTo>
                      <a:pt x="313" y="86"/>
                    </a:lnTo>
                    <a:lnTo>
                      <a:pt x="314" y="86"/>
                    </a:lnTo>
                    <a:lnTo>
                      <a:pt x="314" y="85"/>
                    </a:lnTo>
                    <a:lnTo>
                      <a:pt x="315" y="85"/>
                    </a:lnTo>
                    <a:lnTo>
                      <a:pt x="315" y="84"/>
                    </a:lnTo>
                    <a:lnTo>
                      <a:pt x="316" y="84"/>
                    </a:lnTo>
                    <a:lnTo>
                      <a:pt x="316" y="84"/>
                    </a:lnTo>
                    <a:lnTo>
                      <a:pt x="317" y="83"/>
                    </a:lnTo>
                    <a:lnTo>
                      <a:pt x="317" y="83"/>
                    </a:lnTo>
                    <a:lnTo>
                      <a:pt x="318" y="82"/>
                    </a:lnTo>
                    <a:lnTo>
                      <a:pt x="318" y="82"/>
                    </a:lnTo>
                    <a:lnTo>
                      <a:pt x="319" y="81"/>
                    </a:lnTo>
                    <a:lnTo>
                      <a:pt x="319" y="81"/>
                    </a:lnTo>
                    <a:lnTo>
                      <a:pt x="320" y="81"/>
                    </a:lnTo>
                    <a:lnTo>
                      <a:pt x="320" y="80"/>
                    </a:lnTo>
                    <a:lnTo>
                      <a:pt x="321" y="80"/>
                    </a:lnTo>
                    <a:lnTo>
                      <a:pt x="321" y="79"/>
                    </a:lnTo>
                    <a:lnTo>
                      <a:pt x="322" y="79"/>
                    </a:lnTo>
                    <a:lnTo>
                      <a:pt x="322" y="79"/>
                    </a:lnTo>
                    <a:lnTo>
                      <a:pt x="323" y="78"/>
                    </a:lnTo>
                    <a:lnTo>
                      <a:pt x="323" y="78"/>
                    </a:lnTo>
                    <a:lnTo>
                      <a:pt x="324" y="77"/>
                    </a:lnTo>
                    <a:lnTo>
                      <a:pt x="324" y="77"/>
                    </a:lnTo>
                    <a:lnTo>
                      <a:pt x="325" y="76"/>
                    </a:lnTo>
                    <a:lnTo>
                      <a:pt x="325" y="76"/>
                    </a:lnTo>
                    <a:lnTo>
                      <a:pt x="326" y="75"/>
                    </a:lnTo>
                    <a:lnTo>
                      <a:pt x="326" y="75"/>
                    </a:lnTo>
                    <a:lnTo>
                      <a:pt x="327" y="75"/>
                    </a:lnTo>
                    <a:lnTo>
                      <a:pt x="327" y="74"/>
                    </a:lnTo>
                    <a:lnTo>
                      <a:pt x="327" y="74"/>
                    </a:lnTo>
                    <a:lnTo>
                      <a:pt x="328" y="73"/>
                    </a:lnTo>
                    <a:lnTo>
                      <a:pt x="328" y="73"/>
                    </a:lnTo>
                    <a:lnTo>
                      <a:pt x="329" y="72"/>
                    </a:lnTo>
                    <a:lnTo>
                      <a:pt x="329" y="72"/>
                    </a:lnTo>
                    <a:lnTo>
                      <a:pt x="330" y="71"/>
                    </a:lnTo>
                    <a:lnTo>
                      <a:pt x="330" y="71"/>
                    </a:lnTo>
                    <a:lnTo>
                      <a:pt x="331" y="70"/>
                    </a:lnTo>
                    <a:lnTo>
                      <a:pt x="331" y="70"/>
                    </a:lnTo>
                    <a:lnTo>
                      <a:pt x="332" y="70"/>
                    </a:lnTo>
                    <a:lnTo>
                      <a:pt x="332" y="69"/>
                    </a:lnTo>
                    <a:lnTo>
                      <a:pt x="333" y="69"/>
                    </a:lnTo>
                    <a:lnTo>
                      <a:pt x="333" y="68"/>
                    </a:lnTo>
                    <a:lnTo>
                      <a:pt x="334" y="68"/>
                    </a:lnTo>
                    <a:lnTo>
                      <a:pt x="334" y="67"/>
                    </a:lnTo>
                    <a:lnTo>
                      <a:pt x="335" y="67"/>
                    </a:lnTo>
                    <a:lnTo>
                      <a:pt x="335" y="66"/>
                    </a:lnTo>
                    <a:lnTo>
                      <a:pt x="336" y="66"/>
                    </a:lnTo>
                    <a:lnTo>
                      <a:pt x="336" y="66"/>
                    </a:lnTo>
                    <a:lnTo>
                      <a:pt x="337" y="65"/>
                    </a:lnTo>
                    <a:lnTo>
                      <a:pt x="337" y="65"/>
                    </a:lnTo>
                    <a:lnTo>
                      <a:pt x="338" y="64"/>
                    </a:lnTo>
                    <a:lnTo>
                      <a:pt x="338" y="64"/>
                    </a:lnTo>
                    <a:lnTo>
                      <a:pt x="339" y="63"/>
                    </a:lnTo>
                    <a:lnTo>
                      <a:pt x="339" y="63"/>
                    </a:lnTo>
                    <a:lnTo>
                      <a:pt x="340" y="62"/>
                    </a:lnTo>
                    <a:lnTo>
                      <a:pt x="340" y="62"/>
                    </a:lnTo>
                    <a:lnTo>
                      <a:pt x="341" y="61"/>
                    </a:lnTo>
                    <a:lnTo>
                      <a:pt x="341" y="61"/>
                    </a:lnTo>
                    <a:lnTo>
                      <a:pt x="341" y="60"/>
                    </a:lnTo>
                    <a:lnTo>
                      <a:pt x="342" y="60"/>
                    </a:lnTo>
                    <a:lnTo>
                      <a:pt x="342" y="59"/>
                    </a:lnTo>
                    <a:lnTo>
                      <a:pt x="343" y="59"/>
                    </a:lnTo>
                    <a:lnTo>
                      <a:pt x="343" y="58"/>
                    </a:lnTo>
                    <a:lnTo>
                      <a:pt x="344" y="58"/>
                    </a:lnTo>
                    <a:lnTo>
                      <a:pt x="344" y="57"/>
                    </a:lnTo>
                    <a:lnTo>
                      <a:pt x="345" y="57"/>
                    </a:lnTo>
                    <a:lnTo>
                      <a:pt x="345" y="57"/>
                    </a:lnTo>
                    <a:lnTo>
                      <a:pt x="346" y="56"/>
                    </a:lnTo>
                    <a:lnTo>
                      <a:pt x="346" y="56"/>
                    </a:lnTo>
                    <a:lnTo>
                      <a:pt x="347" y="55"/>
                    </a:lnTo>
                    <a:lnTo>
                      <a:pt x="347" y="55"/>
                    </a:lnTo>
                  </a:path>
                </a:pathLst>
              </a:cu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1119" name="Freeform 351"/>
              <p:cNvSpPr>
                <a:spLocks noChangeAspect="1"/>
              </p:cNvSpPr>
              <p:nvPr/>
            </p:nvSpPr>
            <p:spPr bwMode="auto">
              <a:xfrm>
                <a:off x="10683" y="16672"/>
                <a:ext cx="83" cy="726"/>
              </a:xfrm>
              <a:custGeom>
                <a:avLst/>
                <a:gdLst/>
                <a:ahLst/>
                <a:cxnLst>
                  <a:cxn ang="0">
                    <a:pos x="5" y="49"/>
                  </a:cxn>
                  <a:cxn ang="0">
                    <a:pos x="11" y="44"/>
                  </a:cxn>
                  <a:cxn ang="0">
                    <a:pos x="17" y="38"/>
                  </a:cxn>
                  <a:cxn ang="0">
                    <a:pos x="22" y="33"/>
                  </a:cxn>
                  <a:cxn ang="0">
                    <a:pos x="28" y="28"/>
                  </a:cxn>
                  <a:cxn ang="0">
                    <a:pos x="34" y="23"/>
                  </a:cxn>
                  <a:cxn ang="0">
                    <a:pos x="40" y="18"/>
                  </a:cxn>
                  <a:cxn ang="0">
                    <a:pos x="46" y="14"/>
                  </a:cxn>
                  <a:cxn ang="0">
                    <a:pos x="51" y="11"/>
                  </a:cxn>
                  <a:cxn ang="0">
                    <a:pos x="57" y="8"/>
                  </a:cxn>
                  <a:cxn ang="0">
                    <a:pos x="63" y="5"/>
                  </a:cxn>
                  <a:cxn ang="0">
                    <a:pos x="69" y="3"/>
                  </a:cxn>
                  <a:cxn ang="0">
                    <a:pos x="75" y="1"/>
                  </a:cxn>
                  <a:cxn ang="0">
                    <a:pos x="80" y="0"/>
                  </a:cxn>
                  <a:cxn ang="0">
                    <a:pos x="86" y="0"/>
                  </a:cxn>
                  <a:cxn ang="0">
                    <a:pos x="92" y="0"/>
                  </a:cxn>
                  <a:cxn ang="0">
                    <a:pos x="98" y="1"/>
                  </a:cxn>
                  <a:cxn ang="0">
                    <a:pos x="104" y="3"/>
                  </a:cxn>
                  <a:cxn ang="0">
                    <a:pos x="109" y="4"/>
                  </a:cxn>
                  <a:cxn ang="0">
                    <a:pos x="115" y="7"/>
                  </a:cxn>
                  <a:cxn ang="0">
                    <a:pos x="121" y="10"/>
                  </a:cxn>
                  <a:cxn ang="0">
                    <a:pos x="127" y="14"/>
                  </a:cxn>
                  <a:cxn ang="0">
                    <a:pos x="132" y="18"/>
                  </a:cxn>
                  <a:cxn ang="0">
                    <a:pos x="138" y="22"/>
                  </a:cxn>
                  <a:cxn ang="0">
                    <a:pos x="144" y="27"/>
                  </a:cxn>
                  <a:cxn ang="0">
                    <a:pos x="150" y="32"/>
                  </a:cxn>
                  <a:cxn ang="0">
                    <a:pos x="156" y="37"/>
                  </a:cxn>
                  <a:cxn ang="0">
                    <a:pos x="161" y="43"/>
                  </a:cxn>
                  <a:cxn ang="0">
                    <a:pos x="167" y="48"/>
                  </a:cxn>
                  <a:cxn ang="0">
                    <a:pos x="173" y="54"/>
                  </a:cxn>
                  <a:cxn ang="0">
                    <a:pos x="179" y="60"/>
                  </a:cxn>
                  <a:cxn ang="0">
                    <a:pos x="185" y="66"/>
                  </a:cxn>
                  <a:cxn ang="0">
                    <a:pos x="190" y="71"/>
                  </a:cxn>
                  <a:cxn ang="0">
                    <a:pos x="196" y="76"/>
                  </a:cxn>
                  <a:cxn ang="0">
                    <a:pos x="202" y="81"/>
                  </a:cxn>
                  <a:cxn ang="0">
                    <a:pos x="208" y="86"/>
                  </a:cxn>
                  <a:cxn ang="0">
                    <a:pos x="214" y="91"/>
                  </a:cxn>
                  <a:cxn ang="0">
                    <a:pos x="219" y="95"/>
                  </a:cxn>
                  <a:cxn ang="0">
                    <a:pos x="225" y="98"/>
                  </a:cxn>
                  <a:cxn ang="0">
                    <a:pos x="231" y="102"/>
                  </a:cxn>
                  <a:cxn ang="0">
                    <a:pos x="237" y="104"/>
                  </a:cxn>
                  <a:cxn ang="0">
                    <a:pos x="242" y="106"/>
                  </a:cxn>
                  <a:cxn ang="0">
                    <a:pos x="248" y="108"/>
                  </a:cxn>
                  <a:cxn ang="0">
                    <a:pos x="254" y="109"/>
                  </a:cxn>
                  <a:cxn ang="0">
                    <a:pos x="260" y="109"/>
                  </a:cxn>
                  <a:cxn ang="0">
                    <a:pos x="266" y="109"/>
                  </a:cxn>
                  <a:cxn ang="0">
                    <a:pos x="271" y="108"/>
                  </a:cxn>
                  <a:cxn ang="0">
                    <a:pos x="277" y="107"/>
                  </a:cxn>
                  <a:cxn ang="0">
                    <a:pos x="283" y="105"/>
                  </a:cxn>
                  <a:cxn ang="0">
                    <a:pos x="289" y="102"/>
                  </a:cxn>
                  <a:cxn ang="0">
                    <a:pos x="295" y="99"/>
                  </a:cxn>
                  <a:cxn ang="0">
                    <a:pos x="300" y="96"/>
                  </a:cxn>
                  <a:cxn ang="0">
                    <a:pos x="306" y="92"/>
                  </a:cxn>
                  <a:cxn ang="0">
                    <a:pos x="312" y="87"/>
                  </a:cxn>
                  <a:cxn ang="0">
                    <a:pos x="318" y="82"/>
                  </a:cxn>
                  <a:cxn ang="0">
                    <a:pos x="324" y="77"/>
                  </a:cxn>
                  <a:cxn ang="0">
                    <a:pos x="329" y="72"/>
                  </a:cxn>
                  <a:cxn ang="0">
                    <a:pos x="335" y="66"/>
                  </a:cxn>
                  <a:cxn ang="0">
                    <a:pos x="341" y="61"/>
                  </a:cxn>
                  <a:cxn ang="0">
                    <a:pos x="347" y="55"/>
                  </a:cxn>
                </a:cxnLst>
                <a:rect l="0" t="0" r="r" b="b"/>
                <a:pathLst>
                  <a:path w="347" h="109">
                    <a:moveTo>
                      <a:pt x="0" y="55"/>
                    </a:moveTo>
                    <a:lnTo>
                      <a:pt x="0" y="54"/>
                    </a:lnTo>
                    <a:lnTo>
                      <a:pt x="1" y="54"/>
                    </a:lnTo>
                    <a:lnTo>
                      <a:pt x="1" y="53"/>
                    </a:lnTo>
                    <a:lnTo>
                      <a:pt x="2" y="53"/>
                    </a:lnTo>
                    <a:lnTo>
                      <a:pt x="2" y="52"/>
                    </a:lnTo>
                    <a:lnTo>
                      <a:pt x="3" y="52"/>
                    </a:lnTo>
                    <a:lnTo>
                      <a:pt x="3" y="51"/>
                    </a:lnTo>
                    <a:lnTo>
                      <a:pt x="4" y="51"/>
                    </a:lnTo>
                    <a:lnTo>
                      <a:pt x="4" y="50"/>
                    </a:lnTo>
                    <a:lnTo>
                      <a:pt x="5" y="50"/>
                    </a:lnTo>
                    <a:lnTo>
                      <a:pt x="5" y="49"/>
                    </a:lnTo>
                    <a:lnTo>
                      <a:pt x="6" y="49"/>
                    </a:lnTo>
                    <a:lnTo>
                      <a:pt x="6" y="48"/>
                    </a:lnTo>
                    <a:lnTo>
                      <a:pt x="7" y="48"/>
                    </a:lnTo>
                    <a:lnTo>
                      <a:pt x="7" y="48"/>
                    </a:lnTo>
                    <a:lnTo>
                      <a:pt x="8" y="47"/>
                    </a:lnTo>
                    <a:lnTo>
                      <a:pt x="8" y="47"/>
                    </a:lnTo>
                    <a:lnTo>
                      <a:pt x="9" y="46"/>
                    </a:lnTo>
                    <a:lnTo>
                      <a:pt x="9" y="46"/>
                    </a:lnTo>
                    <a:lnTo>
                      <a:pt x="9" y="45"/>
                    </a:lnTo>
                    <a:lnTo>
                      <a:pt x="10" y="45"/>
                    </a:lnTo>
                    <a:lnTo>
                      <a:pt x="10" y="44"/>
                    </a:lnTo>
                    <a:lnTo>
                      <a:pt x="11" y="44"/>
                    </a:lnTo>
                    <a:lnTo>
                      <a:pt x="11" y="43"/>
                    </a:lnTo>
                    <a:lnTo>
                      <a:pt x="12" y="43"/>
                    </a:lnTo>
                    <a:lnTo>
                      <a:pt x="12" y="42"/>
                    </a:lnTo>
                    <a:lnTo>
                      <a:pt x="13" y="42"/>
                    </a:lnTo>
                    <a:lnTo>
                      <a:pt x="13" y="41"/>
                    </a:lnTo>
                    <a:lnTo>
                      <a:pt x="14" y="41"/>
                    </a:lnTo>
                    <a:lnTo>
                      <a:pt x="14" y="40"/>
                    </a:lnTo>
                    <a:lnTo>
                      <a:pt x="15" y="40"/>
                    </a:lnTo>
                    <a:lnTo>
                      <a:pt x="15" y="39"/>
                    </a:lnTo>
                    <a:lnTo>
                      <a:pt x="16" y="39"/>
                    </a:lnTo>
                    <a:lnTo>
                      <a:pt x="16" y="39"/>
                    </a:lnTo>
                    <a:lnTo>
                      <a:pt x="17" y="38"/>
                    </a:lnTo>
                    <a:lnTo>
                      <a:pt x="17" y="38"/>
                    </a:lnTo>
                    <a:lnTo>
                      <a:pt x="18" y="37"/>
                    </a:lnTo>
                    <a:lnTo>
                      <a:pt x="18" y="37"/>
                    </a:lnTo>
                    <a:lnTo>
                      <a:pt x="18" y="36"/>
                    </a:lnTo>
                    <a:lnTo>
                      <a:pt x="19" y="36"/>
                    </a:lnTo>
                    <a:lnTo>
                      <a:pt x="19" y="35"/>
                    </a:lnTo>
                    <a:lnTo>
                      <a:pt x="20" y="35"/>
                    </a:lnTo>
                    <a:lnTo>
                      <a:pt x="20" y="35"/>
                    </a:lnTo>
                    <a:lnTo>
                      <a:pt x="21" y="34"/>
                    </a:lnTo>
                    <a:lnTo>
                      <a:pt x="21" y="34"/>
                    </a:lnTo>
                    <a:lnTo>
                      <a:pt x="22" y="33"/>
                    </a:lnTo>
                    <a:lnTo>
                      <a:pt x="22" y="33"/>
                    </a:lnTo>
                    <a:lnTo>
                      <a:pt x="23" y="32"/>
                    </a:lnTo>
                    <a:lnTo>
                      <a:pt x="23" y="32"/>
                    </a:lnTo>
                    <a:lnTo>
                      <a:pt x="24" y="31"/>
                    </a:lnTo>
                    <a:lnTo>
                      <a:pt x="24" y="31"/>
                    </a:lnTo>
                    <a:lnTo>
                      <a:pt x="25" y="31"/>
                    </a:lnTo>
                    <a:lnTo>
                      <a:pt x="25" y="30"/>
                    </a:lnTo>
                    <a:lnTo>
                      <a:pt x="26" y="30"/>
                    </a:lnTo>
                    <a:lnTo>
                      <a:pt x="26" y="29"/>
                    </a:lnTo>
                    <a:lnTo>
                      <a:pt x="27" y="29"/>
                    </a:lnTo>
                    <a:lnTo>
                      <a:pt x="27" y="29"/>
                    </a:lnTo>
                    <a:lnTo>
                      <a:pt x="28" y="28"/>
                    </a:lnTo>
                    <a:lnTo>
                      <a:pt x="28" y="28"/>
                    </a:lnTo>
                    <a:lnTo>
                      <a:pt x="29" y="27"/>
                    </a:lnTo>
                    <a:lnTo>
                      <a:pt x="29" y="27"/>
                    </a:lnTo>
                    <a:lnTo>
                      <a:pt x="30" y="26"/>
                    </a:lnTo>
                    <a:lnTo>
                      <a:pt x="30" y="26"/>
                    </a:lnTo>
                    <a:lnTo>
                      <a:pt x="31" y="26"/>
                    </a:lnTo>
                    <a:lnTo>
                      <a:pt x="31" y="25"/>
                    </a:lnTo>
                    <a:lnTo>
                      <a:pt x="32" y="25"/>
                    </a:lnTo>
                    <a:lnTo>
                      <a:pt x="32" y="24"/>
                    </a:lnTo>
                    <a:lnTo>
                      <a:pt x="32" y="24"/>
                    </a:lnTo>
                    <a:lnTo>
                      <a:pt x="33" y="24"/>
                    </a:lnTo>
                    <a:lnTo>
                      <a:pt x="33" y="23"/>
                    </a:lnTo>
                    <a:lnTo>
                      <a:pt x="34" y="23"/>
                    </a:lnTo>
                    <a:lnTo>
                      <a:pt x="34" y="22"/>
                    </a:lnTo>
                    <a:lnTo>
                      <a:pt x="35" y="22"/>
                    </a:lnTo>
                    <a:lnTo>
                      <a:pt x="35" y="22"/>
                    </a:lnTo>
                    <a:lnTo>
                      <a:pt x="36" y="21"/>
                    </a:lnTo>
                    <a:lnTo>
                      <a:pt x="36" y="21"/>
                    </a:lnTo>
                    <a:lnTo>
                      <a:pt x="37" y="21"/>
                    </a:lnTo>
                    <a:lnTo>
                      <a:pt x="37" y="20"/>
                    </a:lnTo>
                    <a:lnTo>
                      <a:pt x="38" y="20"/>
                    </a:lnTo>
                    <a:lnTo>
                      <a:pt x="38" y="19"/>
                    </a:lnTo>
                    <a:lnTo>
                      <a:pt x="39" y="19"/>
                    </a:lnTo>
                    <a:lnTo>
                      <a:pt x="39" y="19"/>
                    </a:lnTo>
                    <a:lnTo>
                      <a:pt x="40" y="18"/>
                    </a:lnTo>
                    <a:lnTo>
                      <a:pt x="40" y="18"/>
                    </a:lnTo>
                    <a:lnTo>
                      <a:pt x="41" y="18"/>
                    </a:lnTo>
                    <a:lnTo>
                      <a:pt x="41" y="17"/>
                    </a:lnTo>
                    <a:lnTo>
                      <a:pt x="42" y="17"/>
                    </a:lnTo>
                    <a:lnTo>
                      <a:pt x="42" y="17"/>
                    </a:lnTo>
                    <a:lnTo>
                      <a:pt x="43" y="16"/>
                    </a:lnTo>
                    <a:lnTo>
                      <a:pt x="43" y="16"/>
                    </a:lnTo>
                    <a:lnTo>
                      <a:pt x="44" y="16"/>
                    </a:lnTo>
                    <a:lnTo>
                      <a:pt x="44" y="15"/>
                    </a:lnTo>
                    <a:lnTo>
                      <a:pt x="45" y="15"/>
                    </a:lnTo>
                    <a:lnTo>
                      <a:pt x="45" y="15"/>
                    </a:lnTo>
                    <a:lnTo>
                      <a:pt x="46" y="14"/>
                    </a:lnTo>
                    <a:lnTo>
                      <a:pt x="46" y="14"/>
                    </a:lnTo>
                    <a:lnTo>
                      <a:pt x="47" y="14"/>
                    </a:lnTo>
                    <a:lnTo>
                      <a:pt x="47" y="13"/>
                    </a:lnTo>
                    <a:lnTo>
                      <a:pt x="47" y="13"/>
                    </a:lnTo>
                    <a:lnTo>
                      <a:pt x="48" y="13"/>
                    </a:lnTo>
                    <a:lnTo>
                      <a:pt x="48" y="12"/>
                    </a:lnTo>
                    <a:lnTo>
                      <a:pt x="49" y="12"/>
                    </a:lnTo>
                    <a:lnTo>
                      <a:pt x="49" y="12"/>
                    </a:lnTo>
                    <a:lnTo>
                      <a:pt x="50" y="12"/>
                    </a:lnTo>
                    <a:lnTo>
                      <a:pt x="50" y="11"/>
                    </a:lnTo>
                    <a:lnTo>
                      <a:pt x="51" y="11"/>
                    </a:lnTo>
                    <a:lnTo>
                      <a:pt x="51" y="11"/>
                    </a:lnTo>
                    <a:lnTo>
                      <a:pt x="52" y="10"/>
                    </a:lnTo>
                    <a:lnTo>
                      <a:pt x="52" y="10"/>
                    </a:lnTo>
                    <a:lnTo>
                      <a:pt x="53" y="10"/>
                    </a:lnTo>
                    <a:lnTo>
                      <a:pt x="53" y="10"/>
                    </a:lnTo>
                    <a:lnTo>
                      <a:pt x="54" y="9"/>
                    </a:lnTo>
                    <a:lnTo>
                      <a:pt x="54" y="9"/>
                    </a:lnTo>
                    <a:lnTo>
                      <a:pt x="55" y="9"/>
                    </a:lnTo>
                    <a:lnTo>
                      <a:pt x="55" y="8"/>
                    </a:lnTo>
                    <a:lnTo>
                      <a:pt x="56" y="8"/>
                    </a:lnTo>
                    <a:lnTo>
                      <a:pt x="56" y="8"/>
                    </a:lnTo>
                    <a:lnTo>
                      <a:pt x="57" y="8"/>
                    </a:lnTo>
                    <a:lnTo>
                      <a:pt x="57" y="8"/>
                    </a:lnTo>
                    <a:lnTo>
                      <a:pt x="58" y="7"/>
                    </a:lnTo>
                    <a:lnTo>
                      <a:pt x="58" y="7"/>
                    </a:lnTo>
                    <a:lnTo>
                      <a:pt x="59" y="7"/>
                    </a:lnTo>
                    <a:lnTo>
                      <a:pt x="59" y="7"/>
                    </a:lnTo>
                    <a:lnTo>
                      <a:pt x="60" y="6"/>
                    </a:lnTo>
                    <a:lnTo>
                      <a:pt x="60" y="6"/>
                    </a:lnTo>
                    <a:lnTo>
                      <a:pt x="61" y="6"/>
                    </a:lnTo>
                    <a:lnTo>
                      <a:pt x="61" y="6"/>
                    </a:lnTo>
                    <a:lnTo>
                      <a:pt x="61" y="5"/>
                    </a:lnTo>
                    <a:lnTo>
                      <a:pt x="62" y="5"/>
                    </a:lnTo>
                    <a:lnTo>
                      <a:pt x="62" y="5"/>
                    </a:lnTo>
                    <a:lnTo>
                      <a:pt x="63" y="5"/>
                    </a:lnTo>
                    <a:lnTo>
                      <a:pt x="63" y="5"/>
                    </a:lnTo>
                    <a:lnTo>
                      <a:pt x="64" y="4"/>
                    </a:lnTo>
                    <a:lnTo>
                      <a:pt x="64" y="4"/>
                    </a:lnTo>
                    <a:lnTo>
                      <a:pt x="65" y="4"/>
                    </a:lnTo>
                    <a:lnTo>
                      <a:pt x="65" y="4"/>
                    </a:lnTo>
                    <a:lnTo>
                      <a:pt x="66" y="4"/>
                    </a:lnTo>
                    <a:lnTo>
                      <a:pt x="66" y="4"/>
                    </a:lnTo>
                    <a:lnTo>
                      <a:pt x="67" y="3"/>
                    </a:lnTo>
                    <a:lnTo>
                      <a:pt x="67" y="3"/>
                    </a:lnTo>
                    <a:lnTo>
                      <a:pt x="68" y="3"/>
                    </a:lnTo>
                    <a:lnTo>
                      <a:pt x="68" y="3"/>
                    </a:lnTo>
                    <a:lnTo>
                      <a:pt x="69" y="3"/>
                    </a:lnTo>
                    <a:lnTo>
                      <a:pt x="69" y="3"/>
                    </a:lnTo>
                    <a:lnTo>
                      <a:pt x="70" y="3"/>
                    </a:lnTo>
                    <a:lnTo>
                      <a:pt x="70" y="2"/>
                    </a:lnTo>
                    <a:lnTo>
                      <a:pt x="71" y="2"/>
                    </a:lnTo>
                    <a:lnTo>
                      <a:pt x="71" y="2"/>
                    </a:lnTo>
                    <a:lnTo>
                      <a:pt x="72" y="2"/>
                    </a:lnTo>
                    <a:lnTo>
                      <a:pt x="72" y="2"/>
                    </a:lnTo>
                    <a:lnTo>
                      <a:pt x="73" y="2"/>
                    </a:lnTo>
                    <a:lnTo>
                      <a:pt x="73" y="2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6" y="1"/>
                    </a:lnTo>
                    <a:lnTo>
                      <a:pt x="76" y="1"/>
                    </a:lnTo>
                    <a:lnTo>
                      <a:pt x="77" y="1"/>
                    </a:lnTo>
                    <a:lnTo>
                      <a:pt x="77" y="1"/>
                    </a:lnTo>
                    <a:lnTo>
                      <a:pt x="78" y="1"/>
                    </a:lnTo>
                    <a:lnTo>
                      <a:pt x="78" y="1"/>
                    </a:lnTo>
                    <a:lnTo>
                      <a:pt x="79" y="0"/>
                    </a:lnTo>
                    <a:lnTo>
                      <a:pt x="79" y="0"/>
                    </a:lnTo>
                    <a:lnTo>
                      <a:pt x="80" y="0"/>
                    </a:lnTo>
                    <a:lnTo>
                      <a:pt x="80" y="0"/>
                    </a:lnTo>
                    <a:lnTo>
                      <a:pt x="81" y="0"/>
                    </a:lnTo>
                    <a:lnTo>
                      <a:pt x="81" y="0"/>
                    </a:lnTo>
                    <a:lnTo>
                      <a:pt x="82" y="0"/>
                    </a:lnTo>
                    <a:lnTo>
                      <a:pt x="82" y="0"/>
                    </a:lnTo>
                    <a:lnTo>
                      <a:pt x="83" y="0"/>
                    </a:lnTo>
                    <a:lnTo>
                      <a:pt x="83" y="0"/>
                    </a:lnTo>
                    <a:lnTo>
                      <a:pt x="84" y="0"/>
                    </a:lnTo>
                    <a:lnTo>
                      <a:pt x="84" y="0"/>
                    </a:lnTo>
                    <a:lnTo>
                      <a:pt x="85" y="0"/>
                    </a:lnTo>
                    <a:lnTo>
                      <a:pt x="85" y="0"/>
                    </a:lnTo>
                    <a:lnTo>
                      <a:pt x="86" y="0"/>
                    </a:lnTo>
                    <a:lnTo>
                      <a:pt x="86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88" y="0"/>
                    </a:lnTo>
                    <a:lnTo>
                      <a:pt x="88" y="0"/>
                    </a:lnTo>
                    <a:lnTo>
                      <a:pt x="89" y="0"/>
                    </a:lnTo>
                    <a:lnTo>
                      <a:pt x="89" y="0"/>
                    </a:lnTo>
                    <a:lnTo>
                      <a:pt x="89" y="0"/>
                    </a:lnTo>
                    <a:lnTo>
                      <a:pt x="90" y="0"/>
                    </a:lnTo>
                    <a:lnTo>
                      <a:pt x="90" y="0"/>
                    </a:lnTo>
                    <a:lnTo>
                      <a:pt x="91" y="0"/>
                    </a:lnTo>
                    <a:lnTo>
                      <a:pt x="91" y="0"/>
                    </a:lnTo>
                    <a:lnTo>
                      <a:pt x="92" y="0"/>
                    </a:lnTo>
                    <a:lnTo>
                      <a:pt x="92" y="0"/>
                    </a:lnTo>
                    <a:lnTo>
                      <a:pt x="93" y="0"/>
                    </a:lnTo>
                    <a:lnTo>
                      <a:pt x="93" y="0"/>
                    </a:lnTo>
                    <a:lnTo>
                      <a:pt x="94" y="0"/>
                    </a:lnTo>
                    <a:lnTo>
                      <a:pt x="94" y="0"/>
                    </a:lnTo>
                    <a:lnTo>
                      <a:pt x="95" y="1"/>
                    </a:lnTo>
                    <a:lnTo>
                      <a:pt x="95" y="1"/>
                    </a:lnTo>
                    <a:lnTo>
                      <a:pt x="96" y="1"/>
                    </a:lnTo>
                    <a:lnTo>
                      <a:pt x="96" y="1"/>
                    </a:lnTo>
                    <a:lnTo>
                      <a:pt x="97" y="1"/>
                    </a:lnTo>
                    <a:lnTo>
                      <a:pt x="97" y="1"/>
                    </a:lnTo>
                    <a:lnTo>
                      <a:pt x="98" y="1"/>
                    </a:lnTo>
                    <a:lnTo>
                      <a:pt x="98" y="1"/>
                    </a:lnTo>
                    <a:lnTo>
                      <a:pt x="99" y="1"/>
                    </a:lnTo>
                    <a:lnTo>
                      <a:pt x="99" y="1"/>
                    </a:lnTo>
                    <a:lnTo>
                      <a:pt x="100" y="1"/>
                    </a:lnTo>
                    <a:lnTo>
                      <a:pt x="100" y="2"/>
                    </a:lnTo>
                    <a:lnTo>
                      <a:pt x="101" y="2"/>
                    </a:lnTo>
                    <a:lnTo>
                      <a:pt x="101" y="2"/>
                    </a:lnTo>
                    <a:lnTo>
                      <a:pt x="102" y="2"/>
                    </a:lnTo>
                    <a:lnTo>
                      <a:pt x="102" y="2"/>
                    </a:lnTo>
                    <a:lnTo>
                      <a:pt x="103" y="2"/>
                    </a:lnTo>
                    <a:lnTo>
                      <a:pt x="103" y="2"/>
                    </a:lnTo>
                    <a:lnTo>
                      <a:pt x="104" y="3"/>
                    </a:lnTo>
                    <a:lnTo>
                      <a:pt x="104" y="3"/>
                    </a:lnTo>
                    <a:lnTo>
                      <a:pt x="104" y="3"/>
                    </a:lnTo>
                    <a:lnTo>
                      <a:pt x="105" y="3"/>
                    </a:lnTo>
                    <a:lnTo>
                      <a:pt x="105" y="3"/>
                    </a:lnTo>
                    <a:lnTo>
                      <a:pt x="106" y="3"/>
                    </a:lnTo>
                    <a:lnTo>
                      <a:pt x="106" y="3"/>
                    </a:lnTo>
                    <a:lnTo>
                      <a:pt x="107" y="4"/>
                    </a:lnTo>
                    <a:lnTo>
                      <a:pt x="107" y="4"/>
                    </a:lnTo>
                    <a:lnTo>
                      <a:pt x="108" y="4"/>
                    </a:lnTo>
                    <a:lnTo>
                      <a:pt x="108" y="4"/>
                    </a:lnTo>
                    <a:lnTo>
                      <a:pt x="109" y="4"/>
                    </a:lnTo>
                    <a:lnTo>
                      <a:pt x="109" y="4"/>
                    </a:lnTo>
                    <a:lnTo>
                      <a:pt x="110" y="5"/>
                    </a:lnTo>
                    <a:lnTo>
                      <a:pt x="110" y="5"/>
                    </a:lnTo>
                    <a:lnTo>
                      <a:pt x="111" y="5"/>
                    </a:lnTo>
                    <a:lnTo>
                      <a:pt x="111" y="5"/>
                    </a:lnTo>
                    <a:lnTo>
                      <a:pt x="112" y="5"/>
                    </a:lnTo>
                    <a:lnTo>
                      <a:pt x="112" y="6"/>
                    </a:lnTo>
                    <a:lnTo>
                      <a:pt x="113" y="6"/>
                    </a:lnTo>
                    <a:lnTo>
                      <a:pt x="113" y="6"/>
                    </a:lnTo>
                    <a:lnTo>
                      <a:pt x="114" y="6"/>
                    </a:lnTo>
                    <a:lnTo>
                      <a:pt x="114" y="7"/>
                    </a:lnTo>
                    <a:lnTo>
                      <a:pt x="115" y="7"/>
                    </a:lnTo>
                    <a:lnTo>
                      <a:pt x="115" y="7"/>
                    </a:lnTo>
                    <a:lnTo>
                      <a:pt x="116" y="7"/>
                    </a:lnTo>
                    <a:lnTo>
                      <a:pt x="116" y="8"/>
                    </a:lnTo>
                    <a:lnTo>
                      <a:pt x="117" y="8"/>
                    </a:lnTo>
                    <a:lnTo>
                      <a:pt x="117" y="8"/>
                    </a:lnTo>
                    <a:lnTo>
                      <a:pt x="118" y="8"/>
                    </a:lnTo>
                    <a:lnTo>
                      <a:pt x="118" y="8"/>
                    </a:lnTo>
                    <a:lnTo>
                      <a:pt x="118" y="9"/>
                    </a:lnTo>
                    <a:lnTo>
                      <a:pt x="119" y="9"/>
                    </a:lnTo>
                    <a:lnTo>
                      <a:pt x="119" y="9"/>
                    </a:lnTo>
                    <a:lnTo>
                      <a:pt x="120" y="10"/>
                    </a:lnTo>
                    <a:lnTo>
                      <a:pt x="120" y="10"/>
                    </a:lnTo>
                    <a:lnTo>
                      <a:pt x="121" y="10"/>
                    </a:lnTo>
                    <a:lnTo>
                      <a:pt x="121" y="10"/>
                    </a:lnTo>
                    <a:lnTo>
                      <a:pt x="122" y="11"/>
                    </a:lnTo>
                    <a:lnTo>
                      <a:pt x="122" y="11"/>
                    </a:lnTo>
                    <a:lnTo>
                      <a:pt x="123" y="11"/>
                    </a:lnTo>
                    <a:lnTo>
                      <a:pt x="123" y="12"/>
                    </a:lnTo>
                    <a:lnTo>
                      <a:pt x="124" y="12"/>
                    </a:lnTo>
                    <a:lnTo>
                      <a:pt x="124" y="12"/>
                    </a:lnTo>
                    <a:lnTo>
                      <a:pt x="125" y="12"/>
                    </a:lnTo>
                    <a:lnTo>
                      <a:pt x="125" y="13"/>
                    </a:lnTo>
                    <a:lnTo>
                      <a:pt x="126" y="13"/>
                    </a:lnTo>
                    <a:lnTo>
                      <a:pt x="126" y="13"/>
                    </a:lnTo>
                    <a:lnTo>
                      <a:pt x="127" y="14"/>
                    </a:lnTo>
                    <a:lnTo>
                      <a:pt x="127" y="14"/>
                    </a:lnTo>
                    <a:lnTo>
                      <a:pt x="128" y="14"/>
                    </a:lnTo>
                    <a:lnTo>
                      <a:pt x="128" y="15"/>
                    </a:lnTo>
                    <a:lnTo>
                      <a:pt x="129" y="15"/>
                    </a:lnTo>
                    <a:lnTo>
                      <a:pt x="129" y="15"/>
                    </a:lnTo>
                    <a:lnTo>
                      <a:pt x="130" y="16"/>
                    </a:lnTo>
                    <a:lnTo>
                      <a:pt x="130" y="16"/>
                    </a:lnTo>
                    <a:lnTo>
                      <a:pt x="131" y="16"/>
                    </a:lnTo>
                    <a:lnTo>
                      <a:pt x="131" y="17"/>
                    </a:lnTo>
                    <a:lnTo>
                      <a:pt x="132" y="17"/>
                    </a:lnTo>
                    <a:lnTo>
                      <a:pt x="132" y="17"/>
                    </a:lnTo>
                    <a:lnTo>
                      <a:pt x="132" y="18"/>
                    </a:lnTo>
                    <a:lnTo>
                      <a:pt x="133" y="18"/>
                    </a:lnTo>
                    <a:lnTo>
                      <a:pt x="133" y="18"/>
                    </a:lnTo>
                    <a:lnTo>
                      <a:pt x="134" y="19"/>
                    </a:lnTo>
                    <a:lnTo>
                      <a:pt x="134" y="19"/>
                    </a:lnTo>
                    <a:lnTo>
                      <a:pt x="135" y="19"/>
                    </a:lnTo>
                    <a:lnTo>
                      <a:pt x="135" y="20"/>
                    </a:lnTo>
                    <a:lnTo>
                      <a:pt x="136" y="20"/>
                    </a:lnTo>
                    <a:lnTo>
                      <a:pt x="136" y="21"/>
                    </a:lnTo>
                    <a:lnTo>
                      <a:pt x="137" y="21"/>
                    </a:lnTo>
                    <a:lnTo>
                      <a:pt x="137" y="21"/>
                    </a:lnTo>
                    <a:lnTo>
                      <a:pt x="138" y="22"/>
                    </a:lnTo>
                    <a:lnTo>
                      <a:pt x="138" y="22"/>
                    </a:lnTo>
                    <a:lnTo>
                      <a:pt x="139" y="22"/>
                    </a:lnTo>
                    <a:lnTo>
                      <a:pt x="139" y="23"/>
                    </a:lnTo>
                    <a:lnTo>
                      <a:pt x="140" y="23"/>
                    </a:lnTo>
                    <a:lnTo>
                      <a:pt x="140" y="24"/>
                    </a:lnTo>
                    <a:lnTo>
                      <a:pt x="141" y="24"/>
                    </a:lnTo>
                    <a:lnTo>
                      <a:pt x="141" y="24"/>
                    </a:lnTo>
                    <a:lnTo>
                      <a:pt x="142" y="25"/>
                    </a:lnTo>
                    <a:lnTo>
                      <a:pt x="142" y="25"/>
                    </a:lnTo>
                    <a:lnTo>
                      <a:pt x="143" y="26"/>
                    </a:lnTo>
                    <a:lnTo>
                      <a:pt x="143" y="26"/>
                    </a:lnTo>
                    <a:lnTo>
                      <a:pt x="144" y="26"/>
                    </a:lnTo>
                    <a:lnTo>
                      <a:pt x="144" y="27"/>
                    </a:lnTo>
                    <a:lnTo>
                      <a:pt x="145" y="27"/>
                    </a:lnTo>
                    <a:lnTo>
                      <a:pt x="145" y="28"/>
                    </a:lnTo>
                    <a:lnTo>
                      <a:pt x="146" y="28"/>
                    </a:lnTo>
                    <a:lnTo>
                      <a:pt x="146" y="29"/>
                    </a:lnTo>
                    <a:lnTo>
                      <a:pt x="147" y="29"/>
                    </a:lnTo>
                    <a:lnTo>
                      <a:pt x="147" y="29"/>
                    </a:lnTo>
                    <a:lnTo>
                      <a:pt x="147" y="30"/>
                    </a:lnTo>
                    <a:lnTo>
                      <a:pt x="148" y="30"/>
                    </a:lnTo>
                    <a:lnTo>
                      <a:pt x="148" y="31"/>
                    </a:lnTo>
                    <a:lnTo>
                      <a:pt x="149" y="31"/>
                    </a:lnTo>
                    <a:lnTo>
                      <a:pt x="149" y="31"/>
                    </a:lnTo>
                    <a:lnTo>
                      <a:pt x="150" y="32"/>
                    </a:lnTo>
                    <a:lnTo>
                      <a:pt x="150" y="32"/>
                    </a:lnTo>
                    <a:lnTo>
                      <a:pt x="151" y="33"/>
                    </a:lnTo>
                    <a:lnTo>
                      <a:pt x="151" y="33"/>
                    </a:lnTo>
                    <a:lnTo>
                      <a:pt x="152" y="34"/>
                    </a:lnTo>
                    <a:lnTo>
                      <a:pt x="152" y="34"/>
                    </a:lnTo>
                    <a:lnTo>
                      <a:pt x="153" y="35"/>
                    </a:lnTo>
                    <a:lnTo>
                      <a:pt x="153" y="35"/>
                    </a:lnTo>
                    <a:lnTo>
                      <a:pt x="154" y="35"/>
                    </a:lnTo>
                    <a:lnTo>
                      <a:pt x="154" y="36"/>
                    </a:lnTo>
                    <a:lnTo>
                      <a:pt x="155" y="36"/>
                    </a:lnTo>
                    <a:lnTo>
                      <a:pt x="155" y="37"/>
                    </a:lnTo>
                    <a:lnTo>
                      <a:pt x="156" y="37"/>
                    </a:lnTo>
                    <a:lnTo>
                      <a:pt x="156" y="38"/>
                    </a:lnTo>
                    <a:lnTo>
                      <a:pt x="157" y="38"/>
                    </a:lnTo>
                    <a:lnTo>
                      <a:pt x="157" y="39"/>
                    </a:lnTo>
                    <a:lnTo>
                      <a:pt x="158" y="39"/>
                    </a:lnTo>
                    <a:lnTo>
                      <a:pt x="158" y="39"/>
                    </a:lnTo>
                    <a:lnTo>
                      <a:pt x="159" y="40"/>
                    </a:lnTo>
                    <a:lnTo>
                      <a:pt x="159" y="40"/>
                    </a:lnTo>
                    <a:lnTo>
                      <a:pt x="160" y="41"/>
                    </a:lnTo>
                    <a:lnTo>
                      <a:pt x="160" y="41"/>
                    </a:lnTo>
                    <a:lnTo>
                      <a:pt x="161" y="42"/>
                    </a:lnTo>
                    <a:lnTo>
                      <a:pt x="161" y="42"/>
                    </a:lnTo>
                    <a:lnTo>
                      <a:pt x="161" y="43"/>
                    </a:lnTo>
                    <a:lnTo>
                      <a:pt x="162" y="43"/>
                    </a:lnTo>
                    <a:lnTo>
                      <a:pt x="162" y="44"/>
                    </a:lnTo>
                    <a:lnTo>
                      <a:pt x="163" y="44"/>
                    </a:lnTo>
                    <a:lnTo>
                      <a:pt x="163" y="45"/>
                    </a:lnTo>
                    <a:lnTo>
                      <a:pt x="164" y="45"/>
                    </a:lnTo>
                    <a:lnTo>
                      <a:pt x="164" y="46"/>
                    </a:lnTo>
                    <a:lnTo>
                      <a:pt x="165" y="46"/>
                    </a:lnTo>
                    <a:lnTo>
                      <a:pt x="165" y="47"/>
                    </a:lnTo>
                    <a:lnTo>
                      <a:pt x="166" y="47"/>
                    </a:lnTo>
                    <a:lnTo>
                      <a:pt x="166" y="48"/>
                    </a:lnTo>
                    <a:lnTo>
                      <a:pt x="167" y="48"/>
                    </a:lnTo>
                    <a:lnTo>
                      <a:pt x="167" y="48"/>
                    </a:lnTo>
                    <a:lnTo>
                      <a:pt x="168" y="49"/>
                    </a:lnTo>
                    <a:lnTo>
                      <a:pt x="168" y="49"/>
                    </a:lnTo>
                    <a:lnTo>
                      <a:pt x="169" y="50"/>
                    </a:lnTo>
                    <a:lnTo>
                      <a:pt x="169" y="50"/>
                    </a:lnTo>
                    <a:lnTo>
                      <a:pt x="170" y="51"/>
                    </a:lnTo>
                    <a:lnTo>
                      <a:pt x="170" y="51"/>
                    </a:lnTo>
                    <a:lnTo>
                      <a:pt x="171" y="52"/>
                    </a:lnTo>
                    <a:lnTo>
                      <a:pt x="171" y="52"/>
                    </a:lnTo>
                    <a:lnTo>
                      <a:pt x="172" y="53"/>
                    </a:lnTo>
                    <a:lnTo>
                      <a:pt x="172" y="53"/>
                    </a:lnTo>
                    <a:lnTo>
                      <a:pt x="173" y="54"/>
                    </a:lnTo>
                    <a:lnTo>
                      <a:pt x="173" y="54"/>
                    </a:lnTo>
                    <a:lnTo>
                      <a:pt x="174" y="55"/>
                    </a:lnTo>
                    <a:lnTo>
                      <a:pt x="174" y="55"/>
                    </a:lnTo>
                    <a:lnTo>
                      <a:pt x="175" y="56"/>
                    </a:lnTo>
                    <a:lnTo>
                      <a:pt x="175" y="56"/>
                    </a:lnTo>
                    <a:lnTo>
                      <a:pt x="175" y="57"/>
                    </a:lnTo>
                    <a:lnTo>
                      <a:pt x="176" y="57"/>
                    </a:lnTo>
                    <a:lnTo>
                      <a:pt x="176" y="57"/>
                    </a:lnTo>
                    <a:lnTo>
                      <a:pt x="177" y="58"/>
                    </a:lnTo>
                    <a:lnTo>
                      <a:pt x="177" y="58"/>
                    </a:lnTo>
                    <a:lnTo>
                      <a:pt x="178" y="59"/>
                    </a:lnTo>
                    <a:lnTo>
                      <a:pt x="178" y="59"/>
                    </a:lnTo>
                    <a:lnTo>
                      <a:pt x="179" y="60"/>
                    </a:lnTo>
                    <a:lnTo>
                      <a:pt x="179" y="60"/>
                    </a:lnTo>
                    <a:lnTo>
                      <a:pt x="180" y="61"/>
                    </a:lnTo>
                    <a:lnTo>
                      <a:pt x="180" y="61"/>
                    </a:lnTo>
                    <a:lnTo>
                      <a:pt x="181" y="62"/>
                    </a:lnTo>
                    <a:lnTo>
                      <a:pt x="181" y="62"/>
                    </a:lnTo>
                    <a:lnTo>
                      <a:pt x="182" y="63"/>
                    </a:lnTo>
                    <a:lnTo>
                      <a:pt x="182" y="63"/>
                    </a:lnTo>
                    <a:lnTo>
                      <a:pt x="183" y="64"/>
                    </a:lnTo>
                    <a:lnTo>
                      <a:pt x="183" y="64"/>
                    </a:lnTo>
                    <a:lnTo>
                      <a:pt x="184" y="65"/>
                    </a:lnTo>
                    <a:lnTo>
                      <a:pt x="184" y="65"/>
                    </a:lnTo>
                    <a:lnTo>
                      <a:pt x="185" y="66"/>
                    </a:lnTo>
                    <a:lnTo>
                      <a:pt x="185" y="66"/>
                    </a:lnTo>
                    <a:lnTo>
                      <a:pt x="186" y="66"/>
                    </a:lnTo>
                    <a:lnTo>
                      <a:pt x="186" y="67"/>
                    </a:lnTo>
                    <a:lnTo>
                      <a:pt x="187" y="67"/>
                    </a:lnTo>
                    <a:lnTo>
                      <a:pt x="187" y="68"/>
                    </a:lnTo>
                    <a:lnTo>
                      <a:pt x="188" y="68"/>
                    </a:lnTo>
                    <a:lnTo>
                      <a:pt x="188" y="69"/>
                    </a:lnTo>
                    <a:lnTo>
                      <a:pt x="189" y="69"/>
                    </a:lnTo>
                    <a:lnTo>
                      <a:pt x="189" y="70"/>
                    </a:lnTo>
                    <a:lnTo>
                      <a:pt x="189" y="70"/>
                    </a:lnTo>
                    <a:lnTo>
                      <a:pt x="190" y="70"/>
                    </a:lnTo>
                    <a:lnTo>
                      <a:pt x="190" y="71"/>
                    </a:lnTo>
                    <a:lnTo>
                      <a:pt x="191" y="71"/>
                    </a:lnTo>
                    <a:lnTo>
                      <a:pt x="191" y="72"/>
                    </a:lnTo>
                    <a:lnTo>
                      <a:pt x="192" y="72"/>
                    </a:lnTo>
                    <a:lnTo>
                      <a:pt x="192" y="73"/>
                    </a:lnTo>
                    <a:lnTo>
                      <a:pt x="193" y="73"/>
                    </a:lnTo>
                    <a:lnTo>
                      <a:pt x="193" y="74"/>
                    </a:lnTo>
                    <a:lnTo>
                      <a:pt x="194" y="74"/>
                    </a:lnTo>
                    <a:lnTo>
                      <a:pt x="194" y="75"/>
                    </a:lnTo>
                    <a:lnTo>
                      <a:pt x="195" y="75"/>
                    </a:lnTo>
                    <a:lnTo>
                      <a:pt x="195" y="75"/>
                    </a:lnTo>
                    <a:lnTo>
                      <a:pt x="196" y="76"/>
                    </a:lnTo>
                    <a:lnTo>
                      <a:pt x="196" y="76"/>
                    </a:lnTo>
                    <a:lnTo>
                      <a:pt x="197" y="77"/>
                    </a:lnTo>
                    <a:lnTo>
                      <a:pt x="197" y="77"/>
                    </a:lnTo>
                    <a:lnTo>
                      <a:pt x="198" y="78"/>
                    </a:lnTo>
                    <a:lnTo>
                      <a:pt x="198" y="78"/>
                    </a:lnTo>
                    <a:lnTo>
                      <a:pt x="199" y="79"/>
                    </a:lnTo>
                    <a:lnTo>
                      <a:pt x="199" y="79"/>
                    </a:lnTo>
                    <a:lnTo>
                      <a:pt x="200" y="79"/>
                    </a:lnTo>
                    <a:lnTo>
                      <a:pt x="200" y="80"/>
                    </a:lnTo>
                    <a:lnTo>
                      <a:pt x="201" y="80"/>
                    </a:lnTo>
                    <a:lnTo>
                      <a:pt x="201" y="81"/>
                    </a:lnTo>
                    <a:lnTo>
                      <a:pt x="202" y="81"/>
                    </a:lnTo>
                    <a:lnTo>
                      <a:pt x="202" y="81"/>
                    </a:lnTo>
                    <a:lnTo>
                      <a:pt x="203" y="82"/>
                    </a:lnTo>
                    <a:lnTo>
                      <a:pt x="203" y="82"/>
                    </a:lnTo>
                    <a:lnTo>
                      <a:pt x="204" y="83"/>
                    </a:lnTo>
                    <a:lnTo>
                      <a:pt x="204" y="83"/>
                    </a:lnTo>
                    <a:lnTo>
                      <a:pt x="204" y="84"/>
                    </a:lnTo>
                    <a:lnTo>
                      <a:pt x="205" y="84"/>
                    </a:lnTo>
                    <a:lnTo>
                      <a:pt x="205" y="84"/>
                    </a:lnTo>
                    <a:lnTo>
                      <a:pt x="206" y="85"/>
                    </a:lnTo>
                    <a:lnTo>
                      <a:pt x="206" y="85"/>
                    </a:lnTo>
                    <a:lnTo>
                      <a:pt x="207" y="86"/>
                    </a:lnTo>
                    <a:lnTo>
                      <a:pt x="207" y="86"/>
                    </a:lnTo>
                    <a:lnTo>
                      <a:pt x="208" y="86"/>
                    </a:lnTo>
                    <a:lnTo>
                      <a:pt x="208" y="87"/>
                    </a:lnTo>
                    <a:lnTo>
                      <a:pt x="209" y="87"/>
                    </a:lnTo>
                    <a:lnTo>
                      <a:pt x="209" y="88"/>
                    </a:lnTo>
                    <a:lnTo>
                      <a:pt x="210" y="88"/>
                    </a:lnTo>
                    <a:lnTo>
                      <a:pt x="210" y="88"/>
                    </a:lnTo>
                    <a:lnTo>
                      <a:pt x="211" y="89"/>
                    </a:lnTo>
                    <a:lnTo>
                      <a:pt x="211" y="89"/>
                    </a:lnTo>
                    <a:lnTo>
                      <a:pt x="212" y="89"/>
                    </a:lnTo>
                    <a:lnTo>
                      <a:pt x="212" y="90"/>
                    </a:lnTo>
                    <a:lnTo>
                      <a:pt x="213" y="90"/>
                    </a:lnTo>
                    <a:lnTo>
                      <a:pt x="213" y="90"/>
                    </a:lnTo>
                    <a:lnTo>
                      <a:pt x="214" y="91"/>
                    </a:lnTo>
                    <a:lnTo>
                      <a:pt x="214" y="91"/>
                    </a:lnTo>
                    <a:lnTo>
                      <a:pt x="215" y="92"/>
                    </a:lnTo>
                    <a:lnTo>
                      <a:pt x="215" y="92"/>
                    </a:lnTo>
                    <a:lnTo>
                      <a:pt x="216" y="92"/>
                    </a:lnTo>
                    <a:lnTo>
                      <a:pt x="216" y="93"/>
                    </a:lnTo>
                    <a:lnTo>
                      <a:pt x="217" y="93"/>
                    </a:lnTo>
                    <a:lnTo>
                      <a:pt x="217" y="93"/>
                    </a:lnTo>
                    <a:lnTo>
                      <a:pt x="218" y="94"/>
                    </a:lnTo>
                    <a:lnTo>
                      <a:pt x="218" y="94"/>
                    </a:lnTo>
                    <a:lnTo>
                      <a:pt x="218" y="94"/>
                    </a:lnTo>
                    <a:lnTo>
                      <a:pt x="219" y="95"/>
                    </a:lnTo>
                    <a:lnTo>
                      <a:pt x="219" y="95"/>
                    </a:lnTo>
                    <a:lnTo>
                      <a:pt x="220" y="95"/>
                    </a:lnTo>
                    <a:lnTo>
                      <a:pt x="220" y="96"/>
                    </a:lnTo>
                    <a:lnTo>
                      <a:pt x="221" y="96"/>
                    </a:lnTo>
                    <a:lnTo>
                      <a:pt x="221" y="96"/>
                    </a:lnTo>
                    <a:lnTo>
                      <a:pt x="222" y="96"/>
                    </a:lnTo>
                    <a:lnTo>
                      <a:pt x="222" y="97"/>
                    </a:lnTo>
                    <a:lnTo>
                      <a:pt x="223" y="97"/>
                    </a:lnTo>
                    <a:lnTo>
                      <a:pt x="223" y="97"/>
                    </a:lnTo>
                    <a:lnTo>
                      <a:pt x="224" y="98"/>
                    </a:lnTo>
                    <a:lnTo>
                      <a:pt x="224" y="98"/>
                    </a:lnTo>
                    <a:lnTo>
                      <a:pt x="225" y="98"/>
                    </a:lnTo>
                    <a:lnTo>
                      <a:pt x="225" y="98"/>
                    </a:lnTo>
                    <a:lnTo>
                      <a:pt x="226" y="99"/>
                    </a:lnTo>
                    <a:lnTo>
                      <a:pt x="226" y="99"/>
                    </a:lnTo>
                    <a:lnTo>
                      <a:pt x="227" y="99"/>
                    </a:lnTo>
                    <a:lnTo>
                      <a:pt x="227" y="100"/>
                    </a:lnTo>
                    <a:lnTo>
                      <a:pt x="228" y="100"/>
                    </a:lnTo>
                    <a:lnTo>
                      <a:pt x="228" y="100"/>
                    </a:lnTo>
                    <a:lnTo>
                      <a:pt x="229" y="100"/>
                    </a:lnTo>
                    <a:lnTo>
                      <a:pt x="229" y="101"/>
                    </a:lnTo>
                    <a:lnTo>
                      <a:pt x="230" y="101"/>
                    </a:lnTo>
                    <a:lnTo>
                      <a:pt x="230" y="101"/>
                    </a:lnTo>
                    <a:lnTo>
                      <a:pt x="231" y="101"/>
                    </a:lnTo>
                    <a:lnTo>
                      <a:pt x="231" y="102"/>
                    </a:lnTo>
                    <a:lnTo>
                      <a:pt x="232" y="102"/>
                    </a:lnTo>
                    <a:lnTo>
                      <a:pt x="232" y="102"/>
                    </a:lnTo>
                    <a:lnTo>
                      <a:pt x="232" y="102"/>
                    </a:lnTo>
                    <a:lnTo>
                      <a:pt x="233" y="103"/>
                    </a:lnTo>
                    <a:lnTo>
                      <a:pt x="233" y="103"/>
                    </a:lnTo>
                    <a:lnTo>
                      <a:pt x="234" y="103"/>
                    </a:lnTo>
                    <a:lnTo>
                      <a:pt x="234" y="103"/>
                    </a:lnTo>
                    <a:lnTo>
                      <a:pt x="235" y="103"/>
                    </a:lnTo>
                    <a:lnTo>
                      <a:pt x="235" y="104"/>
                    </a:lnTo>
                    <a:lnTo>
                      <a:pt x="236" y="104"/>
                    </a:lnTo>
                    <a:lnTo>
                      <a:pt x="236" y="104"/>
                    </a:lnTo>
                    <a:lnTo>
                      <a:pt x="237" y="104"/>
                    </a:lnTo>
                    <a:lnTo>
                      <a:pt x="237" y="105"/>
                    </a:lnTo>
                    <a:lnTo>
                      <a:pt x="238" y="105"/>
                    </a:lnTo>
                    <a:lnTo>
                      <a:pt x="238" y="105"/>
                    </a:lnTo>
                    <a:lnTo>
                      <a:pt x="239" y="105"/>
                    </a:lnTo>
                    <a:lnTo>
                      <a:pt x="239" y="105"/>
                    </a:lnTo>
                    <a:lnTo>
                      <a:pt x="240" y="105"/>
                    </a:lnTo>
                    <a:lnTo>
                      <a:pt x="240" y="106"/>
                    </a:lnTo>
                    <a:lnTo>
                      <a:pt x="241" y="106"/>
                    </a:lnTo>
                    <a:lnTo>
                      <a:pt x="241" y="106"/>
                    </a:lnTo>
                    <a:lnTo>
                      <a:pt x="242" y="106"/>
                    </a:lnTo>
                    <a:lnTo>
                      <a:pt x="242" y="106"/>
                    </a:lnTo>
                    <a:lnTo>
                      <a:pt x="242" y="106"/>
                    </a:lnTo>
                    <a:lnTo>
                      <a:pt x="243" y="106"/>
                    </a:lnTo>
                    <a:lnTo>
                      <a:pt x="243" y="107"/>
                    </a:lnTo>
                    <a:lnTo>
                      <a:pt x="244" y="107"/>
                    </a:lnTo>
                    <a:lnTo>
                      <a:pt x="244" y="107"/>
                    </a:lnTo>
                    <a:lnTo>
                      <a:pt x="245" y="107"/>
                    </a:lnTo>
                    <a:lnTo>
                      <a:pt x="245" y="107"/>
                    </a:lnTo>
                    <a:lnTo>
                      <a:pt x="246" y="107"/>
                    </a:lnTo>
                    <a:lnTo>
                      <a:pt x="246" y="107"/>
                    </a:lnTo>
                    <a:lnTo>
                      <a:pt x="247" y="108"/>
                    </a:lnTo>
                    <a:lnTo>
                      <a:pt x="247" y="108"/>
                    </a:lnTo>
                    <a:lnTo>
                      <a:pt x="248" y="108"/>
                    </a:lnTo>
                    <a:lnTo>
                      <a:pt x="248" y="108"/>
                    </a:lnTo>
                    <a:lnTo>
                      <a:pt x="249" y="108"/>
                    </a:lnTo>
                    <a:lnTo>
                      <a:pt x="249" y="108"/>
                    </a:lnTo>
                    <a:lnTo>
                      <a:pt x="250" y="108"/>
                    </a:lnTo>
                    <a:lnTo>
                      <a:pt x="250" y="108"/>
                    </a:lnTo>
                    <a:lnTo>
                      <a:pt x="251" y="108"/>
                    </a:lnTo>
                    <a:lnTo>
                      <a:pt x="251" y="108"/>
                    </a:lnTo>
                    <a:lnTo>
                      <a:pt x="252" y="109"/>
                    </a:lnTo>
                    <a:lnTo>
                      <a:pt x="252" y="109"/>
                    </a:lnTo>
                    <a:lnTo>
                      <a:pt x="253" y="109"/>
                    </a:lnTo>
                    <a:lnTo>
                      <a:pt x="253" y="109"/>
                    </a:lnTo>
                    <a:lnTo>
                      <a:pt x="254" y="109"/>
                    </a:lnTo>
                    <a:lnTo>
                      <a:pt x="254" y="109"/>
                    </a:lnTo>
                    <a:lnTo>
                      <a:pt x="255" y="109"/>
                    </a:lnTo>
                    <a:lnTo>
                      <a:pt x="255" y="109"/>
                    </a:lnTo>
                    <a:lnTo>
                      <a:pt x="256" y="109"/>
                    </a:lnTo>
                    <a:lnTo>
                      <a:pt x="256" y="109"/>
                    </a:lnTo>
                    <a:lnTo>
                      <a:pt x="256" y="109"/>
                    </a:lnTo>
                    <a:lnTo>
                      <a:pt x="257" y="109"/>
                    </a:lnTo>
                    <a:lnTo>
                      <a:pt x="257" y="109"/>
                    </a:lnTo>
                    <a:lnTo>
                      <a:pt x="258" y="109"/>
                    </a:lnTo>
                    <a:lnTo>
                      <a:pt x="258" y="109"/>
                    </a:lnTo>
                    <a:lnTo>
                      <a:pt x="259" y="109"/>
                    </a:lnTo>
                    <a:lnTo>
                      <a:pt x="259" y="109"/>
                    </a:lnTo>
                    <a:lnTo>
                      <a:pt x="260" y="109"/>
                    </a:lnTo>
                    <a:lnTo>
                      <a:pt x="260" y="109"/>
                    </a:lnTo>
                    <a:lnTo>
                      <a:pt x="261" y="109"/>
                    </a:lnTo>
                    <a:lnTo>
                      <a:pt x="261" y="109"/>
                    </a:lnTo>
                    <a:lnTo>
                      <a:pt x="262" y="109"/>
                    </a:lnTo>
                    <a:lnTo>
                      <a:pt x="262" y="109"/>
                    </a:lnTo>
                    <a:lnTo>
                      <a:pt x="263" y="109"/>
                    </a:lnTo>
                    <a:lnTo>
                      <a:pt x="263" y="109"/>
                    </a:lnTo>
                    <a:lnTo>
                      <a:pt x="264" y="109"/>
                    </a:lnTo>
                    <a:lnTo>
                      <a:pt x="264" y="109"/>
                    </a:lnTo>
                    <a:lnTo>
                      <a:pt x="265" y="109"/>
                    </a:lnTo>
                    <a:lnTo>
                      <a:pt x="265" y="109"/>
                    </a:lnTo>
                    <a:lnTo>
                      <a:pt x="266" y="109"/>
                    </a:lnTo>
                    <a:lnTo>
                      <a:pt x="266" y="109"/>
                    </a:lnTo>
                    <a:lnTo>
                      <a:pt x="267" y="109"/>
                    </a:lnTo>
                    <a:lnTo>
                      <a:pt x="267" y="109"/>
                    </a:lnTo>
                    <a:lnTo>
                      <a:pt x="268" y="109"/>
                    </a:lnTo>
                    <a:lnTo>
                      <a:pt x="268" y="109"/>
                    </a:lnTo>
                    <a:lnTo>
                      <a:pt x="269" y="109"/>
                    </a:lnTo>
                    <a:lnTo>
                      <a:pt x="269" y="109"/>
                    </a:lnTo>
                    <a:lnTo>
                      <a:pt x="270" y="108"/>
                    </a:lnTo>
                    <a:lnTo>
                      <a:pt x="270" y="108"/>
                    </a:lnTo>
                    <a:lnTo>
                      <a:pt x="270" y="108"/>
                    </a:lnTo>
                    <a:lnTo>
                      <a:pt x="271" y="108"/>
                    </a:lnTo>
                    <a:lnTo>
                      <a:pt x="271" y="108"/>
                    </a:lnTo>
                    <a:lnTo>
                      <a:pt x="272" y="108"/>
                    </a:lnTo>
                    <a:lnTo>
                      <a:pt x="272" y="108"/>
                    </a:lnTo>
                    <a:lnTo>
                      <a:pt x="273" y="108"/>
                    </a:lnTo>
                    <a:lnTo>
                      <a:pt x="273" y="108"/>
                    </a:lnTo>
                    <a:lnTo>
                      <a:pt x="274" y="108"/>
                    </a:lnTo>
                    <a:lnTo>
                      <a:pt x="274" y="107"/>
                    </a:lnTo>
                    <a:lnTo>
                      <a:pt x="275" y="107"/>
                    </a:lnTo>
                    <a:lnTo>
                      <a:pt x="275" y="107"/>
                    </a:lnTo>
                    <a:lnTo>
                      <a:pt x="276" y="107"/>
                    </a:lnTo>
                    <a:lnTo>
                      <a:pt x="276" y="107"/>
                    </a:lnTo>
                    <a:lnTo>
                      <a:pt x="277" y="107"/>
                    </a:lnTo>
                    <a:lnTo>
                      <a:pt x="277" y="107"/>
                    </a:lnTo>
                    <a:lnTo>
                      <a:pt x="278" y="106"/>
                    </a:lnTo>
                    <a:lnTo>
                      <a:pt x="278" y="106"/>
                    </a:lnTo>
                    <a:lnTo>
                      <a:pt x="279" y="106"/>
                    </a:lnTo>
                    <a:lnTo>
                      <a:pt x="279" y="106"/>
                    </a:lnTo>
                    <a:lnTo>
                      <a:pt x="280" y="106"/>
                    </a:lnTo>
                    <a:lnTo>
                      <a:pt x="280" y="106"/>
                    </a:lnTo>
                    <a:lnTo>
                      <a:pt x="281" y="106"/>
                    </a:lnTo>
                    <a:lnTo>
                      <a:pt x="281" y="105"/>
                    </a:lnTo>
                    <a:lnTo>
                      <a:pt x="282" y="105"/>
                    </a:lnTo>
                    <a:lnTo>
                      <a:pt x="282" y="105"/>
                    </a:lnTo>
                    <a:lnTo>
                      <a:pt x="283" y="105"/>
                    </a:lnTo>
                    <a:lnTo>
                      <a:pt x="283" y="105"/>
                    </a:lnTo>
                    <a:lnTo>
                      <a:pt x="284" y="105"/>
                    </a:lnTo>
                    <a:lnTo>
                      <a:pt x="284" y="104"/>
                    </a:lnTo>
                    <a:lnTo>
                      <a:pt x="284" y="104"/>
                    </a:lnTo>
                    <a:lnTo>
                      <a:pt x="285" y="104"/>
                    </a:lnTo>
                    <a:lnTo>
                      <a:pt x="285" y="104"/>
                    </a:lnTo>
                    <a:lnTo>
                      <a:pt x="286" y="103"/>
                    </a:lnTo>
                    <a:lnTo>
                      <a:pt x="286" y="103"/>
                    </a:lnTo>
                    <a:lnTo>
                      <a:pt x="287" y="103"/>
                    </a:lnTo>
                    <a:lnTo>
                      <a:pt x="287" y="103"/>
                    </a:lnTo>
                    <a:lnTo>
                      <a:pt x="288" y="103"/>
                    </a:lnTo>
                    <a:lnTo>
                      <a:pt x="288" y="102"/>
                    </a:lnTo>
                    <a:lnTo>
                      <a:pt x="289" y="102"/>
                    </a:lnTo>
                    <a:lnTo>
                      <a:pt x="289" y="102"/>
                    </a:lnTo>
                    <a:lnTo>
                      <a:pt x="290" y="102"/>
                    </a:lnTo>
                    <a:lnTo>
                      <a:pt x="290" y="101"/>
                    </a:lnTo>
                    <a:lnTo>
                      <a:pt x="291" y="101"/>
                    </a:lnTo>
                    <a:lnTo>
                      <a:pt x="291" y="101"/>
                    </a:lnTo>
                    <a:lnTo>
                      <a:pt x="292" y="101"/>
                    </a:lnTo>
                    <a:lnTo>
                      <a:pt x="292" y="100"/>
                    </a:lnTo>
                    <a:lnTo>
                      <a:pt x="293" y="100"/>
                    </a:lnTo>
                    <a:lnTo>
                      <a:pt x="293" y="100"/>
                    </a:lnTo>
                    <a:lnTo>
                      <a:pt x="294" y="100"/>
                    </a:lnTo>
                    <a:lnTo>
                      <a:pt x="294" y="99"/>
                    </a:lnTo>
                    <a:lnTo>
                      <a:pt x="295" y="99"/>
                    </a:lnTo>
                    <a:lnTo>
                      <a:pt x="295" y="99"/>
                    </a:lnTo>
                    <a:lnTo>
                      <a:pt x="296" y="98"/>
                    </a:lnTo>
                    <a:lnTo>
                      <a:pt x="296" y="98"/>
                    </a:lnTo>
                    <a:lnTo>
                      <a:pt x="297" y="98"/>
                    </a:lnTo>
                    <a:lnTo>
                      <a:pt x="297" y="98"/>
                    </a:lnTo>
                    <a:lnTo>
                      <a:pt x="298" y="97"/>
                    </a:lnTo>
                    <a:lnTo>
                      <a:pt x="298" y="97"/>
                    </a:lnTo>
                    <a:lnTo>
                      <a:pt x="299" y="97"/>
                    </a:lnTo>
                    <a:lnTo>
                      <a:pt x="299" y="96"/>
                    </a:lnTo>
                    <a:lnTo>
                      <a:pt x="299" y="96"/>
                    </a:lnTo>
                    <a:lnTo>
                      <a:pt x="300" y="96"/>
                    </a:lnTo>
                    <a:lnTo>
                      <a:pt x="300" y="96"/>
                    </a:lnTo>
                    <a:lnTo>
                      <a:pt x="301" y="95"/>
                    </a:lnTo>
                    <a:lnTo>
                      <a:pt x="301" y="95"/>
                    </a:lnTo>
                    <a:lnTo>
                      <a:pt x="302" y="95"/>
                    </a:lnTo>
                    <a:lnTo>
                      <a:pt x="302" y="94"/>
                    </a:lnTo>
                    <a:lnTo>
                      <a:pt x="303" y="94"/>
                    </a:lnTo>
                    <a:lnTo>
                      <a:pt x="303" y="94"/>
                    </a:lnTo>
                    <a:lnTo>
                      <a:pt x="304" y="93"/>
                    </a:lnTo>
                    <a:lnTo>
                      <a:pt x="304" y="93"/>
                    </a:lnTo>
                    <a:lnTo>
                      <a:pt x="305" y="93"/>
                    </a:lnTo>
                    <a:lnTo>
                      <a:pt x="305" y="92"/>
                    </a:lnTo>
                    <a:lnTo>
                      <a:pt x="306" y="92"/>
                    </a:lnTo>
                    <a:lnTo>
                      <a:pt x="306" y="92"/>
                    </a:lnTo>
                    <a:lnTo>
                      <a:pt x="307" y="91"/>
                    </a:lnTo>
                    <a:lnTo>
                      <a:pt x="307" y="91"/>
                    </a:lnTo>
                    <a:lnTo>
                      <a:pt x="308" y="90"/>
                    </a:lnTo>
                    <a:lnTo>
                      <a:pt x="308" y="90"/>
                    </a:lnTo>
                    <a:lnTo>
                      <a:pt x="309" y="90"/>
                    </a:lnTo>
                    <a:lnTo>
                      <a:pt x="309" y="89"/>
                    </a:lnTo>
                    <a:lnTo>
                      <a:pt x="310" y="89"/>
                    </a:lnTo>
                    <a:lnTo>
                      <a:pt x="310" y="89"/>
                    </a:lnTo>
                    <a:lnTo>
                      <a:pt x="311" y="88"/>
                    </a:lnTo>
                    <a:lnTo>
                      <a:pt x="311" y="88"/>
                    </a:lnTo>
                    <a:lnTo>
                      <a:pt x="312" y="88"/>
                    </a:lnTo>
                    <a:lnTo>
                      <a:pt x="312" y="87"/>
                    </a:lnTo>
                    <a:lnTo>
                      <a:pt x="313" y="87"/>
                    </a:lnTo>
                    <a:lnTo>
                      <a:pt x="313" y="86"/>
                    </a:lnTo>
                    <a:lnTo>
                      <a:pt x="313" y="86"/>
                    </a:lnTo>
                    <a:lnTo>
                      <a:pt x="314" y="86"/>
                    </a:lnTo>
                    <a:lnTo>
                      <a:pt x="314" y="85"/>
                    </a:lnTo>
                    <a:lnTo>
                      <a:pt x="315" y="85"/>
                    </a:lnTo>
                    <a:lnTo>
                      <a:pt x="315" y="84"/>
                    </a:lnTo>
                    <a:lnTo>
                      <a:pt x="316" y="84"/>
                    </a:lnTo>
                    <a:lnTo>
                      <a:pt x="316" y="84"/>
                    </a:lnTo>
                    <a:lnTo>
                      <a:pt x="317" y="83"/>
                    </a:lnTo>
                    <a:lnTo>
                      <a:pt x="317" y="83"/>
                    </a:lnTo>
                    <a:lnTo>
                      <a:pt x="318" y="82"/>
                    </a:lnTo>
                    <a:lnTo>
                      <a:pt x="318" y="82"/>
                    </a:lnTo>
                    <a:lnTo>
                      <a:pt x="319" y="81"/>
                    </a:lnTo>
                    <a:lnTo>
                      <a:pt x="319" y="81"/>
                    </a:lnTo>
                    <a:lnTo>
                      <a:pt x="320" y="81"/>
                    </a:lnTo>
                    <a:lnTo>
                      <a:pt x="320" y="80"/>
                    </a:lnTo>
                    <a:lnTo>
                      <a:pt x="321" y="80"/>
                    </a:lnTo>
                    <a:lnTo>
                      <a:pt x="321" y="79"/>
                    </a:lnTo>
                    <a:lnTo>
                      <a:pt x="322" y="79"/>
                    </a:lnTo>
                    <a:lnTo>
                      <a:pt x="322" y="79"/>
                    </a:lnTo>
                    <a:lnTo>
                      <a:pt x="323" y="78"/>
                    </a:lnTo>
                    <a:lnTo>
                      <a:pt x="323" y="78"/>
                    </a:lnTo>
                    <a:lnTo>
                      <a:pt x="324" y="77"/>
                    </a:lnTo>
                    <a:lnTo>
                      <a:pt x="324" y="77"/>
                    </a:lnTo>
                    <a:lnTo>
                      <a:pt x="325" y="76"/>
                    </a:lnTo>
                    <a:lnTo>
                      <a:pt x="325" y="76"/>
                    </a:lnTo>
                    <a:lnTo>
                      <a:pt x="326" y="75"/>
                    </a:lnTo>
                    <a:lnTo>
                      <a:pt x="326" y="75"/>
                    </a:lnTo>
                    <a:lnTo>
                      <a:pt x="327" y="75"/>
                    </a:lnTo>
                    <a:lnTo>
                      <a:pt x="327" y="74"/>
                    </a:lnTo>
                    <a:lnTo>
                      <a:pt x="327" y="74"/>
                    </a:lnTo>
                    <a:lnTo>
                      <a:pt x="328" y="73"/>
                    </a:lnTo>
                    <a:lnTo>
                      <a:pt x="328" y="73"/>
                    </a:lnTo>
                    <a:lnTo>
                      <a:pt x="329" y="72"/>
                    </a:lnTo>
                    <a:lnTo>
                      <a:pt x="329" y="72"/>
                    </a:lnTo>
                    <a:lnTo>
                      <a:pt x="330" y="71"/>
                    </a:lnTo>
                    <a:lnTo>
                      <a:pt x="330" y="71"/>
                    </a:lnTo>
                    <a:lnTo>
                      <a:pt x="331" y="70"/>
                    </a:lnTo>
                    <a:lnTo>
                      <a:pt x="331" y="70"/>
                    </a:lnTo>
                    <a:lnTo>
                      <a:pt x="332" y="70"/>
                    </a:lnTo>
                    <a:lnTo>
                      <a:pt x="332" y="69"/>
                    </a:lnTo>
                    <a:lnTo>
                      <a:pt x="333" y="69"/>
                    </a:lnTo>
                    <a:lnTo>
                      <a:pt x="333" y="68"/>
                    </a:lnTo>
                    <a:lnTo>
                      <a:pt x="334" y="68"/>
                    </a:lnTo>
                    <a:lnTo>
                      <a:pt x="334" y="67"/>
                    </a:lnTo>
                    <a:lnTo>
                      <a:pt x="335" y="67"/>
                    </a:lnTo>
                    <a:lnTo>
                      <a:pt x="335" y="66"/>
                    </a:lnTo>
                    <a:lnTo>
                      <a:pt x="336" y="66"/>
                    </a:lnTo>
                    <a:lnTo>
                      <a:pt x="336" y="66"/>
                    </a:lnTo>
                    <a:lnTo>
                      <a:pt x="337" y="65"/>
                    </a:lnTo>
                    <a:lnTo>
                      <a:pt x="337" y="65"/>
                    </a:lnTo>
                    <a:lnTo>
                      <a:pt x="338" y="64"/>
                    </a:lnTo>
                    <a:lnTo>
                      <a:pt x="338" y="64"/>
                    </a:lnTo>
                    <a:lnTo>
                      <a:pt x="339" y="63"/>
                    </a:lnTo>
                    <a:lnTo>
                      <a:pt x="339" y="63"/>
                    </a:lnTo>
                    <a:lnTo>
                      <a:pt x="340" y="62"/>
                    </a:lnTo>
                    <a:lnTo>
                      <a:pt x="340" y="62"/>
                    </a:lnTo>
                    <a:lnTo>
                      <a:pt x="341" y="61"/>
                    </a:lnTo>
                    <a:lnTo>
                      <a:pt x="341" y="61"/>
                    </a:lnTo>
                    <a:lnTo>
                      <a:pt x="341" y="60"/>
                    </a:lnTo>
                    <a:lnTo>
                      <a:pt x="342" y="60"/>
                    </a:lnTo>
                    <a:lnTo>
                      <a:pt x="342" y="59"/>
                    </a:lnTo>
                    <a:lnTo>
                      <a:pt x="343" y="59"/>
                    </a:lnTo>
                    <a:lnTo>
                      <a:pt x="343" y="58"/>
                    </a:lnTo>
                    <a:lnTo>
                      <a:pt x="344" y="58"/>
                    </a:lnTo>
                    <a:lnTo>
                      <a:pt x="344" y="57"/>
                    </a:lnTo>
                    <a:lnTo>
                      <a:pt x="345" y="57"/>
                    </a:lnTo>
                    <a:lnTo>
                      <a:pt x="345" y="57"/>
                    </a:lnTo>
                    <a:lnTo>
                      <a:pt x="346" y="56"/>
                    </a:lnTo>
                    <a:lnTo>
                      <a:pt x="346" y="56"/>
                    </a:lnTo>
                    <a:lnTo>
                      <a:pt x="347" y="55"/>
                    </a:lnTo>
                    <a:lnTo>
                      <a:pt x="347" y="55"/>
                    </a:lnTo>
                  </a:path>
                </a:pathLst>
              </a:cu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1120" name="Freeform 352"/>
              <p:cNvSpPr>
                <a:spLocks noChangeAspect="1"/>
              </p:cNvSpPr>
              <p:nvPr/>
            </p:nvSpPr>
            <p:spPr bwMode="auto">
              <a:xfrm>
                <a:off x="10766" y="16672"/>
                <a:ext cx="84" cy="726"/>
              </a:xfrm>
              <a:custGeom>
                <a:avLst/>
                <a:gdLst/>
                <a:ahLst/>
                <a:cxnLst>
                  <a:cxn ang="0">
                    <a:pos x="5" y="49"/>
                  </a:cxn>
                  <a:cxn ang="0">
                    <a:pos x="11" y="44"/>
                  </a:cxn>
                  <a:cxn ang="0">
                    <a:pos x="17" y="38"/>
                  </a:cxn>
                  <a:cxn ang="0">
                    <a:pos x="22" y="33"/>
                  </a:cxn>
                  <a:cxn ang="0">
                    <a:pos x="28" y="28"/>
                  </a:cxn>
                  <a:cxn ang="0">
                    <a:pos x="34" y="23"/>
                  </a:cxn>
                  <a:cxn ang="0">
                    <a:pos x="40" y="18"/>
                  </a:cxn>
                  <a:cxn ang="0">
                    <a:pos x="46" y="14"/>
                  </a:cxn>
                  <a:cxn ang="0">
                    <a:pos x="51" y="11"/>
                  </a:cxn>
                  <a:cxn ang="0">
                    <a:pos x="57" y="8"/>
                  </a:cxn>
                  <a:cxn ang="0">
                    <a:pos x="63" y="5"/>
                  </a:cxn>
                  <a:cxn ang="0">
                    <a:pos x="69" y="3"/>
                  </a:cxn>
                  <a:cxn ang="0">
                    <a:pos x="75" y="1"/>
                  </a:cxn>
                  <a:cxn ang="0">
                    <a:pos x="80" y="0"/>
                  </a:cxn>
                  <a:cxn ang="0">
                    <a:pos x="86" y="0"/>
                  </a:cxn>
                  <a:cxn ang="0">
                    <a:pos x="92" y="0"/>
                  </a:cxn>
                  <a:cxn ang="0">
                    <a:pos x="98" y="1"/>
                  </a:cxn>
                  <a:cxn ang="0">
                    <a:pos x="104" y="3"/>
                  </a:cxn>
                  <a:cxn ang="0">
                    <a:pos x="109" y="4"/>
                  </a:cxn>
                  <a:cxn ang="0">
                    <a:pos x="115" y="7"/>
                  </a:cxn>
                  <a:cxn ang="0">
                    <a:pos x="121" y="10"/>
                  </a:cxn>
                  <a:cxn ang="0">
                    <a:pos x="127" y="14"/>
                  </a:cxn>
                  <a:cxn ang="0">
                    <a:pos x="132" y="18"/>
                  </a:cxn>
                  <a:cxn ang="0">
                    <a:pos x="138" y="22"/>
                  </a:cxn>
                  <a:cxn ang="0">
                    <a:pos x="144" y="27"/>
                  </a:cxn>
                  <a:cxn ang="0">
                    <a:pos x="150" y="32"/>
                  </a:cxn>
                  <a:cxn ang="0">
                    <a:pos x="156" y="37"/>
                  </a:cxn>
                  <a:cxn ang="0">
                    <a:pos x="161" y="43"/>
                  </a:cxn>
                  <a:cxn ang="0">
                    <a:pos x="167" y="48"/>
                  </a:cxn>
                  <a:cxn ang="0">
                    <a:pos x="173" y="54"/>
                  </a:cxn>
                  <a:cxn ang="0">
                    <a:pos x="179" y="60"/>
                  </a:cxn>
                  <a:cxn ang="0">
                    <a:pos x="185" y="66"/>
                  </a:cxn>
                  <a:cxn ang="0">
                    <a:pos x="190" y="71"/>
                  </a:cxn>
                  <a:cxn ang="0">
                    <a:pos x="196" y="76"/>
                  </a:cxn>
                  <a:cxn ang="0">
                    <a:pos x="202" y="81"/>
                  </a:cxn>
                  <a:cxn ang="0">
                    <a:pos x="208" y="86"/>
                  </a:cxn>
                  <a:cxn ang="0">
                    <a:pos x="214" y="91"/>
                  </a:cxn>
                  <a:cxn ang="0">
                    <a:pos x="219" y="95"/>
                  </a:cxn>
                  <a:cxn ang="0">
                    <a:pos x="225" y="98"/>
                  </a:cxn>
                  <a:cxn ang="0">
                    <a:pos x="231" y="102"/>
                  </a:cxn>
                  <a:cxn ang="0">
                    <a:pos x="237" y="104"/>
                  </a:cxn>
                  <a:cxn ang="0">
                    <a:pos x="242" y="106"/>
                  </a:cxn>
                  <a:cxn ang="0">
                    <a:pos x="248" y="108"/>
                  </a:cxn>
                  <a:cxn ang="0">
                    <a:pos x="254" y="109"/>
                  </a:cxn>
                  <a:cxn ang="0">
                    <a:pos x="260" y="109"/>
                  </a:cxn>
                  <a:cxn ang="0">
                    <a:pos x="266" y="109"/>
                  </a:cxn>
                  <a:cxn ang="0">
                    <a:pos x="271" y="108"/>
                  </a:cxn>
                  <a:cxn ang="0">
                    <a:pos x="277" y="107"/>
                  </a:cxn>
                  <a:cxn ang="0">
                    <a:pos x="283" y="105"/>
                  </a:cxn>
                  <a:cxn ang="0">
                    <a:pos x="289" y="102"/>
                  </a:cxn>
                  <a:cxn ang="0">
                    <a:pos x="295" y="99"/>
                  </a:cxn>
                  <a:cxn ang="0">
                    <a:pos x="300" y="96"/>
                  </a:cxn>
                  <a:cxn ang="0">
                    <a:pos x="306" y="92"/>
                  </a:cxn>
                  <a:cxn ang="0">
                    <a:pos x="312" y="87"/>
                  </a:cxn>
                  <a:cxn ang="0">
                    <a:pos x="318" y="82"/>
                  </a:cxn>
                  <a:cxn ang="0">
                    <a:pos x="324" y="77"/>
                  </a:cxn>
                  <a:cxn ang="0">
                    <a:pos x="329" y="72"/>
                  </a:cxn>
                  <a:cxn ang="0">
                    <a:pos x="335" y="66"/>
                  </a:cxn>
                  <a:cxn ang="0">
                    <a:pos x="341" y="61"/>
                  </a:cxn>
                  <a:cxn ang="0">
                    <a:pos x="347" y="55"/>
                  </a:cxn>
                </a:cxnLst>
                <a:rect l="0" t="0" r="r" b="b"/>
                <a:pathLst>
                  <a:path w="347" h="109">
                    <a:moveTo>
                      <a:pt x="0" y="55"/>
                    </a:moveTo>
                    <a:lnTo>
                      <a:pt x="0" y="54"/>
                    </a:lnTo>
                    <a:lnTo>
                      <a:pt x="1" y="54"/>
                    </a:lnTo>
                    <a:lnTo>
                      <a:pt x="1" y="53"/>
                    </a:lnTo>
                    <a:lnTo>
                      <a:pt x="2" y="53"/>
                    </a:lnTo>
                    <a:lnTo>
                      <a:pt x="2" y="52"/>
                    </a:lnTo>
                    <a:lnTo>
                      <a:pt x="3" y="52"/>
                    </a:lnTo>
                    <a:lnTo>
                      <a:pt x="3" y="51"/>
                    </a:lnTo>
                    <a:lnTo>
                      <a:pt x="4" y="51"/>
                    </a:lnTo>
                    <a:lnTo>
                      <a:pt x="4" y="50"/>
                    </a:lnTo>
                    <a:lnTo>
                      <a:pt x="5" y="50"/>
                    </a:lnTo>
                    <a:lnTo>
                      <a:pt x="5" y="49"/>
                    </a:lnTo>
                    <a:lnTo>
                      <a:pt x="6" y="49"/>
                    </a:lnTo>
                    <a:lnTo>
                      <a:pt x="6" y="48"/>
                    </a:lnTo>
                    <a:lnTo>
                      <a:pt x="7" y="48"/>
                    </a:lnTo>
                    <a:lnTo>
                      <a:pt x="7" y="48"/>
                    </a:lnTo>
                    <a:lnTo>
                      <a:pt x="8" y="47"/>
                    </a:lnTo>
                    <a:lnTo>
                      <a:pt x="8" y="47"/>
                    </a:lnTo>
                    <a:lnTo>
                      <a:pt x="9" y="46"/>
                    </a:lnTo>
                    <a:lnTo>
                      <a:pt x="9" y="46"/>
                    </a:lnTo>
                    <a:lnTo>
                      <a:pt x="9" y="45"/>
                    </a:lnTo>
                    <a:lnTo>
                      <a:pt x="10" y="45"/>
                    </a:lnTo>
                    <a:lnTo>
                      <a:pt x="10" y="44"/>
                    </a:lnTo>
                    <a:lnTo>
                      <a:pt x="11" y="44"/>
                    </a:lnTo>
                    <a:lnTo>
                      <a:pt x="11" y="43"/>
                    </a:lnTo>
                    <a:lnTo>
                      <a:pt x="12" y="43"/>
                    </a:lnTo>
                    <a:lnTo>
                      <a:pt x="12" y="42"/>
                    </a:lnTo>
                    <a:lnTo>
                      <a:pt x="13" y="42"/>
                    </a:lnTo>
                    <a:lnTo>
                      <a:pt x="13" y="41"/>
                    </a:lnTo>
                    <a:lnTo>
                      <a:pt x="14" y="41"/>
                    </a:lnTo>
                    <a:lnTo>
                      <a:pt x="14" y="40"/>
                    </a:lnTo>
                    <a:lnTo>
                      <a:pt x="15" y="40"/>
                    </a:lnTo>
                    <a:lnTo>
                      <a:pt x="15" y="39"/>
                    </a:lnTo>
                    <a:lnTo>
                      <a:pt x="16" y="39"/>
                    </a:lnTo>
                    <a:lnTo>
                      <a:pt x="16" y="39"/>
                    </a:lnTo>
                    <a:lnTo>
                      <a:pt x="17" y="38"/>
                    </a:lnTo>
                    <a:lnTo>
                      <a:pt x="17" y="38"/>
                    </a:lnTo>
                    <a:lnTo>
                      <a:pt x="18" y="37"/>
                    </a:lnTo>
                    <a:lnTo>
                      <a:pt x="18" y="37"/>
                    </a:lnTo>
                    <a:lnTo>
                      <a:pt x="18" y="36"/>
                    </a:lnTo>
                    <a:lnTo>
                      <a:pt x="19" y="36"/>
                    </a:lnTo>
                    <a:lnTo>
                      <a:pt x="19" y="35"/>
                    </a:lnTo>
                    <a:lnTo>
                      <a:pt x="20" y="35"/>
                    </a:lnTo>
                    <a:lnTo>
                      <a:pt x="20" y="35"/>
                    </a:lnTo>
                    <a:lnTo>
                      <a:pt x="21" y="34"/>
                    </a:lnTo>
                    <a:lnTo>
                      <a:pt x="21" y="34"/>
                    </a:lnTo>
                    <a:lnTo>
                      <a:pt x="22" y="33"/>
                    </a:lnTo>
                    <a:lnTo>
                      <a:pt x="22" y="33"/>
                    </a:lnTo>
                    <a:lnTo>
                      <a:pt x="23" y="32"/>
                    </a:lnTo>
                    <a:lnTo>
                      <a:pt x="23" y="32"/>
                    </a:lnTo>
                    <a:lnTo>
                      <a:pt x="24" y="31"/>
                    </a:lnTo>
                    <a:lnTo>
                      <a:pt x="24" y="31"/>
                    </a:lnTo>
                    <a:lnTo>
                      <a:pt x="25" y="31"/>
                    </a:lnTo>
                    <a:lnTo>
                      <a:pt x="25" y="30"/>
                    </a:lnTo>
                    <a:lnTo>
                      <a:pt x="26" y="30"/>
                    </a:lnTo>
                    <a:lnTo>
                      <a:pt x="26" y="29"/>
                    </a:lnTo>
                    <a:lnTo>
                      <a:pt x="27" y="29"/>
                    </a:lnTo>
                    <a:lnTo>
                      <a:pt x="27" y="29"/>
                    </a:lnTo>
                    <a:lnTo>
                      <a:pt x="28" y="28"/>
                    </a:lnTo>
                    <a:lnTo>
                      <a:pt x="28" y="28"/>
                    </a:lnTo>
                    <a:lnTo>
                      <a:pt x="29" y="27"/>
                    </a:lnTo>
                    <a:lnTo>
                      <a:pt x="29" y="27"/>
                    </a:lnTo>
                    <a:lnTo>
                      <a:pt x="30" y="26"/>
                    </a:lnTo>
                    <a:lnTo>
                      <a:pt x="30" y="26"/>
                    </a:lnTo>
                    <a:lnTo>
                      <a:pt x="31" y="26"/>
                    </a:lnTo>
                    <a:lnTo>
                      <a:pt x="31" y="25"/>
                    </a:lnTo>
                    <a:lnTo>
                      <a:pt x="32" y="25"/>
                    </a:lnTo>
                    <a:lnTo>
                      <a:pt x="32" y="24"/>
                    </a:lnTo>
                    <a:lnTo>
                      <a:pt x="32" y="24"/>
                    </a:lnTo>
                    <a:lnTo>
                      <a:pt x="33" y="24"/>
                    </a:lnTo>
                    <a:lnTo>
                      <a:pt x="33" y="23"/>
                    </a:lnTo>
                    <a:lnTo>
                      <a:pt x="34" y="23"/>
                    </a:lnTo>
                    <a:lnTo>
                      <a:pt x="34" y="22"/>
                    </a:lnTo>
                    <a:lnTo>
                      <a:pt x="35" y="22"/>
                    </a:lnTo>
                    <a:lnTo>
                      <a:pt x="35" y="22"/>
                    </a:lnTo>
                    <a:lnTo>
                      <a:pt x="36" y="21"/>
                    </a:lnTo>
                    <a:lnTo>
                      <a:pt x="36" y="21"/>
                    </a:lnTo>
                    <a:lnTo>
                      <a:pt x="37" y="21"/>
                    </a:lnTo>
                    <a:lnTo>
                      <a:pt x="37" y="20"/>
                    </a:lnTo>
                    <a:lnTo>
                      <a:pt x="38" y="20"/>
                    </a:lnTo>
                    <a:lnTo>
                      <a:pt x="38" y="19"/>
                    </a:lnTo>
                    <a:lnTo>
                      <a:pt x="39" y="19"/>
                    </a:lnTo>
                    <a:lnTo>
                      <a:pt x="39" y="19"/>
                    </a:lnTo>
                    <a:lnTo>
                      <a:pt x="40" y="18"/>
                    </a:lnTo>
                    <a:lnTo>
                      <a:pt x="40" y="18"/>
                    </a:lnTo>
                    <a:lnTo>
                      <a:pt x="41" y="18"/>
                    </a:lnTo>
                    <a:lnTo>
                      <a:pt x="41" y="17"/>
                    </a:lnTo>
                    <a:lnTo>
                      <a:pt x="42" y="17"/>
                    </a:lnTo>
                    <a:lnTo>
                      <a:pt x="42" y="17"/>
                    </a:lnTo>
                    <a:lnTo>
                      <a:pt x="43" y="16"/>
                    </a:lnTo>
                    <a:lnTo>
                      <a:pt x="43" y="16"/>
                    </a:lnTo>
                    <a:lnTo>
                      <a:pt x="44" y="16"/>
                    </a:lnTo>
                    <a:lnTo>
                      <a:pt x="44" y="15"/>
                    </a:lnTo>
                    <a:lnTo>
                      <a:pt x="45" y="15"/>
                    </a:lnTo>
                    <a:lnTo>
                      <a:pt x="45" y="15"/>
                    </a:lnTo>
                    <a:lnTo>
                      <a:pt x="46" y="14"/>
                    </a:lnTo>
                    <a:lnTo>
                      <a:pt x="46" y="14"/>
                    </a:lnTo>
                    <a:lnTo>
                      <a:pt x="47" y="14"/>
                    </a:lnTo>
                    <a:lnTo>
                      <a:pt x="47" y="13"/>
                    </a:lnTo>
                    <a:lnTo>
                      <a:pt x="47" y="13"/>
                    </a:lnTo>
                    <a:lnTo>
                      <a:pt x="48" y="13"/>
                    </a:lnTo>
                    <a:lnTo>
                      <a:pt x="48" y="12"/>
                    </a:lnTo>
                    <a:lnTo>
                      <a:pt x="49" y="12"/>
                    </a:lnTo>
                    <a:lnTo>
                      <a:pt x="49" y="12"/>
                    </a:lnTo>
                    <a:lnTo>
                      <a:pt x="50" y="12"/>
                    </a:lnTo>
                    <a:lnTo>
                      <a:pt x="50" y="11"/>
                    </a:lnTo>
                    <a:lnTo>
                      <a:pt x="51" y="11"/>
                    </a:lnTo>
                    <a:lnTo>
                      <a:pt x="51" y="11"/>
                    </a:lnTo>
                    <a:lnTo>
                      <a:pt x="52" y="10"/>
                    </a:lnTo>
                    <a:lnTo>
                      <a:pt x="52" y="10"/>
                    </a:lnTo>
                    <a:lnTo>
                      <a:pt x="53" y="10"/>
                    </a:lnTo>
                    <a:lnTo>
                      <a:pt x="53" y="10"/>
                    </a:lnTo>
                    <a:lnTo>
                      <a:pt x="54" y="9"/>
                    </a:lnTo>
                    <a:lnTo>
                      <a:pt x="54" y="9"/>
                    </a:lnTo>
                    <a:lnTo>
                      <a:pt x="55" y="9"/>
                    </a:lnTo>
                    <a:lnTo>
                      <a:pt x="55" y="8"/>
                    </a:lnTo>
                    <a:lnTo>
                      <a:pt x="56" y="8"/>
                    </a:lnTo>
                    <a:lnTo>
                      <a:pt x="56" y="8"/>
                    </a:lnTo>
                    <a:lnTo>
                      <a:pt x="57" y="8"/>
                    </a:lnTo>
                    <a:lnTo>
                      <a:pt x="57" y="8"/>
                    </a:lnTo>
                    <a:lnTo>
                      <a:pt x="58" y="7"/>
                    </a:lnTo>
                    <a:lnTo>
                      <a:pt x="58" y="7"/>
                    </a:lnTo>
                    <a:lnTo>
                      <a:pt x="59" y="7"/>
                    </a:lnTo>
                    <a:lnTo>
                      <a:pt x="59" y="7"/>
                    </a:lnTo>
                    <a:lnTo>
                      <a:pt x="60" y="6"/>
                    </a:lnTo>
                    <a:lnTo>
                      <a:pt x="60" y="6"/>
                    </a:lnTo>
                    <a:lnTo>
                      <a:pt x="61" y="6"/>
                    </a:lnTo>
                    <a:lnTo>
                      <a:pt x="61" y="6"/>
                    </a:lnTo>
                    <a:lnTo>
                      <a:pt x="61" y="5"/>
                    </a:lnTo>
                    <a:lnTo>
                      <a:pt x="62" y="5"/>
                    </a:lnTo>
                    <a:lnTo>
                      <a:pt x="62" y="5"/>
                    </a:lnTo>
                    <a:lnTo>
                      <a:pt x="63" y="5"/>
                    </a:lnTo>
                    <a:lnTo>
                      <a:pt x="63" y="5"/>
                    </a:lnTo>
                    <a:lnTo>
                      <a:pt x="64" y="4"/>
                    </a:lnTo>
                    <a:lnTo>
                      <a:pt x="64" y="4"/>
                    </a:lnTo>
                    <a:lnTo>
                      <a:pt x="65" y="4"/>
                    </a:lnTo>
                    <a:lnTo>
                      <a:pt x="65" y="4"/>
                    </a:lnTo>
                    <a:lnTo>
                      <a:pt x="66" y="4"/>
                    </a:lnTo>
                    <a:lnTo>
                      <a:pt x="66" y="4"/>
                    </a:lnTo>
                    <a:lnTo>
                      <a:pt x="67" y="3"/>
                    </a:lnTo>
                    <a:lnTo>
                      <a:pt x="67" y="3"/>
                    </a:lnTo>
                    <a:lnTo>
                      <a:pt x="68" y="3"/>
                    </a:lnTo>
                    <a:lnTo>
                      <a:pt x="68" y="3"/>
                    </a:lnTo>
                    <a:lnTo>
                      <a:pt x="69" y="3"/>
                    </a:lnTo>
                    <a:lnTo>
                      <a:pt x="69" y="3"/>
                    </a:lnTo>
                    <a:lnTo>
                      <a:pt x="70" y="3"/>
                    </a:lnTo>
                    <a:lnTo>
                      <a:pt x="70" y="2"/>
                    </a:lnTo>
                    <a:lnTo>
                      <a:pt x="71" y="2"/>
                    </a:lnTo>
                    <a:lnTo>
                      <a:pt x="71" y="2"/>
                    </a:lnTo>
                    <a:lnTo>
                      <a:pt x="72" y="2"/>
                    </a:lnTo>
                    <a:lnTo>
                      <a:pt x="72" y="2"/>
                    </a:lnTo>
                    <a:lnTo>
                      <a:pt x="73" y="2"/>
                    </a:lnTo>
                    <a:lnTo>
                      <a:pt x="73" y="2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6" y="1"/>
                    </a:lnTo>
                    <a:lnTo>
                      <a:pt x="76" y="1"/>
                    </a:lnTo>
                    <a:lnTo>
                      <a:pt x="77" y="1"/>
                    </a:lnTo>
                    <a:lnTo>
                      <a:pt x="77" y="1"/>
                    </a:lnTo>
                    <a:lnTo>
                      <a:pt x="78" y="1"/>
                    </a:lnTo>
                    <a:lnTo>
                      <a:pt x="78" y="1"/>
                    </a:lnTo>
                    <a:lnTo>
                      <a:pt x="79" y="0"/>
                    </a:lnTo>
                    <a:lnTo>
                      <a:pt x="79" y="0"/>
                    </a:lnTo>
                    <a:lnTo>
                      <a:pt x="80" y="0"/>
                    </a:lnTo>
                    <a:lnTo>
                      <a:pt x="80" y="0"/>
                    </a:lnTo>
                    <a:lnTo>
                      <a:pt x="81" y="0"/>
                    </a:lnTo>
                    <a:lnTo>
                      <a:pt x="81" y="0"/>
                    </a:lnTo>
                    <a:lnTo>
                      <a:pt x="82" y="0"/>
                    </a:lnTo>
                    <a:lnTo>
                      <a:pt x="82" y="0"/>
                    </a:lnTo>
                    <a:lnTo>
                      <a:pt x="83" y="0"/>
                    </a:lnTo>
                    <a:lnTo>
                      <a:pt x="83" y="0"/>
                    </a:lnTo>
                    <a:lnTo>
                      <a:pt x="84" y="0"/>
                    </a:lnTo>
                    <a:lnTo>
                      <a:pt x="84" y="0"/>
                    </a:lnTo>
                    <a:lnTo>
                      <a:pt x="85" y="0"/>
                    </a:lnTo>
                    <a:lnTo>
                      <a:pt x="85" y="0"/>
                    </a:lnTo>
                    <a:lnTo>
                      <a:pt x="86" y="0"/>
                    </a:lnTo>
                    <a:lnTo>
                      <a:pt x="86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88" y="0"/>
                    </a:lnTo>
                    <a:lnTo>
                      <a:pt x="88" y="0"/>
                    </a:lnTo>
                    <a:lnTo>
                      <a:pt x="89" y="0"/>
                    </a:lnTo>
                    <a:lnTo>
                      <a:pt x="89" y="0"/>
                    </a:lnTo>
                    <a:lnTo>
                      <a:pt x="89" y="0"/>
                    </a:lnTo>
                    <a:lnTo>
                      <a:pt x="90" y="0"/>
                    </a:lnTo>
                    <a:lnTo>
                      <a:pt x="90" y="0"/>
                    </a:lnTo>
                    <a:lnTo>
                      <a:pt x="91" y="0"/>
                    </a:lnTo>
                    <a:lnTo>
                      <a:pt x="91" y="0"/>
                    </a:lnTo>
                    <a:lnTo>
                      <a:pt x="92" y="0"/>
                    </a:lnTo>
                    <a:lnTo>
                      <a:pt x="92" y="0"/>
                    </a:lnTo>
                    <a:lnTo>
                      <a:pt x="93" y="0"/>
                    </a:lnTo>
                    <a:lnTo>
                      <a:pt x="93" y="0"/>
                    </a:lnTo>
                    <a:lnTo>
                      <a:pt x="94" y="0"/>
                    </a:lnTo>
                    <a:lnTo>
                      <a:pt x="94" y="0"/>
                    </a:lnTo>
                    <a:lnTo>
                      <a:pt x="95" y="1"/>
                    </a:lnTo>
                    <a:lnTo>
                      <a:pt x="95" y="1"/>
                    </a:lnTo>
                    <a:lnTo>
                      <a:pt x="96" y="1"/>
                    </a:lnTo>
                    <a:lnTo>
                      <a:pt x="96" y="1"/>
                    </a:lnTo>
                    <a:lnTo>
                      <a:pt x="97" y="1"/>
                    </a:lnTo>
                    <a:lnTo>
                      <a:pt x="97" y="1"/>
                    </a:lnTo>
                    <a:lnTo>
                      <a:pt x="98" y="1"/>
                    </a:lnTo>
                    <a:lnTo>
                      <a:pt x="98" y="1"/>
                    </a:lnTo>
                    <a:lnTo>
                      <a:pt x="99" y="1"/>
                    </a:lnTo>
                    <a:lnTo>
                      <a:pt x="99" y="1"/>
                    </a:lnTo>
                    <a:lnTo>
                      <a:pt x="100" y="1"/>
                    </a:lnTo>
                    <a:lnTo>
                      <a:pt x="100" y="2"/>
                    </a:lnTo>
                    <a:lnTo>
                      <a:pt x="101" y="2"/>
                    </a:lnTo>
                    <a:lnTo>
                      <a:pt x="101" y="2"/>
                    </a:lnTo>
                    <a:lnTo>
                      <a:pt x="102" y="2"/>
                    </a:lnTo>
                    <a:lnTo>
                      <a:pt x="102" y="2"/>
                    </a:lnTo>
                    <a:lnTo>
                      <a:pt x="103" y="2"/>
                    </a:lnTo>
                    <a:lnTo>
                      <a:pt x="103" y="2"/>
                    </a:lnTo>
                    <a:lnTo>
                      <a:pt x="104" y="3"/>
                    </a:lnTo>
                    <a:lnTo>
                      <a:pt x="104" y="3"/>
                    </a:lnTo>
                    <a:lnTo>
                      <a:pt x="104" y="3"/>
                    </a:lnTo>
                    <a:lnTo>
                      <a:pt x="105" y="3"/>
                    </a:lnTo>
                    <a:lnTo>
                      <a:pt x="105" y="3"/>
                    </a:lnTo>
                    <a:lnTo>
                      <a:pt x="106" y="3"/>
                    </a:lnTo>
                    <a:lnTo>
                      <a:pt x="106" y="3"/>
                    </a:lnTo>
                    <a:lnTo>
                      <a:pt x="107" y="4"/>
                    </a:lnTo>
                    <a:lnTo>
                      <a:pt x="107" y="4"/>
                    </a:lnTo>
                    <a:lnTo>
                      <a:pt x="108" y="4"/>
                    </a:lnTo>
                    <a:lnTo>
                      <a:pt x="108" y="4"/>
                    </a:lnTo>
                    <a:lnTo>
                      <a:pt x="109" y="4"/>
                    </a:lnTo>
                    <a:lnTo>
                      <a:pt x="109" y="4"/>
                    </a:lnTo>
                    <a:lnTo>
                      <a:pt x="110" y="5"/>
                    </a:lnTo>
                    <a:lnTo>
                      <a:pt x="110" y="5"/>
                    </a:lnTo>
                    <a:lnTo>
                      <a:pt x="111" y="5"/>
                    </a:lnTo>
                    <a:lnTo>
                      <a:pt x="111" y="5"/>
                    </a:lnTo>
                    <a:lnTo>
                      <a:pt x="112" y="5"/>
                    </a:lnTo>
                    <a:lnTo>
                      <a:pt x="112" y="6"/>
                    </a:lnTo>
                    <a:lnTo>
                      <a:pt x="113" y="6"/>
                    </a:lnTo>
                    <a:lnTo>
                      <a:pt x="113" y="6"/>
                    </a:lnTo>
                    <a:lnTo>
                      <a:pt x="114" y="6"/>
                    </a:lnTo>
                    <a:lnTo>
                      <a:pt x="114" y="7"/>
                    </a:lnTo>
                    <a:lnTo>
                      <a:pt x="115" y="7"/>
                    </a:lnTo>
                    <a:lnTo>
                      <a:pt x="115" y="7"/>
                    </a:lnTo>
                    <a:lnTo>
                      <a:pt x="116" y="7"/>
                    </a:lnTo>
                    <a:lnTo>
                      <a:pt x="116" y="8"/>
                    </a:lnTo>
                    <a:lnTo>
                      <a:pt x="117" y="8"/>
                    </a:lnTo>
                    <a:lnTo>
                      <a:pt x="117" y="8"/>
                    </a:lnTo>
                    <a:lnTo>
                      <a:pt x="118" y="8"/>
                    </a:lnTo>
                    <a:lnTo>
                      <a:pt x="118" y="8"/>
                    </a:lnTo>
                    <a:lnTo>
                      <a:pt x="118" y="9"/>
                    </a:lnTo>
                    <a:lnTo>
                      <a:pt x="119" y="9"/>
                    </a:lnTo>
                    <a:lnTo>
                      <a:pt x="119" y="9"/>
                    </a:lnTo>
                    <a:lnTo>
                      <a:pt x="120" y="10"/>
                    </a:lnTo>
                    <a:lnTo>
                      <a:pt x="120" y="10"/>
                    </a:lnTo>
                    <a:lnTo>
                      <a:pt x="121" y="10"/>
                    </a:lnTo>
                    <a:lnTo>
                      <a:pt x="121" y="10"/>
                    </a:lnTo>
                    <a:lnTo>
                      <a:pt x="122" y="11"/>
                    </a:lnTo>
                    <a:lnTo>
                      <a:pt x="122" y="11"/>
                    </a:lnTo>
                    <a:lnTo>
                      <a:pt x="123" y="11"/>
                    </a:lnTo>
                    <a:lnTo>
                      <a:pt x="123" y="12"/>
                    </a:lnTo>
                    <a:lnTo>
                      <a:pt x="124" y="12"/>
                    </a:lnTo>
                    <a:lnTo>
                      <a:pt x="124" y="12"/>
                    </a:lnTo>
                    <a:lnTo>
                      <a:pt x="125" y="12"/>
                    </a:lnTo>
                    <a:lnTo>
                      <a:pt x="125" y="13"/>
                    </a:lnTo>
                    <a:lnTo>
                      <a:pt x="126" y="13"/>
                    </a:lnTo>
                    <a:lnTo>
                      <a:pt x="126" y="13"/>
                    </a:lnTo>
                    <a:lnTo>
                      <a:pt x="127" y="14"/>
                    </a:lnTo>
                    <a:lnTo>
                      <a:pt x="127" y="14"/>
                    </a:lnTo>
                    <a:lnTo>
                      <a:pt x="128" y="14"/>
                    </a:lnTo>
                    <a:lnTo>
                      <a:pt x="128" y="15"/>
                    </a:lnTo>
                    <a:lnTo>
                      <a:pt x="129" y="15"/>
                    </a:lnTo>
                    <a:lnTo>
                      <a:pt x="129" y="15"/>
                    </a:lnTo>
                    <a:lnTo>
                      <a:pt x="130" y="16"/>
                    </a:lnTo>
                    <a:lnTo>
                      <a:pt x="130" y="16"/>
                    </a:lnTo>
                    <a:lnTo>
                      <a:pt x="131" y="16"/>
                    </a:lnTo>
                    <a:lnTo>
                      <a:pt x="131" y="17"/>
                    </a:lnTo>
                    <a:lnTo>
                      <a:pt x="132" y="17"/>
                    </a:lnTo>
                    <a:lnTo>
                      <a:pt x="132" y="17"/>
                    </a:lnTo>
                    <a:lnTo>
                      <a:pt x="132" y="18"/>
                    </a:lnTo>
                    <a:lnTo>
                      <a:pt x="133" y="18"/>
                    </a:lnTo>
                    <a:lnTo>
                      <a:pt x="133" y="18"/>
                    </a:lnTo>
                    <a:lnTo>
                      <a:pt x="134" y="19"/>
                    </a:lnTo>
                    <a:lnTo>
                      <a:pt x="134" y="19"/>
                    </a:lnTo>
                    <a:lnTo>
                      <a:pt x="135" y="19"/>
                    </a:lnTo>
                    <a:lnTo>
                      <a:pt x="135" y="20"/>
                    </a:lnTo>
                    <a:lnTo>
                      <a:pt x="136" y="20"/>
                    </a:lnTo>
                    <a:lnTo>
                      <a:pt x="136" y="21"/>
                    </a:lnTo>
                    <a:lnTo>
                      <a:pt x="137" y="21"/>
                    </a:lnTo>
                    <a:lnTo>
                      <a:pt x="137" y="21"/>
                    </a:lnTo>
                    <a:lnTo>
                      <a:pt x="138" y="22"/>
                    </a:lnTo>
                    <a:lnTo>
                      <a:pt x="138" y="22"/>
                    </a:lnTo>
                    <a:lnTo>
                      <a:pt x="139" y="22"/>
                    </a:lnTo>
                    <a:lnTo>
                      <a:pt x="139" y="23"/>
                    </a:lnTo>
                    <a:lnTo>
                      <a:pt x="140" y="23"/>
                    </a:lnTo>
                    <a:lnTo>
                      <a:pt x="140" y="24"/>
                    </a:lnTo>
                    <a:lnTo>
                      <a:pt x="141" y="24"/>
                    </a:lnTo>
                    <a:lnTo>
                      <a:pt x="141" y="24"/>
                    </a:lnTo>
                    <a:lnTo>
                      <a:pt x="142" y="25"/>
                    </a:lnTo>
                    <a:lnTo>
                      <a:pt x="142" y="25"/>
                    </a:lnTo>
                    <a:lnTo>
                      <a:pt x="143" y="26"/>
                    </a:lnTo>
                    <a:lnTo>
                      <a:pt x="143" y="26"/>
                    </a:lnTo>
                    <a:lnTo>
                      <a:pt x="144" y="26"/>
                    </a:lnTo>
                    <a:lnTo>
                      <a:pt x="144" y="27"/>
                    </a:lnTo>
                    <a:lnTo>
                      <a:pt x="145" y="27"/>
                    </a:lnTo>
                    <a:lnTo>
                      <a:pt x="145" y="28"/>
                    </a:lnTo>
                    <a:lnTo>
                      <a:pt x="146" y="28"/>
                    </a:lnTo>
                    <a:lnTo>
                      <a:pt x="146" y="29"/>
                    </a:lnTo>
                    <a:lnTo>
                      <a:pt x="147" y="29"/>
                    </a:lnTo>
                    <a:lnTo>
                      <a:pt x="147" y="29"/>
                    </a:lnTo>
                    <a:lnTo>
                      <a:pt x="147" y="30"/>
                    </a:lnTo>
                    <a:lnTo>
                      <a:pt x="148" y="30"/>
                    </a:lnTo>
                    <a:lnTo>
                      <a:pt x="148" y="31"/>
                    </a:lnTo>
                    <a:lnTo>
                      <a:pt x="149" y="31"/>
                    </a:lnTo>
                    <a:lnTo>
                      <a:pt x="149" y="31"/>
                    </a:lnTo>
                    <a:lnTo>
                      <a:pt x="150" y="32"/>
                    </a:lnTo>
                    <a:lnTo>
                      <a:pt x="150" y="32"/>
                    </a:lnTo>
                    <a:lnTo>
                      <a:pt x="151" y="33"/>
                    </a:lnTo>
                    <a:lnTo>
                      <a:pt x="151" y="33"/>
                    </a:lnTo>
                    <a:lnTo>
                      <a:pt x="152" y="34"/>
                    </a:lnTo>
                    <a:lnTo>
                      <a:pt x="152" y="34"/>
                    </a:lnTo>
                    <a:lnTo>
                      <a:pt x="153" y="35"/>
                    </a:lnTo>
                    <a:lnTo>
                      <a:pt x="153" y="35"/>
                    </a:lnTo>
                    <a:lnTo>
                      <a:pt x="154" y="35"/>
                    </a:lnTo>
                    <a:lnTo>
                      <a:pt x="154" y="36"/>
                    </a:lnTo>
                    <a:lnTo>
                      <a:pt x="155" y="36"/>
                    </a:lnTo>
                    <a:lnTo>
                      <a:pt x="155" y="37"/>
                    </a:lnTo>
                    <a:lnTo>
                      <a:pt x="156" y="37"/>
                    </a:lnTo>
                    <a:lnTo>
                      <a:pt x="156" y="38"/>
                    </a:lnTo>
                    <a:lnTo>
                      <a:pt x="157" y="38"/>
                    </a:lnTo>
                    <a:lnTo>
                      <a:pt x="157" y="39"/>
                    </a:lnTo>
                    <a:lnTo>
                      <a:pt x="158" y="39"/>
                    </a:lnTo>
                    <a:lnTo>
                      <a:pt x="158" y="39"/>
                    </a:lnTo>
                    <a:lnTo>
                      <a:pt x="159" y="40"/>
                    </a:lnTo>
                    <a:lnTo>
                      <a:pt x="159" y="40"/>
                    </a:lnTo>
                    <a:lnTo>
                      <a:pt x="160" y="41"/>
                    </a:lnTo>
                    <a:lnTo>
                      <a:pt x="160" y="41"/>
                    </a:lnTo>
                    <a:lnTo>
                      <a:pt x="161" y="42"/>
                    </a:lnTo>
                    <a:lnTo>
                      <a:pt x="161" y="42"/>
                    </a:lnTo>
                    <a:lnTo>
                      <a:pt x="161" y="43"/>
                    </a:lnTo>
                    <a:lnTo>
                      <a:pt x="162" y="43"/>
                    </a:lnTo>
                    <a:lnTo>
                      <a:pt x="162" y="44"/>
                    </a:lnTo>
                    <a:lnTo>
                      <a:pt x="163" y="44"/>
                    </a:lnTo>
                    <a:lnTo>
                      <a:pt x="163" y="45"/>
                    </a:lnTo>
                    <a:lnTo>
                      <a:pt x="164" y="45"/>
                    </a:lnTo>
                    <a:lnTo>
                      <a:pt x="164" y="46"/>
                    </a:lnTo>
                    <a:lnTo>
                      <a:pt x="165" y="46"/>
                    </a:lnTo>
                    <a:lnTo>
                      <a:pt x="165" y="47"/>
                    </a:lnTo>
                    <a:lnTo>
                      <a:pt x="166" y="47"/>
                    </a:lnTo>
                    <a:lnTo>
                      <a:pt x="166" y="48"/>
                    </a:lnTo>
                    <a:lnTo>
                      <a:pt x="167" y="48"/>
                    </a:lnTo>
                    <a:lnTo>
                      <a:pt x="167" y="48"/>
                    </a:lnTo>
                    <a:lnTo>
                      <a:pt x="168" y="49"/>
                    </a:lnTo>
                    <a:lnTo>
                      <a:pt x="168" y="49"/>
                    </a:lnTo>
                    <a:lnTo>
                      <a:pt x="169" y="50"/>
                    </a:lnTo>
                    <a:lnTo>
                      <a:pt x="169" y="50"/>
                    </a:lnTo>
                    <a:lnTo>
                      <a:pt x="170" y="51"/>
                    </a:lnTo>
                    <a:lnTo>
                      <a:pt x="170" y="51"/>
                    </a:lnTo>
                    <a:lnTo>
                      <a:pt x="171" y="52"/>
                    </a:lnTo>
                    <a:lnTo>
                      <a:pt x="171" y="52"/>
                    </a:lnTo>
                    <a:lnTo>
                      <a:pt x="172" y="53"/>
                    </a:lnTo>
                    <a:lnTo>
                      <a:pt x="172" y="53"/>
                    </a:lnTo>
                    <a:lnTo>
                      <a:pt x="173" y="54"/>
                    </a:lnTo>
                    <a:lnTo>
                      <a:pt x="173" y="54"/>
                    </a:lnTo>
                    <a:lnTo>
                      <a:pt x="174" y="55"/>
                    </a:lnTo>
                    <a:lnTo>
                      <a:pt x="174" y="55"/>
                    </a:lnTo>
                    <a:lnTo>
                      <a:pt x="175" y="56"/>
                    </a:lnTo>
                    <a:lnTo>
                      <a:pt x="175" y="56"/>
                    </a:lnTo>
                    <a:lnTo>
                      <a:pt x="175" y="57"/>
                    </a:lnTo>
                    <a:lnTo>
                      <a:pt x="176" y="57"/>
                    </a:lnTo>
                    <a:lnTo>
                      <a:pt x="176" y="57"/>
                    </a:lnTo>
                    <a:lnTo>
                      <a:pt x="177" y="58"/>
                    </a:lnTo>
                    <a:lnTo>
                      <a:pt x="177" y="58"/>
                    </a:lnTo>
                    <a:lnTo>
                      <a:pt x="178" y="59"/>
                    </a:lnTo>
                    <a:lnTo>
                      <a:pt x="178" y="59"/>
                    </a:lnTo>
                    <a:lnTo>
                      <a:pt x="179" y="60"/>
                    </a:lnTo>
                    <a:lnTo>
                      <a:pt x="179" y="60"/>
                    </a:lnTo>
                    <a:lnTo>
                      <a:pt x="180" y="61"/>
                    </a:lnTo>
                    <a:lnTo>
                      <a:pt x="180" y="61"/>
                    </a:lnTo>
                    <a:lnTo>
                      <a:pt x="181" y="62"/>
                    </a:lnTo>
                    <a:lnTo>
                      <a:pt x="181" y="62"/>
                    </a:lnTo>
                    <a:lnTo>
                      <a:pt x="182" y="63"/>
                    </a:lnTo>
                    <a:lnTo>
                      <a:pt x="182" y="63"/>
                    </a:lnTo>
                    <a:lnTo>
                      <a:pt x="183" y="64"/>
                    </a:lnTo>
                    <a:lnTo>
                      <a:pt x="183" y="64"/>
                    </a:lnTo>
                    <a:lnTo>
                      <a:pt x="184" y="65"/>
                    </a:lnTo>
                    <a:lnTo>
                      <a:pt x="184" y="65"/>
                    </a:lnTo>
                    <a:lnTo>
                      <a:pt x="185" y="66"/>
                    </a:lnTo>
                    <a:lnTo>
                      <a:pt x="185" y="66"/>
                    </a:lnTo>
                    <a:lnTo>
                      <a:pt x="186" y="66"/>
                    </a:lnTo>
                    <a:lnTo>
                      <a:pt x="186" y="67"/>
                    </a:lnTo>
                    <a:lnTo>
                      <a:pt x="187" y="67"/>
                    </a:lnTo>
                    <a:lnTo>
                      <a:pt x="187" y="68"/>
                    </a:lnTo>
                    <a:lnTo>
                      <a:pt x="188" y="68"/>
                    </a:lnTo>
                    <a:lnTo>
                      <a:pt x="188" y="69"/>
                    </a:lnTo>
                    <a:lnTo>
                      <a:pt x="189" y="69"/>
                    </a:lnTo>
                    <a:lnTo>
                      <a:pt x="189" y="70"/>
                    </a:lnTo>
                    <a:lnTo>
                      <a:pt x="189" y="70"/>
                    </a:lnTo>
                    <a:lnTo>
                      <a:pt x="190" y="70"/>
                    </a:lnTo>
                    <a:lnTo>
                      <a:pt x="190" y="71"/>
                    </a:lnTo>
                    <a:lnTo>
                      <a:pt x="191" y="71"/>
                    </a:lnTo>
                    <a:lnTo>
                      <a:pt x="191" y="72"/>
                    </a:lnTo>
                    <a:lnTo>
                      <a:pt x="192" y="72"/>
                    </a:lnTo>
                    <a:lnTo>
                      <a:pt x="192" y="73"/>
                    </a:lnTo>
                    <a:lnTo>
                      <a:pt x="193" y="73"/>
                    </a:lnTo>
                    <a:lnTo>
                      <a:pt x="193" y="74"/>
                    </a:lnTo>
                    <a:lnTo>
                      <a:pt x="194" y="74"/>
                    </a:lnTo>
                    <a:lnTo>
                      <a:pt x="194" y="75"/>
                    </a:lnTo>
                    <a:lnTo>
                      <a:pt x="195" y="75"/>
                    </a:lnTo>
                    <a:lnTo>
                      <a:pt x="195" y="75"/>
                    </a:lnTo>
                    <a:lnTo>
                      <a:pt x="196" y="76"/>
                    </a:lnTo>
                    <a:lnTo>
                      <a:pt x="196" y="76"/>
                    </a:lnTo>
                    <a:lnTo>
                      <a:pt x="197" y="77"/>
                    </a:lnTo>
                    <a:lnTo>
                      <a:pt x="197" y="77"/>
                    </a:lnTo>
                    <a:lnTo>
                      <a:pt x="198" y="78"/>
                    </a:lnTo>
                    <a:lnTo>
                      <a:pt x="198" y="78"/>
                    </a:lnTo>
                    <a:lnTo>
                      <a:pt x="199" y="79"/>
                    </a:lnTo>
                    <a:lnTo>
                      <a:pt x="199" y="79"/>
                    </a:lnTo>
                    <a:lnTo>
                      <a:pt x="200" y="79"/>
                    </a:lnTo>
                    <a:lnTo>
                      <a:pt x="200" y="80"/>
                    </a:lnTo>
                    <a:lnTo>
                      <a:pt x="201" y="80"/>
                    </a:lnTo>
                    <a:lnTo>
                      <a:pt x="201" y="81"/>
                    </a:lnTo>
                    <a:lnTo>
                      <a:pt x="202" y="81"/>
                    </a:lnTo>
                    <a:lnTo>
                      <a:pt x="202" y="81"/>
                    </a:lnTo>
                    <a:lnTo>
                      <a:pt x="203" y="82"/>
                    </a:lnTo>
                    <a:lnTo>
                      <a:pt x="203" y="82"/>
                    </a:lnTo>
                    <a:lnTo>
                      <a:pt x="204" y="83"/>
                    </a:lnTo>
                    <a:lnTo>
                      <a:pt x="204" y="83"/>
                    </a:lnTo>
                    <a:lnTo>
                      <a:pt x="204" y="84"/>
                    </a:lnTo>
                    <a:lnTo>
                      <a:pt x="205" y="84"/>
                    </a:lnTo>
                    <a:lnTo>
                      <a:pt x="205" y="84"/>
                    </a:lnTo>
                    <a:lnTo>
                      <a:pt x="206" y="85"/>
                    </a:lnTo>
                    <a:lnTo>
                      <a:pt x="206" y="85"/>
                    </a:lnTo>
                    <a:lnTo>
                      <a:pt x="207" y="86"/>
                    </a:lnTo>
                    <a:lnTo>
                      <a:pt x="207" y="86"/>
                    </a:lnTo>
                    <a:lnTo>
                      <a:pt x="208" y="86"/>
                    </a:lnTo>
                    <a:lnTo>
                      <a:pt x="208" y="87"/>
                    </a:lnTo>
                    <a:lnTo>
                      <a:pt x="209" y="87"/>
                    </a:lnTo>
                    <a:lnTo>
                      <a:pt x="209" y="88"/>
                    </a:lnTo>
                    <a:lnTo>
                      <a:pt x="210" y="88"/>
                    </a:lnTo>
                    <a:lnTo>
                      <a:pt x="210" y="88"/>
                    </a:lnTo>
                    <a:lnTo>
                      <a:pt x="211" y="89"/>
                    </a:lnTo>
                    <a:lnTo>
                      <a:pt x="211" y="89"/>
                    </a:lnTo>
                    <a:lnTo>
                      <a:pt x="212" y="89"/>
                    </a:lnTo>
                    <a:lnTo>
                      <a:pt x="212" y="90"/>
                    </a:lnTo>
                    <a:lnTo>
                      <a:pt x="213" y="90"/>
                    </a:lnTo>
                    <a:lnTo>
                      <a:pt x="213" y="90"/>
                    </a:lnTo>
                    <a:lnTo>
                      <a:pt x="214" y="91"/>
                    </a:lnTo>
                    <a:lnTo>
                      <a:pt x="214" y="91"/>
                    </a:lnTo>
                    <a:lnTo>
                      <a:pt x="215" y="92"/>
                    </a:lnTo>
                    <a:lnTo>
                      <a:pt x="215" y="92"/>
                    </a:lnTo>
                    <a:lnTo>
                      <a:pt x="216" y="92"/>
                    </a:lnTo>
                    <a:lnTo>
                      <a:pt x="216" y="93"/>
                    </a:lnTo>
                    <a:lnTo>
                      <a:pt x="217" y="93"/>
                    </a:lnTo>
                    <a:lnTo>
                      <a:pt x="217" y="93"/>
                    </a:lnTo>
                    <a:lnTo>
                      <a:pt x="218" y="94"/>
                    </a:lnTo>
                    <a:lnTo>
                      <a:pt x="218" y="94"/>
                    </a:lnTo>
                    <a:lnTo>
                      <a:pt x="218" y="94"/>
                    </a:lnTo>
                    <a:lnTo>
                      <a:pt x="219" y="95"/>
                    </a:lnTo>
                    <a:lnTo>
                      <a:pt x="219" y="95"/>
                    </a:lnTo>
                    <a:lnTo>
                      <a:pt x="220" y="95"/>
                    </a:lnTo>
                    <a:lnTo>
                      <a:pt x="220" y="96"/>
                    </a:lnTo>
                    <a:lnTo>
                      <a:pt x="221" y="96"/>
                    </a:lnTo>
                    <a:lnTo>
                      <a:pt x="221" y="96"/>
                    </a:lnTo>
                    <a:lnTo>
                      <a:pt x="222" y="96"/>
                    </a:lnTo>
                    <a:lnTo>
                      <a:pt x="222" y="97"/>
                    </a:lnTo>
                    <a:lnTo>
                      <a:pt x="223" y="97"/>
                    </a:lnTo>
                    <a:lnTo>
                      <a:pt x="223" y="97"/>
                    </a:lnTo>
                    <a:lnTo>
                      <a:pt x="224" y="98"/>
                    </a:lnTo>
                    <a:lnTo>
                      <a:pt x="224" y="98"/>
                    </a:lnTo>
                    <a:lnTo>
                      <a:pt x="225" y="98"/>
                    </a:lnTo>
                    <a:lnTo>
                      <a:pt x="225" y="98"/>
                    </a:lnTo>
                    <a:lnTo>
                      <a:pt x="226" y="99"/>
                    </a:lnTo>
                    <a:lnTo>
                      <a:pt x="226" y="99"/>
                    </a:lnTo>
                    <a:lnTo>
                      <a:pt x="227" y="99"/>
                    </a:lnTo>
                    <a:lnTo>
                      <a:pt x="227" y="100"/>
                    </a:lnTo>
                    <a:lnTo>
                      <a:pt x="228" y="100"/>
                    </a:lnTo>
                    <a:lnTo>
                      <a:pt x="228" y="100"/>
                    </a:lnTo>
                    <a:lnTo>
                      <a:pt x="229" y="100"/>
                    </a:lnTo>
                    <a:lnTo>
                      <a:pt x="229" y="101"/>
                    </a:lnTo>
                    <a:lnTo>
                      <a:pt x="230" y="101"/>
                    </a:lnTo>
                    <a:lnTo>
                      <a:pt x="230" y="101"/>
                    </a:lnTo>
                    <a:lnTo>
                      <a:pt x="231" y="101"/>
                    </a:lnTo>
                    <a:lnTo>
                      <a:pt x="231" y="102"/>
                    </a:lnTo>
                    <a:lnTo>
                      <a:pt x="232" y="102"/>
                    </a:lnTo>
                    <a:lnTo>
                      <a:pt x="232" y="102"/>
                    </a:lnTo>
                    <a:lnTo>
                      <a:pt x="232" y="102"/>
                    </a:lnTo>
                    <a:lnTo>
                      <a:pt x="233" y="103"/>
                    </a:lnTo>
                    <a:lnTo>
                      <a:pt x="233" y="103"/>
                    </a:lnTo>
                    <a:lnTo>
                      <a:pt x="234" y="103"/>
                    </a:lnTo>
                    <a:lnTo>
                      <a:pt x="234" y="103"/>
                    </a:lnTo>
                    <a:lnTo>
                      <a:pt x="235" y="103"/>
                    </a:lnTo>
                    <a:lnTo>
                      <a:pt x="235" y="104"/>
                    </a:lnTo>
                    <a:lnTo>
                      <a:pt x="236" y="104"/>
                    </a:lnTo>
                    <a:lnTo>
                      <a:pt x="236" y="104"/>
                    </a:lnTo>
                    <a:lnTo>
                      <a:pt x="237" y="104"/>
                    </a:lnTo>
                    <a:lnTo>
                      <a:pt x="237" y="105"/>
                    </a:lnTo>
                    <a:lnTo>
                      <a:pt x="238" y="105"/>
                    </a:lnTo>
                    <a:lnTo>
                      <a:pt x="238" y="105"/>
                    </a:lnTo>
                    <a:lnTo>
                      <a:pt x="239" y="105"/>
                    </a:lnTo>
                    <a:lnTo>
                      <a:pt x="239" y="105"/>
                    </a:lnTo>
                    <a:lnTo>
                      <a:pt x="240" y="105"/>
                    </a:lnTo>
                    <a:lnTo>
                      <a:pt x="240" y="106"/>
                    </a:lnTo>
                    <a:lnTo>
                      <a:pt x="241" y="106"/>
                    </a:lnTo>
                    <a:lnTo>
                      <a:pt x="241" y="106"/>
                    </a:lnTo>
                    <a:lnTo>
                      <a:pt x="242" y="106"/>
                    </a:lnTo>
                    <a:lnTo>
                      <a:pt x="242" y="106"/>
                    </a:lnTo>
                    <a:lnTo>
                      <a:pt x="242" y="106"/>
                    </a:lnTo>
                    <a:lnTo>
                      <a:pt x="243" y="106"/>
                    </a:lnTo>
                    <a:lnTo>
                      <a:pt x="243" y="107"/>
                    </a:lnTo>
                    <a:lnTo>
                      <a:pt x="244" y="107"/>
                    </a:lnTo>
                    <a:lnTo>
                      <a:pt x="244" y="107"/>
                    </a:lnTo>
                    <a:lnTo>
                      <a:pt x="245" y="107"/>
                    </a:lnTo>
                    <a:lnTo>
                      <a:pt x="245" y="107"/>
                    </a:lnTo>
                    <a:lnTo>
                      <a:pt x="246" y="107"/>
                    </a:lnTo>
                    <a:lnTo>
                      <a:pt x="246" y="107"/>
                    </a:lnTo>
                    <a:lnTo>
                      <a:pt x="247" y="108"/>
                    </a:lnTo>
                    <a:lnTo>
                      <a:pt x="247" y="108"/>
                    </a:lnTo>
                    <a:lnTo>
                      <a:pt x="248" y="108"/>
                    </a:lnTo>
                    <a:lnTo>
                      <a:pt x="248" y="108"/>
                    </a:lnTo>
                    <a:lnTo>
                      <a:pt x="249" y="108"/>
                    </a:lnTo>
                    <a:lnTo>
                      <a:pt x="249" y="108"/>
                    </a:lnTo>
                    <a:lnTo>
                      <a:pt x="250" y="108"/>
                    </a:lnTo>
                    <a:lnTo>
                      <a:pt x="250" y="108"/>
                    </a:lnTo>
                    <a:lnTo>
                      <a:pt x="251" y="108"/>
                    </a:lnTo>
                    <a:lnTo>
                      <a:pt x="251" y="108"/>
                    </a:lnTo>
                    <a:lnTo>
                      <a:pt x="252" y="109"/>
                    </a:lnTo>
                    <a:lnTo>
                      <a:pt x="252" y="109"/>
                    </a:lnTo>
                    <a:lnTo>
                      <a:pt x="253" y="109"/>
                    </a:lnTo>
                    <a:lnTo>
                      <a:pt x="253" y="109"/>
                    </a:lnTo>
                    <a:lnTo>
                      <a:pt x="254" y="109"/>
                    </a:lnTo>
                    <a:lnTo>
                      <a:pt x="254" y="109"/>
                    </a:lnTo>
                    <a:lnTo>
                      <a:pt x="255" y="109"/>
                    </a:lnTo>
                    <a:lnTo>
                      <a:pt x="255" y="109"/>
                    </a:lnTo>
                    <a:lnTo>
                      <a:pt x="256" y="109"/>
                    </a:lnTo>
                    <a:lnTo>
                      <a:pt x="256" y="109"/>
                    </a:lnTo>
                    <a:lnTo>
                      <a:pt x="256" y="109"/>
                    </a:lnTo>
                    <a:lnTo>
                      <a:pt x="257" y="109"/>
                    </a:lnTo>
                    <a:lnTo>
                      <a:pt x="257" y="109"/>
                    </a:lnTo>
                    <a:lnTo>
                      <a:pt x="258" y="109"/>
                    </a:lnTo>
                    <a:lnTo>
                      <a:pt x="258" y="109"/>
                    </a:lnTo>
                    <a:lnTo>
                      <a:pt x="259" y="109"/>
                    </a:lnTo>
                    <a:lnTo>
                      <a:pt x="259" y="109"/>
                    </a:lnTo>
                    <a:lnTo>
                      <a:pt x="260" y="109"/>
                    </a:lnTo>
                    <a:lnTo>
                      <a:pt x="260" y="109"/>
                    </a:lnTo>
                    <a:lnTo>
                      <a:pt x="261" y="109"/>
                    </a:lnTo>
                    <a:lnTo>
                      <a:pt x="261" y="109"/>
                    </a:lnTo>
                    <a:lnTo>
                      <a:pt x="262" y="109"/>
                    </a:lnTo>
                    <a:lnTo>
                      <a:pt x="262" y="109"/>
                    </a:lnTo>
                    <a:lnTo>
                      <a:pt x="263" y="109"/>
                    </a:lnTo>
                    <a:lnTo>
                      <a:pt x="263" y="109"/>
                    </a:lnTo>
                    <a:lnTo>
                      <a:pt x="264" y="109"/>
                    </a:lnTo>
                    <a:lnTo>
                      <a:pt x="264" y="109"/>
                    </a:lnTo>
                    <a:lnTo>
                      <a:pt x="265" y="109"/>
                    </a:lnTo>
                    <a:lnTo>
                      <a:pt x="265" y="109"/>
                    </a:lnTo>
                    <a:lnTo>
                      <a:pt x="266" y="109"/>
                    </a:lnTo>
                    <a:lnTo>
                      <a:pt x="266" y="109"/>
                    </a:lnTo>
                    <a:lnTo>
                      <a:pt x="267" y="109"/>
                    </a:lnTo>
                    <a:lnTo>
                      <a:pt x="267" y="109"/>
                    </a:lnTo>
                    <a:lnTo>
                      <a:pt x="268" y="109"/>
                    </a:lnTo>
                    <a:lnTo>
                      <a:pt x="268" y="109"/>
                    </a:lnTo>
                    <a:lnTo>
                      <a:pt x="269" y="109"/>
                    </a:lnTo>
                    <a:lnTo>
                      <a:pt x="269" y="109"/>
                    </a:lnTo>
                    <a:lnTo>
                      <a:pt x="270" y="108"/>
                    </a:lnTo>
                    <a:lnTo>
                      <a:pt x="270" y="108"/>
                    </a:lnTo>
                    <a:lnTo>
                      <a:pt x="270" y="108"/>
                    </a:lnTo>
                    <a:lnTo>
                      <a:pt x="271" y="108"/>
                    </a:lnTo>
                    <a:lnTo>
                      <a:pt x="271" y="108"/>
                    </a:lnTo>
                    <a:lnTo>
                      <a:pt x="272" y="108"/>
                    </a:lnTo>
                    <a:lnTo>
                      <a:pt x="272" y="108"/>
                    </a:lnTo>
                    <a:lnTo>
                      <a:pt x="273" y="108"/>
                    </a:lnTo>
                    <a:lnTo>
                      <a:pt x="273" y="108"/>
                    </a:lnTo>
                    <a:lnTo>
                      <a:pt x="274" y="108"/>
                    </a:lnTo>
                    <a:lnTo>
                      <a:pt x="274" y="107"/>
                    </a:lnTo>
                    <a:lnTo>
                      <a:pt x="275" y="107"/>
                    </a:lnTo>
                    <a:lnTo>
                      <a:pt x="275" y="107"/>
                    </a:lnTo>
                    <a:lnTo>
                      <a:pt x="276" y="107"/>
                    </a:lnTo>
                    <a:lnTo>
                      <a:pt x="276" y="107"/>
                    </a:lnTo>
                    <a:lnTo>
                      <a:pt x="277" y="107"/>
                    </a:lnTo>
                    <a:lnTo>
                      <a:pt x="277" y="107"/>
                    </a:lnTo>
                    <a:lnTo>
                      <a:pt x="278" y="106"/>
                    </a:lnTo>
                    <a:lnTo>
                      <a:pt x="278" y="106"/>
                    </a:lnTo>
                    <a:lnTo>
                      <a:pt x="279" y="106"/>
                    </a:lnTo>
                    <a:lnTo>
                      <a:pt x="279" y="106"/>
                    </a:lnTo>
                    <a:lnTo>
                      <a:pt x="280" y="106"/>
                    </a:lnTo>
                    <a:lnTo>
                      <a:pt x="280" y="106"/>
                    </a:lnTo>
                    <a:lnTo>
                      <a:pt x="281" y="106"/>
                    </a:lnTo>
                    <a:lnTo>
                      <a:pt x="281" y="105"/>
                    </a:lnTo>
                    <a:lnTo>
                      <a:pt x="282" y="105"/>
                    </a:lnTo>
                    <a:lnTo>
                      <a:pt x="282" y="105"/>
                    </a:lnTo>
                    <a:lnTo>
                      <a:pt x="283" y="105"/>
                    </a:lnTo>
                    <a:lnTo>
                      <a:pt x="283" y="105"/>
                    </a:lnTo>
                    <a:lnTo>
                      <a:pt x="284" y="105"/>
                    </a:lnTo>
                    <a:lnTo>
                      <a:pt x="284" y="104"/>
                    </a:lnTo>
                    <a:lnTo>
                      <a:pt x="284" y="104"/>
                    </a:lnTo>
                    <a:lnTo>
                      <a:pt x="285" y="104"/>
                    </a:lnTo>
                    <a:lnTo>
                      <a:pt x="285" y="104"/>
                    </a:lnTo>
                    <a:lnTo>
                      <a:pt x="286" y="103"/>
                    </a:lnTo>
                    <a:lnTo>
                      <a:pt x="286" y="103"/>
                    </a:lnTo>
                    <a:lnTo>
                      <a:pt x="287" y="103"/>
                    </a:lnTo>
                    <a:lnTo>
                      <a:pt x="287" y="103"/>
                    </a:lnTo>
                    <a:lnTo>
                      <a:pt x="288" y="103"/>
                    </a:lnTo>
                    <a:lnTo>
                      <a:pt x="288" y="102"/>
                    </a:lnTo>
                    <a:lnTo>
                      <a:pt x="289" y="102"/>
                    </a:lnTo>
                    <a:lnTo>
                      <a:pt x="289" y="102"/>
                    </a:lnTo>
                    <a:lnTo>
                      <a:pt x="290" y="102"/>
                    </a:lnTo>
                    <a:lnTo>
                      <a:pt x="290" y="101"/>
                    </a:lnTo>
                    <a:lnTo>
                      <a:pt x="291" y="101"/>
                    </a:lnTo>
                    <a:lnTo>
                      <a:pt x="291" y="101"/>
                    </a:lnTo>
                    <a:lnTo>
                      <a:pt x="292" y="101"/>
                    </a:lnTo>
                    <a:lnTo>
                      <a:pt x="292" y="100"/>
                    </a:lnTo>
                    <a:lnTo>
                      <a:pt x="293" y="100"/>
                    </a:lnTo>
                    <a:lnTo>
                      <a:pt x="293" y="100"/>
                    </a:lnTo>
                    <a:lnTo>
                      <a:pt x="294" y="100"/>
                    </a:lnTo>
                    <a:lnTo>
                      <a:pt x="294" y="99"/>
                    </a:lnTo>
                    <a:lnTo>
                      <a:pt x="295" y="99"/>
                    </a:lnTo>
                    <a:lnTo>
                      <a:pt x="295" y="99"/>
                    </a:lnTo>
                    <a:lnTo>
                      <a:pt x="296" y="98"/>
                    </a:lnTo>
                    <a:lnTo>
                      <a:pt x="296" y="98"/>
                    </a:lnTo>
                    <a:lnTo>
                      <a:pt x="297" y="98"/>
                    </a:lnTo>
                    <a:lnTo>
                      <a:pt x="297" y="98"/>
                    </a:lnTo>
                    <a:lnTo>
                      <a:pt x="298" y="97"/>
                    </a:lnTo>
                    <a:lnTo>
                      <a:pt x="298" y="97"/>
                    </a:lnTo>
                    <a:lnTo>
                      <a:pt x="299" y="97"/>
                    </a:lnTo>
                    <a:lnTo>
                      <a:pt x="299" y="96"/>
                    </a:lnTo>
                    <a:lnTo>
                      <a:pt x="299" y="96"/>
                    </a:lnTo>
                    <a:lnTo>
                      <a:pt x="300" y="96"/>
                    </a:lnTo>
                    <a:lnTo>
                      <a:pt x="300" y="96"/>
                    </a:lnTo>
                    <a:lnTo>
                      <a:pt x="301" y="95"/>
                    </a:lnTo>
                    <a:lnTo>
                      <a:pt x="301" y="95"/>
                    </a:lnTo>
                    <a:lnTo>
                      <a:pt x="302" y="95"/>
                    </a:lnTo>
                    <a:lnTo>
                      <a:pt x="302" y="94"/>
                    </a:lnTo>
                    <a:lnTo>
                      <a:pt x="303" y="94"/>
                    </a:lnTo>
                    <a:lnTo>
                      <a:pt x="303" y="94"/>
                    </a:lnTo>
                    <a:lnTo>
                      <a:pt x="304" y="93"/>
                    </a:lnTo>
                    <a:lnTo>
                      <a:pt x="304" y="93"/>
                    </a:lnTo>
                    <a:lnTo>
                      <a:pt x="305" y="93"/>
                    </a:lnTo>
                    <a:lnTo>
                      <a:pt x="305" y="92"/>
                    </a:lnTo>
                    <a:lnTo>
                      <a:pt x="306" y="92"/>
                    </a:lnTo>
                    <a:lnTo>
                      <a:pt x="306" y="92"/>
                    </a:lnTo>
                    <a:lnTo>
                      <a:pt x="307" y="91"/>
                    </a:lnTo>
                    <a:lnTo>
                      <a:pt x="307" y="91"/>
                    </a:lnTo>
                    <a:lnTo>
                      <a:pt x="308" y="90"/>
                    </a:lnTo>
                    <a:lnTo>
                      <a:pt x="308" y="90"/>
                    </a:lnTo>
                    <a:lnTo>
                      <a:pt x="309" y="90"/>
                    </a:lnTo>
                    <a:lnTo>
                      <a:pt x="309" y="89"/>
                    </a:lnTo>
                    <a:lnTo>
                      <a:pt x="310" y="89"/>
                    </a:lnTo>
                    <a:lnTo>
                      <a:pt x="310" y="89"/>
                    </a:lnTo>
                    <a:lnTo>
                      <a:pt x="311" y="88"/>
                    </a:lnTo>
                    <a:lnTo>
                      <a:pt x="311" y="88"/>
                    </a:lnTo>
                    <a:lnTo>
                      <a:pt x="312" y="88"/>
                    </a:lnTo>
                    <a:lnTo>
                      <a:pt x="312" y="87"/>
                    </a:lnTo>
                    <a:lnTo>
                      <a:pt x="313" y="87"/>
                    </a:lnTo>
                    <a:lnTo>
                      <a:pt x="313" y="86"/>
                    </a:lnTo>
                    <a:lnTo>
                      <a:pt x="313" y="86"/>
                    </a:lnTo>
                    <a:lnTo>
                      <a:pt x="314" y="86"/>
                    </a:lnTo>
                    <a:lnTo>
                      <a:pt x="314" y="85"/>
                    </a:lnTo>
                    <a:lnTo>
                      <a:pt x="315" y="85"/>
                    </a:lnTo>
                    <a:lnTo>
                      <a:pt x="315" y="84"/>
                    </a:lnTo>
                    <a:lnTo>
                      <a:pt x="316" y="84"/>
                    </a:lnTo>
                    <a:lnTo>
                      <a:pt x="316" y="84"/>
                    </a:lnTo>
                    <a:lnTo>
                      <a:pt x="317" y="83"/>
                    </a:lnTo>
                    <a:lnTo>
                      <a:pt x="317" y="83"/>
                    </a:lnTo>
                    <a:lnTo>
                      <a:pt x="318" y="82"/>
                    </a:lnTo>
                    <a:lnTo>
                      <a:pt x="318" y="82"/>
                    </a:lnTo>
                    <a:lnTo>
                      <a:pt x="319" y="81"/>
                    </a:lnTo>
                    <a:lnTo>
                      <a:pt x="319" y="81"/>
                    </a:lnTo>
                    <a:lnTo>
                      <a:pt x="320" y="81"/>
                    </a:lnTo>
                    <a:lnTo>
                      <a:pt x="320" y="80"/>
                    </a:lnTo>
                    <a:lnTo>
                      <a:pt x="321" y="80"/>
                    </a:lnTo>
                    <a:lnTo>
                      <a:pt x="321" y="79"/>
                    </a:lnTo>
                    <a:lnTo>
                      <a:pt x="322" y="79"/>
                    </a:lnTo>
                    <a:lnTo>
                      <a:pt x="322" y="79"/>
                    </a:lnTo>
                    <a:lnTo>
                      <a:pt x="323" y="78"/>
                    </a:lnTo>
                    <a:lnTo>
                      <a:pt x="323" y="78"/>
                    </a:lnTo>
                    <a:lnTo>
                      <a:pt x="324" y="77"/>
                    </a:lnTo>
                    <a:lnTo>
                      <a:pt x="324" y="77"/>
                    </a:lnTo>
                    <a:lnTo>
                      <a:pt x="325" y="76"/>
                    </a:lnTo>
                    <a:lnTo>
                      <a:pt x="325" y="76"/>
                    </a:lnTo>
                    <a:lnTo>
                      <a:pt x="326" y="75"/>
                    </a:lnTo>
                    <a:lnTo>
                      <a:pt x="326" y="75"/>
                    </a:lnTo>
                    <a:lnTo>
                      <a:pt x="327" y="75"/>
                    </a:lnTo>
                    <a:lnTo>
                      <a:pt x="327" y="74"/>
                    </a:lnTo>
                    <a:lnTo>
                      <a:pt x="327" y="74"/>
                    </a:lnTo>
                    <a:lnTo>
                      <a:pt x="328" y="73"/>
                    </a:lnTo>
                    <a:lnTo>
                      <a:pt x="328" y="73"/>
                    </a:lnTo>
                    <a:lnTo>
                      <a:pt x="329" y="72"/>
                    </a:lnTo>
                    <a:lnTo>
                      <a:pt x="329" y="72"/>
                    </a:lnTo>
                    <a:lnTo>
                      <a:pt x="330" y="71"/>
                    </a:lnTo>
                    <a:lnTo>
                      <a:pt x="330" y="71"/>
                    </a:lnTo>
                    <a:lnTo>
                      <a:pt x="331" y="70"/>
                    </a:lnTo>
                    <a:lnTo>
                      <a:pt x="331" y="70"/>
                    </a:lnTo>
                    <a:lnTo>
                      <a:pt x="332" y="70"/>
                    </a:lnTo>
                    <a:lnTo>
                      <a:pt x="332" y="69"/>
                    </a:lnTo>
                    <a:lnTo>
                      <a:pt x="333" y="69"/>
                    </a:lnTo>
                    <a:lnTo>
                      <a:pt x="333" y="68"/>
                    </a:lnTo>
                    <a:lnTo>
                      <a:pt x="334" y="68"/>
                    </a:lnTo>
                    <a:lnTo>
                      <a:pt x="334" y="67"/>
                    </a:lnTo>
                    <a:lnTo>
                      <a:pt x="335" y="67"/>
                    </a:lnTo>
                    <a:lnTo>
                      <a:pt x="335" y="66"/>
                    </a:lnTo>
                    <a:lnTo>
                      <a:pt x="336" y="66"/>
                    </a:lnTo>
                    <a:lnTo>
                      <a:pt x="336" y="66"/>
                    </a:lnTo>
                    <a:lnTo>
                      <a:pt x="337" y="65"/>
                    </a:lnTo>
                    <a:lnTo>
                      <a:pt x="337" y="65"/>
                    </a:lnTo>
                    <a:lnTo>
                      <a:pt x="338" y="64"/>
                    </a:lnTo>
                    <a:lnTo>
                      <a:pt x="338" y="64"/>
                    </a:lnTo>
                    <a:lnTo>
                      <a:pt x="339" y="63"/>
                    </a:lnTo>
                    <a:lnTo>
                      <a:pt x="339" y="63"/>
                    </a:lnTo>
                    <a:lnTo>
                      <a:pt x="340" y="62"/>
                    </a:lnTo>
                    <a:lnTo>
                      <a:pt x="340" y="62"/>
                    </a:lnTo>
                    <a:lnTo>
                      <a:pt x="341" y="61"/>
                    </a:lnTo>
                    <a:lnTo>
                      <a:pt x="341" y="61"/>
                    </a:lnTo>
                    <a:lnTo>
                      <a:pt x="341" y="60"/>
                    </a:lnTo>
                    <a:lnTo>
                      <a:pt x="342" y="60"/>
                    </a:lnTo>
                    <a:lnTo>
                      <a:pt x="342" y="59"/>
                    </a:lnTo>
                    <a:lnTo>
                      <a:pt x="343" y="59"/>
                    </a:lnTo>
                    <a:lnTo>
                      <a:pt x="343" y="58"/>
                    </a:lnTo>
                    <a:lnTo>
                      <a:pt x="344" y="58"/>
                    </a:lnTo>
                    <a:lnTo>
                      <a:pt x="344" y="57"/>
                    </a:lnTo>
                    <a:lnTo>
                      <a:pt x="345" y="57"/>
                    </a:lnTo>
                    <a:lnTo>
                      <a:pt x="345" y="57"/>
                    </a:lnTo>
                    <a:lnTo>
                      <a:pt x="346" y="56"/>
                    </a:lnTo>
                    <a:lnTo>
                      <a:pt x="346" y="56"/>
                    </a:lnTo>
                    <a:lnTo>
                      <a:pt x="347" y="55"/>
                    </a:lnTo>
                    <a:lnTo>
                      <a:pt x="347" y="55"/>
                    </a:lnTo>
                  </a:path>
                </a:pathLst>
              </a:cu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1121" name="Freeform 353"/>
              <p:cNvSpPr>
                <a:spLocks noChangeAspect="1"/>
              </p:cNvSpPr>
              <p:nvPr/>
            </p:nvSpPr>
            <p:spPr bwMode="auto">
              <a:xfrm>
                <a:off x="10851" y="16672"/>
                <a:ext cx="84" cy="726"/>
              </a:xfrm>
              <a:custGeom>
                <a:avLst/>
                <a:gdLst/>
                <a:ahLst/>
                <a:cxnLst>
                  <a:cxn ang="0">
                    <a:pos x="5" y="49"/>
                  </a:cxn>
                  <a:cxn ang="0">
                    <a:pos x="11" y="44"/>
                  </a:cxn>
                  <a:cxn ang="0">
                    <a:pos x="17" y="38"/>
                  </a:cxn>
                  <a:cxn ang="0">
                    <a:pos x="22" y="33"/>
                  </a:cxn>
                  <a:cxn ang="0">
                    <a:pos x="28" y="28"/>
                  </a:cxn>
                  <a:cxn ang="0">
                    <a:pos x="34" y="23"/>
                  </a:cxn>
                  <a:cxn ang="0">
                    <a:pos x="40" y="18"/>
                  </a:cxn>
                  <a:cxn ang="0">
                    <a:pos x="46" y="14"/>
                  </a:cxn>
                  <a:cxn ang="0">
                    <a:pos x="51" y="11"/>
                  </a:cxn>
                  <a:cxn ang="0">
                    <a:pos x="57" y="8"/>
                  </a:cxn>
                  <a:cxn ang="0">
                    <a:pos x="63" y="5"/>
                  </a:cxn>
                  <a:cxn ang="0">
                    <a:pos x="69" y="3"/>
                  </a:cxn>
                  <a:cxn ang="0">
                    <a:pos x="75" y="1"/>
                  </a:cxn>
                  <a:cxn ang="0">
                    <a:pos x="80" y="0"/>
                  </a:cxn>
                  <a:cxn ang="0">
                    <a:pos x="86" y="0"/>
                  </a:cxn>
                  <a:cxn ang="0">
                    <a:pos x="92" y="0"/>
                  </a:cxn>
                  <a:cxn ang="0">
                    <a:pos x="98" y="1"/>
                  </a:cxn>
                  <a:cxn ang="0">
                    <a:pos x="104" y="3"/>
                  </a:cxn>
                  <a:cxn ang="0">
                    <a:pos x="109" y="4"/>
                  </a:cxn>
                  <a:cxn ang="0">
                    <a:pos x="115" y="7"/>
                  </a:cxn>
                  <a:cxn ang="0">
                    <a:pos x="121" y="10"/>
                  </a:cxn>
                  <a:cxn ang="0">
                    <a:pos x="127" y="14"/>
                  </a:cxn>
                  <a:cxn ang="0">
                    <a:pos x="132" y="18"/>
                  </a:cxn>
                  <a:cxn ang="0">
                    <a:pos x="138" y="22"/>
                  </a:cxn>
                  <a:cxn ang="0">
                    <a:pos x="144" y="27"/>
                  </a:cxn>
                  <a:cxn ang="0">
                    <a:pos x="150" y="32"/>
                  </a:cxn>
                  <a:cxn ang="0">
                    <a:pos x="156" y="37"/>
                  </a:cxn>
                  <a:cxn ang="0">
                    <a:pos x="161" y="43"/>
                  </a:cxn>
                  <a:cxn ang="0">
                    <a:pos x="167" y="48"/>
                  </a:cxn>
                  <a:cxn ang="0">
                    <a:pos x="173" y="54"/>
                  </a:cxn>
                  <a:cxn ang="0">
                    <a:pos x="179" y="60"/>
                  </a:cxn>
                  <a:cxn ang="0">
                    <a:pos x="185" y="66"/>
                  </a:cxn>
                  <a:cxn ang="0">
                    <a:pos x="190" y="71"/>
                  </a:cxn>
                  <a:cxn ang="0">
                    <a:pos x="196" y="76"/>
                  </a:cxn>
                  <a:cxn ang="0">
                    <a:pos x="202" y="81"/>
                  </a:cxn>
                  <a:cxn ang="0">
                    <a:pos x="208" y="86"/>
                  </a:cxn>
                  <a:cxn ang="0">
                    <a:pos x="214" y="91"/>
                  </a:cxn>
                  <a:cxn ang="0">
                    <a:pos x="219" y="95"/>
                  </a:cxn>
                  <a:cxn ang="0">
                    <a:pos x="225" y="98"/>
                  </a:cxn>
                  <a:cxn ang="0">
                    <a:pos x="231" y="102"/>
                  </a:cxn>
                  <a:cxn ang="0">
                    <a:pos x="237" y="104"/>
                  </a:cxn>
                  <a:cxn ang="0">
                    <a:pos x="242" y="106"/>
                  </a:cxn>
                  <a:cxn ang="0">
                    <a:pos x="248" y="108"/>
                  </a:cxn>
                  <a:cxn ang="0">
                    <a:pos x="254" y="109"/>
                  </a:cxn>
                  <a:cxn ang="0">
                    <a:pos x="260" y="109"/>
                  </a:cxn>
                  <a:cxn ang="0">
                    <a:pos x="266" y="109"/>
                  </a:cxn>
                  <a:cxn ang="0">
                    <a:pos x="271" y="108"/>
                  </a:cxn>
                  <a:cxn ang="0">
                    <a:pos x="277" y="107"/>
                  </a:cxn>
                  <a:cxn ang="0">
                    <a:pos x="283" y="105"/>
                  </a:cxn>
                  <a:cxn ang="0">
                    <a:pos x="289" y="102"/>
                  </a:cxn>
                  <a:cxn ang="0">
                    <a:pos x="295" y="99"/>
                  </a:cxn>
                  <a:cxn ang="0">
                    <a:pos x="300" y="96"/>
                  </a:cxn>
                  <a:cxn ang="0">
                    <a:pos x="306" y="92"/>
                  </a:cxn>
                  <a:cxn ang="0">
                    <a:pos x="312" y="87"/>
                  </a:cxn>
                  <a:cxn ang="0">
                    <a:pos x="318" y="82"/>
                  </a:cxn>
                  <a:cxn ang="0">
                    <a:pos x="324" y="77"/>
                  </a:cxn>
                  <a:cxn ang="0">
                    <a:pos x="329" y="72"/>
                  </a:cxn>
                  <a:cxn ang="0">
                    <a:pos x="335" y="66"/>
                  </a:cxn>
                  <a:cxn ang="0">
                    <a:pos x="341" y="61"/>
                  </a:cxn>
                  <a:cxn ang="0">
                    <a:pos x="347" y="55"/>
                  </a:cxn>
                </a:cxnLst>
                <a:rect l="0" t="0" r="r" b="b"/>
                <a:pathLst>
                  <a:path w="347" h="109">
                    <a:moveTo>
                      <a:pt x="0" y="55"/>
                    </a:moveTo>
                    <a:lnTo>
                      <a:pt x="0" y="54"/>
                    </a:lnTo>
                    <a:lnTo>
                      <a:pt x="1" y="54"/>
                    </a:lnTo>
                    <a:lnTo>
                      <a:pt x="1" y="53"/>
                    </a:lnTo>
                    <a:lnTo>
                      <a:pt x="2" y="53"/>
                    </a:lnTo>
                    <a:lnTo>
                      <a:pt x="2" y="52"/>
                    </a:lnTo>
                    <a:lnTo>
                      <a:pt x="3" y="52"/>
                    </a:lnTo>
                    <a:lnTo>
                      <a:pt x="3" y="51"/>
                    </a:lnTo>
                    <a:lnTo>
                      <a:pt x="4" y="51"/>
                    </a:lnTo>
                    <a:lnTo>
                      <a:pt x="4" y="50"/>
                    </a:lnTo>
                    <a:lnTo>
                      <a:pt x="5" y="50"/>
                    </a:lnTo>
                    <a:lnTo>
                      <a:pt x="5" y="49"/>
                    </a:lnTo>
                    <a:lnTo>
                      <a:pt x="6" y="49"/>
                    </a:lnTo>
                    <a:lnTo>
                      <a:pt x="6" y="48"/>
                    </a:lnTo>
                    <a:lnTo>
                      <a:pt x="7" y="48"/>
                    </a:lnTo>
                    <a:lnTo>
                      <a:pt x="7" y="48"/>
                    </a:lnTo>
                    <a:lnTo>
                      <a:pt x="8" y="47"/>
                    </a:lnTo>
                    <a:lnTo>
                      <a:pt x="8" y="47"/>
                    </a:lnTo>
                    <a:lnTo>
                      <a:pt x="9" y="46"/>
                    </a:lnTo>
                    <a:lnTo>
                      <a:pt x="9" y="46"/>
                    </a:lnTo>
                    <a:lnTo>
                      <a:pt x="9" y="45"/>
                    </a:lnTo>
                    <a:lnTo>
                      <a:pt x="10" y="45"/>
                    </a:lnTo>
                    <a:lnTo>
                      <a:pt x="10" y="44"/>
                    </a:lnTo>
                    <a:lnTo>
                      <a:pt x="11" y="44"/>
                    </a:lnTo>
                    <a:lnTo>
                      <a:pt x="11" y="43"/>
                    </a:lnTo>
                    <a:lnTo>
                      <a:pt x="12" y="43"/>
                    </a:lnTo>
                    <a:lnTo>
                      <a:pt x="12" y="42"/>
                    </a:lnTo>
                    <a:lnTo>
                      <a:pt x="13" y="42"/>
                    </a:lnTo>
                    <a:lnTo>
                      <a:pt x="13" y="41"/>
                    </a:lnTo>
                    <a:lnTo>
                      <a:pt x="14" y="41"/>
                    </a:lnTo>
                    <a:lnTo>
                      <a:pt x="14" y="40"/>
                    </a:lnTo>
                    <a:lnTo>
                      <a:pt x="15" y="40"/>
                    </a:lnTo>
                    <a:lnTo>
                      <a:pt x="15" y="39"/>
                    </a:lnTo>
                    <a:lnTo>
                      <a:pt x="16" y="39"/>
                    </a:lnTo>
                    <a:lnTo>
                      <a:pt x="16" y="39"/>
                    </a:lnTo>
                    <a:lnTo>
                      <a:pt x="17" y="38"/>
                    </a:lnTo>
                    <a:lnTo>
                      <a:pt x="17" y="38"/>
                    </a:lnTo>
                    <a:lnTo>
                      <a:pt x="18" y="37"/>
                    </a:lnTo>
                    <a:lnTo>
                      <a:pt x="18" y="37"/>
                    </a:lnTo>
                    <a:lnTo>
                      <a:pt x="18" y="36"/>
                    </a:lnTo>
                    <a:lnTo>
                      <a:pt x="19" y="36"/>
                    </a:lnTo>
                    <a:lnTo>
                      <a:pt x="19" y="35"/>
                    </a:lnTo>
                    <a:lnTo>
                      <a:pt x="20" y="35"/>
                    </a:lnTo>
                    <a:lnTo>
                      <a:pt x="20" y="35"/>
                    </a:lnTo>
                    <a:lnTo>
                      <a:pt x="21" y="34"/>
                    </a:lnTo>
                    <a:lnTo>
                      <a:pt x="21" y="34"/>
                    </a:lnTo>
                    <a:lnTo>
                      <a:pt x="22" y="33"/>
                    </a:lnTo>
                    <a:lnTo>
                      <a:pt x="22" y="33"/>
                    </a:lnTo>
                    <a:lnTo>
                      <a:pt x="23" y="32"/>
                    </a:lnTo>
                    <a:lnTo>
                      <a:pt x="23" y="32"/>
                    </a:lnTo>
                    <a:lnTo>
                      <a:pt x="24" y="31"/>
                    </a:lnTo>
                    <a:lnTo>
                      <a:pt x="24" y="31"/>
                    </a:lnTo>
                    <a:lnTo>
                      <a:pt x="25" y="31"/>
                    </a:lnTo>
                    <a:lnTo>
                      <a:pt x="25" y="30"/>
                    </a:lnTo>
                    <a:lnTo>
                      <a:pt x="26" y="30"/>
                    </a:lnTo>
                    <a:lnTo>
                      <a:pt x="26" y="29"/>
                    </a:lnTo>
                    <a:lnTo>
                      <a:pt x="27" y="29"/>
                    </a:lnTo>
                    <a:lnTo>
                      <a:pt x="27" y="29"/>
                    </a:lnTo>
                    <a:lnTo>
                      <a:pt x="28" y="28"/>
                    </a:lnTo>
                    <a:lnTo>
                      <a:pt x="28" y="28"/>
                    </a:lnTo>
                    <a:lnTo>
                      <a:pt x="29" y="27"/>
                    </a:lnTo>
                    <a:lnTo>
                      <a:pt x="29" y="27"/>
                    </a:lnTo>
                    <a:lnTo>
                      <a:pt x="30" y="26"/>
                    </a:lnTo>
                    <a:lnTo>
                      <a:pt x="30" y="26"/>
                    </a:lnTo>
                    <a:lnTo>
                      <a:pt x="31" y="26"/>
                    </a:lnTo>
                    <a:lnTo>
                      <a:pt x="31" y="25"/>
                    </a:lnTo>
                    <a:lnTo>
                      <a:pt x="32" y="25"/>
                    </a:lnTo>
                    <a:lnTo>
                      <a:pt x="32" y="24"/>
                    </a:lnTo>
                    <a:lnTo>
                      <a:pt x="32" y="24"/>
                    </a:lnTo>
                    <a:lnTo>
                      <a:pt x="33" y="24"/>
                    </a:lnTo>
                    <a:lnTo>
                      <a:pt x="33" y="23"/>
                    </a:lnTo>
                    <a:lnTo>
                      <a:pt x="34" y="23"/>
                    </a:lnTo>
                    <a:lnTo>
                      <a:pt x="34" y="22"/>
                    </a:lnTo>
                    <a:lnTo>
                      <a:pt x="35" y="22"/>
                    </a:lnTo>
                    <a:lnTo>
                      <a:pt x="35" y="22"/>
                    </a:lnTo>
                    <a:lnTo>
                      <a:pt x="36" y="21"/>
                    </a:lnTo>
                    <a:lnTo>
                      <a:pt x="36" y="21"/>
                    </a:lnTo>
                    <a:lnTo>
                      <a:pt x="37" y="21"/>
                    </a:lnTo>
                    <a:lnTo>
                      <a:pt x="37" y="20"/>
                    </a:lnTo>
                    <a:lnTo>
                      <a:pt x="38" y="20"/>
                    </a:lnTo>
                    <a:lnTo>
                      <a:pt x="38" y="19"/>
                    </a:lnTo>
                    <a:lnTo>
                      <a:pt x="39" y="19"/>
                    </a:lnTo>
                    <a:lnTo>
                      <a:pt x="39" y="19"/>
                    </a:lnTo>
                    <a:lnTo>
                      <a:pt x="40" y="18"/>
                    </a:lnTo>
                    <a:lnTo>
                      <a:pt x="40" y="18"/>
                    </a:lnTo>
                    <a:lnTo>
                      <a:pt x="41" y="18"/>
                    </a:lnTo>
                    <a:lnTo>
                      <a:pt x="41" y="17"/>
                    </a:lnTo>
                    <a:lnTo>
                      <a:pt x="42" y="17"/>
                    </a:lnTo>
                    <a:lnTo>
                      <a:pt x="42" y="17"/>
                    </a:lnTo>
                    <a:lnTo>
                      <a:pt x="43" y="16"/>
                    </a:lnTo>
                    <a:lnTo>
                      <a:pt x="43" y="16"/>
                    </a:lnTo>
                    <a:lnTo>
                      <a:pt x="44" y="16"/>
                    </a:lnTo>
                    <a:lnTo>
                      <a:pt x="44" y="15"/>
                    </a:lnTo>
                    <a:lnTo>
                      <a:pt x="45" y="15"/>
                    </a:lnTo>
                    <a:lnTo>
                      <a:pt x="45" y="15"/>
                    </a:lnTo>
                    <a:lnTo>
                      <a:pt x="46" y="14"/>
                    </a:lnTo>
                    <a:lnTo>
                      <a:pt x="46" y="14"/>
                    </a:lnTo>
                    <a:lnTo>
                      <a:pt x="47" y="14"/>
                    </a:lnTo>
                    <a:lnTo>
                      <a:pt x="47" y="13"/>
                    </a:lnTo>
                    <a:lnTo>
                      <a:pt x="47" y="13"/>
                    </a:lnTo>
                    <a:lnTo>
                      <a:pt x="48" y="13"/>
                    </a:lnTo>
                    <a:lnTo>
                      <a:pt x="48" y="12"/>
                    </a:lnTo>
                    <a:lnTo>
                      <a:pt x="49" y="12"/>
                    </a:lnTo>
                    <a:lnTo>
                      <a:pt x="49" y="12"/>
                    </a:lnTo>
                    <a:lnTo>
                      <a:pt x="50" y="12"/>
                    </a:lnTo>
                    <a:lnTo>
                      <a:pt x="50" y="11"/>
                    </a:lnTo>
                    <a:lnTo>
                      <a:pt x="51" y="11"/>
                    </a:lnTo>
                    <a:lnTo>
                      <a:pt x="51" y="11"/>
                    </a:lnTo>
                    <a:lnTo>
                      <a:pt x="52" y="10"/>
                    </a:lnTo>
                    <a:lnTo>
                      <a:pt x="52" y="10"/>
                    </a:lnTo>
                    <a:lnTo>
                      <a:pt x="53" y="10"/>
                    </a:lnTo>
                    <a:lnTo>
                      <a:pt x="53" y="10"/>
                    </a:lnTo>
                    <a:lnTo>
                      <a:pt x="54" y="9"/>
                    </a:lnTo>
                    <a:lnTo>
                      <a:pt x="54" y="9"/>
                    </a:lnTo>
                    <a:lnTo>
                      <a:pt x="55" y="9"/>
                    </a:lnTo>
                    <a:lnTo>
                      <a:pt x="55" y="8"/>
                    </a:lnTo>
                    <a:lnTo>
                      <a:pt x="56" y="8"/>
                    </a:lnTo>
                    <a:lnTo>
                      <a:pt x="56" y="8"/>
                    </a:lnTo>
                    <a:lnTo>
                      <a:pt x="57" y="8"/>
                    </a:lnTo>
                    <a:lnTo>
                      <a:pt x="57" y="8"/>
                    </a:lnTo>
                    <a:lnTo>
                      <a:pt x="58" y="7"/>
                    </a:lnTo>
                    <a:lnTo>
                      <a:pt x="58" y="7"/>
                    </a:lnTo>
                    <a:lnTo>
                      <a:pt x="59" y="7"/>
                    </a:lnTo>
                    <a:lnTo>
                      <a:pt x="59" y="7"/>
                    </a:lnTo>
                    <a:lnTo>
                      <a:pt x="60" y="6"/>
                    </a:lnTo>
                    <a:lnTo>
                      <a:pt x="60" y="6"/>
                    </a:lnTo>
                    <a:lnTo>
                      <a:pt x="61" y="6"/>
                    </a:lnTo>
                    <a:lnTo>
                      <a:pt x="61" y="6"/>
                    </a:lnTo>
                    <a:lnTo>
                      <a:pt x="61" y="5"/>
                    </a:lnTo>
                    <a:lnTo>
                      <a:pt x="62" y="5"/>
                    </a:lnTo>
                    <a:lnTo>
                      <a:pt x="62" y="5"/>
                    </a:lnTo>
                    <a:lnTo>
                      <a:pt x="63" y="5"/>
                    </a:lnTo>
                    <a:lnTo>
                      <a:pt x="63" y="5"/>
                    </a:lnTo>
                    <a:lnTo>
                      <a:pt x="64" y="4"/>
                    </a:lnTo>
                    <a:lnTo>
                      <a:pt x="64" y="4"/>
                    </a:lnTo>
                    <a:lnTo>
                      <a:pt x="65" y="4"/>
                    </a:lnTo>
                    <a:lnTo>
                      <a:pt x="65" y="4"/>
                    </a:lnTo>
                    <a:lnTo>
                      <a:pt x="66" y="4"/>
                    </a:lnTo>
                    <a:lnTo>
                      <a:pt x="66" y="4"/>
                    </a:lnTo>
                    <a:lnTo>
                      <a:pt x="67" y="3"/>
                    </a:lnTo>
                    <a:lnTo>
                      <a:pt x="67" y="3"/>
                    </a:lnTo>
                    <a:lnTo>
                      <a:pt x="68" y="3"/>
                    </a:lnTo>
                    <a:lnTo>
                      <a:pt x="68" y="3"/>
                    </a:lnTo>
                    <a:lnTo>
                      <a:pt x="69" y="3"/>
                    </a:lnTo>
                    <a:lnTo>
                      <a:pt x="69" y="3"/>
                    </a:lnTo>
                    <a:lnTo>
                      <a:pt x="70" y="3"/>
                    </a:lnTo>
                    <a:lnTo>
                      <a:pt x="70" y="2"/>
                    </a:lnTo>
                    <a:lnTo>
                      <a:pt x="71" y="2"/>
                    </a:lnTo>
                    <a:lnTo>
                      <a:pt x="71" y="2"/>
                    </a:lnTo>
                    <a:lnTo>
                      <a:pt x="72" y="2"/>
                    </a:lnTo>
                    <a:lnTo>
                      <a:pt x="72" y="2"/>
                    </a:lnTo>
                    <a:lnTo>
                      <a:pt x="73" y="2"/>
                    </a:lnTo>
                    <a:lnTo>
                      <a:pt x="73" y="2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6" y="1"/>
                    </a:lnTo>
                    <a:lnTo>
                      <a:pt x="76" y="1"/>
                    </a:lnTo>
                    <a:lnTo>
                      <a:pt x="77" y="1"/>
                    </a:lnTo>
                    <a:lnTo>
                      <a:pt x="77" y="1"/>
                    </a:lnTo>
                    <a:lnTo>
                      <a:pt x="78" y="1"/>
                    </a:lnTo>
                    <a:lnTo>
                      <a:pt x="78" y="1"/>
                    </a:lnTo>
                    <a:lnTo>
                      <a:pt x="79" y="0"/>
                    </a:lnTo>
                    <a:lnTo>
                      <a:pt x="79" y="0"/>
                    </a:lnTo>
                    <a:lnTo>
                      <a:pt x="80" y="0"/>
                    </a:lnTo>
                    <a:lnTo>
                      <a:pt x="80" y="0"/>
                    </a:lnTo>
                    <a:lnTo>
                      <a:pt x="81" y="0"/>
                    </a:lnTo>
                    <a:lnTo>
                      <a:pt x="81" y="0"/>
                    </a:lnTo>
                    <a:lnTo>
                      <a:pt x="82" y="0"/>
                    </a:lnTo>
                    <a:lnTo>
                      <a:pt x="82" y="0"/>
                    </a:lnTo>
                    <a:lnTo>
                      <a:pt x="83" y="0"/>
                    </a:lnTo>
                    <a:lnTo>
                      <a:pt x="83" y="0"/>
                    </a:lnTo>
                    <a:lnTo>
                      <a:pt x="84" y="0"/>
                    </a:lnTo>
                    <a:lnTo>
                      <a:pt x="84" y="0"/>
                    </a:lnTo>
                    <a:lnTo>
                      <a:pt x="85" y="0"/>
                    </a:lnTo>
                    <a:lnTo>
                      <a:pt x="85" y="0"/>
                    </a:lnTo>
                    <a:lnTo>
                      <a:pt x="86" y="0"/>
                    </a:lnTo>
                    <a:lnTo>
                      <a:pt x="86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88" y="0"/>
                    </a:lnTo>
                    <a:lnTo>
                      <a:pt x="88" y="0"/>
                    </a:lnTo>
                    <a:lnTo>
                      <a:pt x="89" y="0"/>
                    </a:lnTo>
                    <a:lnTo>
                      <a:pt x="89" y="0"/>
                    </a:lnTo>
                    <a:lnTo>
                      <a:pt x="89" y="0"/>
                    </a:lnTo>
                    <a:lnTo>
                      <a:pt x="90" y="0"/>
                    </a:lnTo>
                    <a:lnTo>
                      <a:pt x="90" y="0"/>
                    </a:lnTo>
                    <a:lnTo>
                      <a:pt x="91" y="0"/>
                    </a:lnTo>
                    <a:lnTo>
                      <a:pt x="91" y="0"/>
                    </a:lnTo>
                    <a:lnTo>
                      <a:pt x="92" y="0"/>
                    </a:lnTo>
                    <a:lnTo>
                      <a:pt x="92" y="0"/>
                    </a:lnTo>
                    <a:lnTo>
                      <a:pt x="93" y="0"/>
                    </a:lnTo>
                    <a:lnTo>
                      <a:pt x="93" y="0"/>
                    </a:lnTo>
                    <a:lnTo>
                      <a:pt x="94" y="0"/>
                    </a:lnTo>
                    <a:lnTo>
                      <a:pt x="94" y="0"/>
                    </a:lnTo>
                    <a:lnTo>
                      <a:pt x="95" y="1"/>
                    </a:lnTo>
                    <a:lnTo>
                      <a:pt x="95" y="1"/>
                    </a:lnTo>
                    <a:lnTo>
                      <a:pt x="96" y="1"/>
                    </a:lnTo>
                    <a:lnTo>
                      <a:pt x="96" y="1"/>
                    </a:lnTo>
                    <a:lnTo>
                      <a:pt x="97" y="1"/>
                    </a:lnTo>
                    <a:lnTo>
                      <a:pt x="97" y="1"/>
                    </a:lnTo>
                    <a:lnTo>
                      <a:pt x="98" y="1"/>
                    </a:lnTo>
                    <a:lnTo>
                      <a:pt x="98" y="1"/>
                    </a:lnTo>
                    <a:lnTo>
                      <a:pt x="99" y="1"/>
                    </a:lnTo>
                    <a:lnTo>
                      <a:pt x="99" y="1"/>
                    </a:lnTo>
                    <a:lnTo>
                      <a:pt x="100" y="1"/>
                    </a:lnTo>
                    <a:lnTo>
                      <a:pt x="100" y="2"/>
                    </a:lnTo>
                    <a:lnTo>
                      <a:pt x="101" y="2"/>
                    </a:lnTo>
                    <a:lnTo>
                      <a:pt x="101" y="2"/>
                    </a:lnTo>
                    <a:lnTo>
                      <a:pt x="102" y="2"/>
                    </a:lnTo>
                    <a:lnTo>
                      <a:pt x="102" y="2"/>
                    </a:lnTo>
                    <a:lnTo>
                      <a:pt x="103" y="2"/>
                    </a:lnTo>
                    <a:lnTo>
                      <a:pt x="103" y="2"/>
                    </a:lnTo>
                    <a:lnTo>
                      <a:pt x="104" y="3"/>
                    </a:lnTo>
                    <a:lnTo>
                      <a:pt x="104" y="3"/>
                    </a:lnTo>
                    <a:lnTo>
                      <a:pt x="104" y="3"/>
                    </a:lnTo>
                    <a:lnTo>
                      <a:pt x="105" y="3"/>
                    </a:lnTo>
                    <a:lnTo>
                      <a:pt x="105" y="3"/>
                    </a:lnTo>
                    <a:lnTo>
                      <a:pt x="106" y="3"/>
                    </a:lnTo>
                    <a:lnTo>
                      <a:pt x="106" y="3"/>
                    </a:lnTo>
                    <a:lnTo>
                      <a:pt x="107" y="4"/>
                    </a:lnTo>
                    <a:lnTo>
                      <a:pt x="107" y="4"/>
                    </a:lnTo>
                    <a:lnTo>
                      <a:pt x="108" y="4"/>
                    </a:lnTo>
                    <a:lnTo>
                      <a:pt x="108" y="4"/>
                    </a:lnTo>
                    <a:lnTo>
                      <a:pt x="109" y="4"/>
                    </a:lnTo>
                    <a:lnTo>
                      <a:pt x="109" y="4"/>
                    </a:lnTo>
                    <a:lnTo>
                      <a:pt x="110" y="5"/>
                    </a:lnTo>
                    <a:lnTo>
                      <a:pt x="110" y="5"/>
                    </a:lnTo>
                    <a:lnTo>
                      <a:pt x="111" y="5"/>
                    </a:lnTo>
                    <a:lnTo>
                      <a:pt x="111" y="5"/>
                    </a:lnTo>
                    <a:lnTo>
                      <a:pt x="112" y="5"/>
                    </a:lnTo>
                    <a:lnTo>
                      <a:pt x="112" y="6"/>
                    </a:lnTo>
                    <a:lnTo>
                      <a:pt x="113" y="6"/>
                    </a:lnTo>
                    <a:lnTo>
                      <a:pt x="113" y="6"/>
                    </a:lnTo>
                    <a:lnTo>
                      <a:pt x="114" y="6"/>
                    </a:lnTo>
                    <a:lnTo>
                      <a:pt x="114" y="7"/>
                    </a:lnTo>
                    <a:lnTo>
                      <a:pt x="115" y="7"/>
                    </a:lnTo>
                    <a:lnTo>
                      <a:pt x="115" y="7"/>
                    </a:lnTo>
                    <a:lnTo>
                      <a:pt x="116" y="7"/>
                    </a:lnTo>
                    <a:lnTo>
                      <a:pt x="116" y="8"/>
                    </a:lnTo>
                    <a:lnTo>
                      <a:pt x="117" y="8"/>
                    </a:lnTo>
                    <a:lnTo>
                      <a:pt x="117" y="8"/>
                    </a:lnTo>
                    <a:lnTo>
                      <a:pt x="118" y="8"/>
                    </a:lnTo>
                    <a:lnTo>
                      <a:pt x="118" y="8"/>
                    </a:lnTo>
                    <a:lnTo>
                      <a:pt x="118" y="9"/>
                    </a:lnTo>
                    <a:lnTo>
                      <a:pt x="119" y="9"/>
                    </a:lnTo>
                    <a:lnTo>
                      <a:pt x="119" y="9"/>
                    </a:lnTo>
                    <a:lnTo>
                      <a:pt x="120" y="10"/>
                    </a:lnTo>
                    <a:lnTo>
                      <a:pt x="120" y="10"/>
                    </a:lnTo>
                    <a:lnTo>
                      <a:pt x="121" y="10"/>
                    </a:lnTo>
                    <a:lnTo>
                      <a:pt x="121" y="10"/>
                    </a:lnTo>
                    <a:lnTo>
                      <a:pt x="122" y="11"/>
                    </a:lnTo>
                    <a:lnTo>
                      <a:pt x="122" y="11"/>
                    </a:lnTo>
                    <a:lnTo>
                      <a:pt x="123" y="11"/>
                    </a:lnTo>
                    <a:lnTo>
                      <a:pt x="123" y="12"/>
                    </a:lnTo>
                    <a:lnTo>
                      <a:pt x="124" y="12"/>
                    </a:lnTo>
                    <a:lnTo>
                      <a:pt x="124" y="12"/>
                    </a:lnTo>
                    <a:lnTo>
                      <a:pt x="125" y="12"/>
                    </a:lnTo>
                    <a:lnTo>
                      <a:pt x="125" y="13"/>
                    </a:lnTo>
                    <a:lnTo>
                      <a:pt x="126" y="13"/>
                    </a:lnTo>
                    <a:lnTo>
                      <a:pt x="126" y="13"/>
                    </a:lnTo>
                    <a:lnTo>
                      <a:pt x="127" y="14"/>
                    </a:lnTo>
                    <a:lnTo>
                      <a:pt x="127" y="14"/>
                    </a:lnTo>
                    <a:lnTo>
                      <a:pt x="128" y="14"/>
                    </a:lnTo>
                    <a:lnTo>
                      <a:pt x="128" y="15"/>
                    </a:lnTo>
                    <a:lnTo>
                      <a:pt x="129" y="15"/>
                    </a:lnTo>
                    <a:lnTo>
                      <a:pt x="129" y="15"/>
                    </a:lnTo>
                    <a:lnTo>
                      <a:pt x="130" y="16"/>
                    </a:lnTo>
                    <a:lnTo>
                      <a:pt x="130" y="16"/>
                    </a:lnTo>
                    <a:lnTo>
                      <a:pt x="131" y="16"/>
                    </a:lnTo>
                    <a:lnTo>
                      <a:pt x="131" y="17"/>
                    </a:lnTo>
                    <a:lnTo>
                      <a:pt x="132" y="17"/>
                    </a:lnTo>
                    <a:lnTo>
                      <a:pt x="132" y="17"/>
                    </a:lnTo>
                    <a:lnTo>
                      <a:pt x="132" y="18"/>
                    </a:lnTo>
                    <a:lnTo>
                      <a:pt x="133" y="18"/>
                    </a:lnTo>
                    <a:lnTo>
                      <a:pt x="133" y="18"/>
                    </a:lnTo>
                    <a:lnTo>
                      <a:pt x="134" y="19"/>
                    </a:lnTo>
                    <a:lnTo>
                      <a:pt x="134" y="19"/>
                    </a:lnTo>
                    <a:lnTo>
                      <a:pt x="135" y="19"/>
                    </a:lnTo>
                    <a:lnTo>
                      <a:pt x="135" y="20"/>
                    </a:lnTo>
                    <a:lnTo>
                      <a:pt x="136" y="20"/>
                    </a:lnTo>
                    <a:lnTo>
                      <a:pt x="136" y="21"/>
                    </a:lnTo>
                    <a:lnTo>
                      <a:pt x="137" y="21"/>
                    </a:lnTo>
                    <a:lnTo>
                      <a:pt x="137" y="21"/>
                    </a:lnTo>
                    <a:lnTo>
                      <a:pt x="138" y="22"/>
                    </a:lnTo>
                    <a:lnTo>
                      <a:pt x="138" y="22"/>
                    </a:lnTo>
                    <a:lnTo>
                      <a:pt x="139" y="22"/>
                    </a:lnTo>
                    <a:lnTo>
                      <a:pt x="139" y="23"/>
                    </a:lnTo>
                    <a:lnTo>
                      <a:pt x="140" y="23"/>
                    </a:lnTo>
                    <a:lnTo>
                      <a:pt x="140" y="24"/>
                    </a:lnTo>
                    <a:lnTo>
                      <a:pt x="141" y="24"/>
                    </a:lnTo>
                    <a:lnTo>
                      <a:pt x="141" y="24"/>
                    </a:lnTo>
                    <a:lnTo>
                      <a:pt x="142" y="25"/>
                    </a:lnTo>
                    <a:lnTo>
                      <a:pt x="142" y="25"/>
                    </a:lnTo>
                    <a:lnTo>
                      <a:pt x="143" y="26"/>
                    </a:lnTo>
                    <a:lnTo>
                      <a:pt x="143" y="26"/>
                    </a:lnTo>
                    <a:lnTo>
                      <a:pt x="144" y="26"/>
                    </a:lnTo>
                    <a:lnTo>
                      <a:pt x="144" y="27"/>
                    </a:lnTo>
                    <a:lnTo>
                      <a:pt x="145" y="27"/>
                    </a:lnTo>
                    <a:lnTo>
                      <a:pt x="145" y="28"/>
                    </a:lnTo>
                    <a:lnTo>
                      <a:pt x="146" y="28"/>
                    </a:lnTo>
                    <a:lnTo>
                      <a:pt x="146" y="29"/>
                    </a:lnTo>
                    <a:lnTo>
                      <a:pt x="147" y="29"/>
                    </a:lnTo>
                    <a:lnTo>
                      <a:pt x="147" y="29"/>
                    </a:lnTo>
                    <a:lnTo>
                      <a:pt x="147" y="30"/>
                    </a:lnTo>
                    <a:lnTo>
                      <a:pt x="148" y="30"/>
                    </a:lnTo>
                    <a:lnTo>
                      <a:pt x="148" y="31"/>
                    </a:lnTo>
                    <a:lnTo>
                      <a:pt x="149" y="31"/>
                    </a:lnTo>
                    <a:lnTo>
                      <a:pt x="149" y="31"/>
                    </a:lnTo>
                    <a:lnTo>
                      <a:pt x="150" y="32"/>
                    </a:lnTo>
                    <a:lnTo>
                      <a:pt x="150" y="32"/>
                    </a:lnTo>
                    <a:lnTo>
                      <a:pt x="151" y="33"/>
                    </a:lnTo>
                    <a:lnTo>
                      <a:pt x="151" y="33"/>
                    </a:lnTo>
                    <a:lnTo>
                      <a:pt x="152" y="34"/>
                    </a:lnTo>
                    <a:lnTo>
                      <a:pt x="152" y="34"/>
                    </a:lnTo>
                    <a:lnTo>
                      <a:pt x="153" y="35"/>
                    </a:lnTo>
                    <a:lnTo>
                      <a:pt x="153" y="35"/>
                    </a:lnTo>
                    <a:lnTo>
                      <a:pt x="154" y="35"/>
                    </a:lnTo>
                    <a:lnTo>
                      <a:pt x="154" y="36"/>
                    </a:lnTo>
                    <a:lnTo>
                      <a:pt x="155" y="36"/>
                    </a:lnTo>
                    <a:lnTo>
                      <a:pt x="155" y="37"/>
                    </a:lnTo>
                    <a:lnTo>
                      <a:pt x="156" y="37"/>
                    </a:lnTo>
                    <a:lnTo>
                      <a:pt x="156" y="38"/>
                    </a:lnTo>
                    <a:lnTo>
                      <a:pt x="157" y="38"/>
                    </a:lnTo>
                    <a:lnTo>
                      <a:pt x="157" y="39"/>
                    </a:lnTo>
                    <a:lnTo>
                      <a:pt x="158" y="39"/>
                    </a:lnTo>
                    <a:lnTo>
                      <a:pt x="158" y="39"/>
                    </a:lnTo>
                    <a:lnTo>
                      <a:pt x="159" y="40"/>
                    </a:lnTo>
                    <a:lnTo>
                      <a:pt x="159" y="40"/>
                    </a:lnTo>
                    <a:lnTo>
                      <a:pt x="160" y="41"/>
                    </a:lnTo>
                    <a:lnTo>
                      <a:pt x="160" y="41"/>
                    </a:lnTo>
                    <a:lnTo>
                      <a:pt x="161" y="42"/>
                    </a:lnTo>
                    <a:lnTo>
                      <a:pt x="161" y="42"/>
                    </a:lnTo>
                    <a:lnTo>
                      <a:pt x="161" y="43"/>
                    </a:lnTo>
                    <a:lnTo>
                      <a:pt x="162" y="43"/>
                    </a:lnTo>
                    <a:lnTo>
                      <a:pt x="162" y="44"/>
                    </a:lnTo>
                    <a:lnTo>
                      <a:pt x="163" y="44"/>
                    </a:lnTo>
                    <a:lnTo>
                      <a:pt x="163" y="45"/>
                    </a:lnTo>
                    <a:lnTo>
                      <a:pt x="164" y="45"/>
                    </a:lnTo>
                    <a:lnTo>
                      <a:pt x="164" y="46"/>
                    </a:lnTo>
                    <a:lnTo>
                      <a:pt x="165" y="46"/>
                    </a:lnTo>
                    <a:lnTo>
                      <a:pt x="165" y="47"/>
                    </a:lnTo>
                    <a:lnTo>
                      <a:pt x="166" y="47"/>
                    </a:lnTo>
                    <a:lnTo>
                      <a:pt x="166" y="48"/>
                    </a:lnTo>
                    <a:lnTo>
                      <a:pt x="167" y="48"/>
                    </a:lnTo>
                    <a:lnTo>
                      <a:pt x="167" y="48"/>
                    </a:lnTo>
                    <a:lnTo>
                      <a:pt x="168" y="49"/>
                    </a:lnTo>
                    <a:lnTo>
                      <a:pt x="168" y="49"/>
                    </a:lnTo>
                    <a:lnTo>
                      <a:pt x="169" y="50"/>
                    </a:lnTo>
                    <a:lnTo>
                      <a:pt x="169" y="50"/>
                    </a:lnTo>
                    <a:lnTo>
                      <a:pt x="170" y="51"/>
                    </a:lnTo>
                    <a:lnTo>
                      <a:pt x="170" y="51"/>
                    </a:lnTo>
                    <a:lnTo>
                      <a:pt x="171" y="52"/>
                    </a:lnTo>
                    <a:lnTo>
                      <a:pt x="171" y="52"/>
                    </a:lnTo>
                    <a:lnTo>
                      <a:pt x="172" y="53"/>
                    </a:lnTo>
                    <a:lnTo>
                      <a:pt x="172" y="53"/>
                    </a:lnTo>
                    <a:lnTo>
                      <a:pt x="173" y="54"/>
                    </a:lnTo>
                    <a:lnTo>
                      <a:pt x="173" y="54"/>
                    </a:lnTo>
                    <a:lnTo>
                      <a:pt x="174" y="55"/>
                    </a:lnTo>
                    <a:lnTo>
                      <a:pt x="174" y="55"/>
                    </a:lnTo>
                    <a:lnTo>
                      <a:pt x="175" y="56"/>
                    </a:lnTo>
                    <a:lnTo>
                      <a:pt x="175" y="56"/>
                    </a:lnTo>
                    <a:lnTo>
                      <a:pt x="175" y="57"/>
                    </a:lnTo>
                    <a:lnTo>
                      <a:pt x="176" y="57"/>
                    </a:lnTo>
                    <a:lnTo>
                      <a:pt x="176" y="57"/>
                    </a:lnTo>
                    <a:lnTo>
                      <a:pt x="177" y="58"/>
                    </a:lnTo>
                    <a:lnTo>
                      <a:pt x="177" y="58"/>
                    </a:lnTo>
                    <a:lnTo>
                      <a:pt x="178" y="59"/>
                    </a:lnTo>
                    <a:lnTo>
                      <a:pt x="178" y="59"/>
                    </a:lnTo>
                    <a:lnTo>
                      <a:pt x="179" y="60"/>
                    </a:lnTo>
                    <a:lnTo>
                      <a:pt x="179" y="60"/>
                    </a:lnTo>
                    <a:lnTo>
                      <a:pt x="180" y="61"/>
                    </a:lnTo>
                    <a:lnTo>
                      <a:pt x="180" y="61"/>
                    </a:lnTo>
                    <a:lnTo>
                      <a:pt x="181" y="62"/>
                    </a:lnTo>
                    <a:lnTo>
                      <a:pt x="181" y="62"/>
                    </a:lnTo>
                    <a:lnTo>
                      <a:pt x="182" y="63"/>
                    </a:lnTo>
                    <a:lnTo>
                      <a:pt x="182" y="63"/>
                    </a:lnTo>
                    <a:lnTo>
                      <a:pt x="183" y="64"/>
                    </a:lnTo>
                    <a:lnTo>
                      <a:pt x="183" y="64"/>
                    </a:lnTo>
                    <a:lnTo>
                      <a:pt x="184" y="65"/>
                    </a:lnTo>
                    <a:lnTo>
                      <a:pt x="184" y="65"/>
                    </a:lnTo>
                    <a:lnTo>
                      <a:pt x="185" y="66"/>
                    </a:lnTo>
                    <a:lnTo>
                      <a:pt x="185" y="66"/>
                    </a:lnTo>
                    <a:lnTo>
                      <a:pt x="186" y="66"/>
                    </a:lnTo>
                    <a:lnTo>
                      <a:pt x="186" y="67"/>
                    </a:lnTo>
                    <a:lnTo>
                      <a:pt x="187" y="67"/>
                    </a:lnTo>
                    <a:lnTo>
                      <a:pt x="187" y="68"/>
                    </a:lnTo>
                    <a:lnTo>
                      <a:pt x="188" y="68"/>
                    </a:lnTo>
                    <a:lnTo>
                      <a:pt x="188" y="69"/>
                    </a:lnTo>
                    <a:lnTo>
                      <a:pt x="189" y="69"/>
                    </a:lnTo>
                    <a:lnTo>
                      <a:pt x="189" y="70"/>
                    </a:lnTo>
                    <a:lnTo>
                      <a:pt x="189" y="70"/>
                    </a:lnTo>
                    <a:lnTo>
                      <a:pt x="190" y="70"/>
                    </a:lnTo>
                    <a:lnTo>
                      <a:pt x="190" y="71"/>
                    </a:lnTo>
                    <a:lnTo>
                      <a:pt x="191" y="71"/>
                    </a:lnTo>
                    <a:lnTo>
                      <a:pt x="191" y="72"/>
                    </a:lnTo>
                    <a:lnTo>
                      <a:pt x="192" y="72"/>
                    </a:lnTo>
                    <a:lnTo>
                      <a:pt x="192" y="73"/>
                    </a:lnTo>
                    <a:lnTo>
                      <a:pt x="193" y="73"/>
                    </a:lnTo>
                    <a:lnTo>
                      <a:pt x="193" y="74"/>
                    </a:lnTo>
                    <a:lnTo>
                      <a:pt x="194" y="74"/>
                    </a:lnTo>
                    <a:lnTo>
                      <a:pt x="194" y="75"/>
                    </a:lnTo>
                    <a:lnTo>
                      <a:pt x="195" y="75"/>
                    </a:lnTo>
                    <a:lnTo>
                      <a:pt x="195" y="75"/>
                    </a:lnTo>
                    <a:lnTo>
                      <a:pt x="196" y="76"/>
                    </a:lnTo>
                    <a:lnTo>
                      <a:pt x="196" y="76"/>
                    </a:lnTo>
                    <a:lnTo>
                      <a:pt x="197" y="77"/>
                    </a:lnTo>
                    <a:lnTo>
                      <a:pt x="197" y="77"/>
                    </a:lnTo>
                    <a:lnTo>
                      <a:pt x="198" y="78"/>
                    </a:lnTo>
                    <a:lnTo>
                      <a:pt x="198" y="78"/>
                    </a:lnTo>
                    <a:lnTo>
                      <a:pt x="199" y="79"/>
                    </a:lnTo>
                    <a:lnTo>
                      <a:pt x="199" y="79"/>
                    </a:lnTo>
                    <a:lnTo>
                      <a:pt x="200" y="79"/>
                    </a:lnTo>
                    <a:lnTo>
                      <a:pt x="200" y="80"/>
                    </a:lnTo>
                    <a:lnTo>
                      <a:pt x="201" y="80"/>
                    </a:lnTo>
                    <a:lnTo>
                      <a:pt x="201" y="81"/>
                    </a:lnTo>
                    <a:lnTo>
                      <a:pt x="202" y="81"/>
                    </a:lnTo>
                    <a:lnTo>
                      <a:pt x="202" y="81"/>
                    </a:lnTo>
                    <a:lnTo>
                      <a:pt x="203" y="82"/>
                    </a:lnTo>
                    <a:lnTo>
                      <a:pt x="203" y="82"/>
                    </a:lnTo>
                    <a:lnTo>
                      <a:pt x="204" y="83"/>
                    </a:lnTo>
                    <a:lnTo>
                      <a:pt x="204" y="83"/>
                    </a:lnTo>
                    <a:lnTo>
                      <a:pt x="204" y="84"/>
                    </a:lnTo>
                    <a:lnTo>
                      <a:pt x="205" y="84"/>
                    </a:lnTo>
                    <a:lnTo>
                      <a:pt x="205" y="84"/>
                    </a:lnTo>
                    <a:lnTo>
                      <a:pt x="206" y="85"/>
                    </a:lnTo>
                    <a:lnTo>
                      <a:pt x="206" y="85"/>
                    </a:lnTo>
                    <a:lnTo>
                      <a:pt x="207" y="86"/>
                    </a:lnTo>
                    <a:lnTo>
                      <a:pt x="207" y="86"/>
                    </a:lnTo>
                    <a:lnTo>
                      <a:pt x="208" y="86"/>
                    </a:lnTo>
                    <a:lnTo>
                      <a:pt x="208" y="87"/>
                    </a:lnTo>
                    <a:lnTo>
                      <a:pt x="209" y="87"/>
                    </a:lnTo>
                    <a:lnTo>
                      <a:pt x="209" y="88"/>
                    </a:lnTo>
                    <a:lnTo>
                      <a:pt x="210" y="88"/>
                    </a:lnTo>
                    <a:lnTo>
                      <a:pt x="210" y="88"/>
                    </a:lnTo>
                    <a:lnTo>
                      <a:pt x="211" y="89"/>
                    </a:lnTo>
                    <a:lnTo>
                      <a:pt x="211" y="89"/>
                    </a:lnTo>
                    <a:lnTo>
                      <a:pt x="212" y="89"/>
                    </a:lnTo>
                    <a:lnTo>
                      <a:pt x="212" y="90"/>
                    </a:lnTo>
                    <a:lnTo>
                      <a:pt x="213" y="90"/>
                    </a:lnTo>
                    <a:lnTo>
                      <a:pt x="213" y="90"/>
                    </a:lnTo>
                    <a:lnTo>
                      <a:pt x="214" y="91"/>
                    </a:lnTo>
                    <a:lnTo>
                      <a:pt x="214" y="91"/>
                    </a:lnTo>
                    <a:lnTo>
                      <a:pt x="215" y="92"/>
                    </a:lnTo>
                    <a:lnTo>
                      <a:pt x="215" y="92"/>
                    </a:lnTo>
                    <a:lnTo>
                      <a:pt x="216" y="92"/>
                    </a:lnTo>
                    <a:lnTo>
                      <a:pt x="216" y="93"/>
                    </a:lnTo>
                    <a:lnTo>
                      <a:pt x="217" y="93"/>
                    </a:lnTo>
                    <a:lnTo>
                      <a:pt x="217" y="93"/>
                    </a:lnTo>
                    <a:lnTo>
                      <a:pt x="218" y="94"/>
                    </a:lnTo>
                    <a:lnTo>
                      <a:pt x="218" y="94"/>
                    </a:lnTo>
                    <a:lnTo>
                      <a:pt x="218" y="94"/>
                    </a:lnTo>
                    <a:lnTo>
                      <a:pt x="219" y="95"/>
                    </a:lnTo>
                    <a:lnTo>
                      <a:pt x="219" y="95"/>
                    </a:lnTo>
                    <a:lnTo>
                      <a:pt x="220" y="95"/>
                    </a:lnTo>
                    <a:lnTo>
                      <a:pt x="220" y="96"/>
                    </a:lnTo>
                    <a:lnTo>
                      <a:pt x="221" y="96"/>
                    </a:lnTo>
                    <a:lnTo>
                      <a:pt x="221" y="96"/>
                    </a:lnTo>
                    <a:lnTo>
                      <a:pt x="222" y="96"/>
                    </a:lnTo>
                    <a:lnTo>
                      <a:pt x="222" y="97"/>
                    </a:lnTo>
                    <a:lnTo>
                      <a:pt x="223" y="97"/>
                    </a:lnTo>
                    <a:lnTo>
                      <a:pt x="223" y="97"/>
                    </a:lnTo>
                    <a:lnTo>
                      <a:pt x="224" y="98"/>
                    </a:lnTo>
                    <a:lnTo>
                      <a:pt x="224" y="98"/>
                    </a:lnTo>
                    <a:lnTo>
                      <a:pt x="225" y="98"/>
                    </a:lnTo>
                    <a:lnTo>
                      <a:pt x="225" y="98"/>
                    </a:lnTo>
                    <a:lnTo>
                      <a:pt x="226" y="99"/>
                    </a:lnTo>
                    <a:lnTo>
                      <a:pt x="226" y="99"/>
                    </a:lnTo>
                    <a:lnTo>
                      <a:pt x="227" y="99"/>
                    </a:lnTo>
                    <a:lnTo>
                      <a:pt x="227" y="100"/>
                    </a:lnTo>
                    <a:lnTo>
                      <a:pt x="228" y="100"/>
                    </a:lnTo>
                    <a:lnTo>
                      <a:pt x="228" y="100"/>
                    </a:lnTo>
                    <a:lnTo>
                      <a:pt x="229" y="100"/>
                    </a:lnTo>
                    <a:lnTo>
                      <a:pt x="229" y="101"/>
                    </a:lnTo>
                    <a:lnTo>
                      <a:pt x="230" y="101"/>
                    </a:lnTo>
                    <a:lnTo>
                      <a:pt x="230" y="101"/>
                    </a:lnTo>
                    <a:lnTo>
                      <a:pt x="231" y="101"/>
                    </a:lnTo>
                    <a:lnTo>
                      <a:pt x="231" y="102"/>
                    </a:lnTo>
                    <a:lnTo>
                      <a:pt x="232" y="102"/>
                    </a:lnTo>
                    <a:lnTo>
                      <a:pt x="232" y="102"/>
                    </a:lnTo>
                    <a:lnTo>
                      <a:pt x="232" y="102"/>
                    </a:lnTo>
                    <a:lnTo>
                      <a:pt x="233" y="103"/>
                    </a:lnTo>
                    <a:lnTo>
                      <a:pt x="233" y="103"/>
                    </a:lnTo>
                    <a:lnTo>
                      <a:pt x="234" y="103"/>
                    </a:lnTo>
                    <a:lnTo>
                      <a:pt x="234" y="103"/>
                    </a:lnTo>
                    <a:lnTo>
                      <a:pt x="235" y="103"/>
                    </a:lnTo>
                    <a:lnTo>
                      <a:pt x="235" y="104"/>
                    </a:lnTo>
                    <a:lnTo>
                      <a:pt x="236" y="104"/>
                    </a:lnTo>
                    <a:lnTo>
                      <a:pt x="236" y="104"/>
                    </a:lnTo>
                    <a:lnTo>
                      <a:pt x="237" y="104"/>
                    </a:lnTo>
                    <a:lnTo>
                      <a:pt x="237" y="105"/>
                    </a:lnTo>
                    <a:lnTo>
                      <a:pt x="238" y="105"/>
                    </a:lnTo>
                    <a:lnTo>
                      <a:pt x="238" y="105"/>
                    </a:lnTo>
                    <a:lnTo>
                      <a:pt x="239" y="105"/>
                    </a:lnTo>
                    <a:lnTo>
                      <a:pt x="239" y="105"/>
                    </a:lnTo>
                    <a:lnTo>
                      <a:pt x="240" y="105"/>
                    </a:lnTo>
                    <a:lnTo>
                      <a:pt x="240" y="106"/>
                    </a:lnTo>
                    <a:lnTo>
                      <a:pt x="241" y="106"/>
                    </a:lnTo>
                    <a:lnTo>
                      <a:pt x="241" y="106"/>
                    </a:lnTo>
                    <a:lnTo>
                      <a:pt x="242" y="106"/>
                    </a:lnTo>
                    <a:lnTo>
                      <a:pt x="242" y="106"/>
                    </a:lnTo>
                    <a:lnTo>
                      <a:pt x="242" y="106"/>
                    </a:lnTo>
                    <a:lnTo>
                      <a:pt x="243" y="106"/>
                    </a:lnTo>
                    <a:lnTo>
                      <a:pt x="243" y="107"/>
                    </a:lnTo>
                    <a:lnTo>
                      <a:pt x="244" y="107"/>
                    </a:lnTo>
                    <a:lnTo>
                      <a:pt x="244" y="107"/>
                    </a:lnTo>
                    <a:lnTo>
                      <a:pt x="245" y="107"/>
                    </a:lnTo>
                    <a:lnTo>
                      <a:pt x="245" y="107"/>
                    </a:lnTo>
                    <a:lnTo>
                      <a:pt x="246" y="107"/>
                    </a:lnTo>
                    <a:lnTo>
                      <a:pt x="246" y="107"/>
                    </a:lnTo>
                    <a:lnTo>
                      <a:pt x="247" y="108"/>
                    </a:lnTo>
                    <a:lnTo>
                      <a:pt x="247" y="108"/>
                    </a:lnTo>
                    <a:lnTo>
                      <a:pt x="248" y="108"/>
                    </a:lnTo>
                    <a:lnTo>
                      <a:pt x="248" y="108"/>
                    </a:lnTo>
                    <a:lnTo>
                      <a:pt x="249" y="108"/>
                    </a:lnTo>
                    <a:lnTo>
                      <a:pt x="249" y="108"/>
                    </a:lnTo>
                    <a:lnTo>
                      <a:pt x="250" y="108"/>
                    </a:lnTo>
                    <a:lnTo>
                      <a:pt x="250" y="108"/>
                    </a:lnTo>
                    <a:lnTo>
                      <a:pt x="251" y="108"/>
                    </a:lnTo>
                    <a:lnTo>
                      <a:pt x="251" y="108"/>
                    </a:lnTo>
                    <a:lnTo>
                      <a:pt x="252" y="109"/>
                    </a:lnTo>
                    <a:lnTo>
                      <a:pt x="252" y="109"/>
                    </a:lnTo>
                    <a:lnTo>
                      <a:pt x="253" y="109"/>
                    </a:lnTo>
                    <a:lnTo>
                      <a:pt x="253" y="109"/>
                    </a:lnTo>
                    <a:lnTo>
                      <a:pt x="254" y="109"/>
                    </a:lnTo>
                    <a:lnTo>
                      <a:pt x="254" y="109"/>
                    </a:lnTo>
                    <a:lnTo>
                      <a:pt x="255" y="109"/>
                    </a:lnTo>
                    <a:lnTo>
                      <a:pt x="255" y="109"/>
                    </a:lnTo>
                    <a:lnTo>
                      <a:pt x="256" y="109"/>
                    </a:lnTo>
                    <a:lnTo>
                      <a:pt x="256" y="109"/>
                    </a:lnTo>
                    <a:lnTo>
                      <a:pt x="256" y="109"/>
                    </a:lnTo>
                    <a:lnTo>
                      <a:pt x="257" y="109"/>
                    </a:lnTo>
                    <a:lnTo>
                      <a:pt x="257" y="109"/>
                    </a:lnTo>
                    <a:lnTo>
                      <a:pt x="258" y="109"/>
                    </a:lnTo>
                    <a:lnTo>
                      <a:pt x="258" y="109"/>
                    </a:lnTo>
                    <a:lnTo>
                      <a:pt x="259" y="109"/>
                    </a:lnTo>
                    <a:lnTo>
                      <a:pt x="259" y="109"/>
                    </a:lnTo>
                    <a:lnTo>
                      <a:pt x="260" y="109"/>
                    </a:lnTo>
                    <a:lnTo>
                      <a:pt x="260" y="109"/>
                    </a:lnTo>
                    <a:lnTo>
                      <a:pt x="261" y="109"/>
                    </a:lnTo>
                    <a:lnTo>
                      <a:pt x="261" y="109"/>
                    </a:lnTo>
                    <a:lnTo>
                      <a:pt x="262" y="109"/>
                    </a:lnTo>
                    <a:lnTo>
                      <a:pt x="262" y="109"/>
                    </a:lnTo>
                    <a:lnTo>
                      <a:pt x="263" y="109"/>
                    </a:lnTo>
                    <a:lnTo>
                      <a:pt x="263" y="109"/>
                    </a:lnTo>
                    <a:lnTo>
                      <a:pt x="264" y="109"/>
                    </a:lnTo>
                    <a:lnTo>
                      <a:pt x="264" y="109"/>
                    </a:lnTo>
                    <a:lnTo>
                      <a:pt x="265" y="109"/>
                    </a:lnTo>
                    <a:lnTo>
                      <a:pt x="265" y="109"/>
                    </a:lnTo>
                    <a:lnTo>
                      <a:pt x="266" y="109"/>
                    </a:lnTo>
                    <a:lnTo>
                      <a:pt x="266" y="109"/>
                    </a:lnTo>
                    <a:lnTo>
                      <a:pt x="267" y="109"/>
                    </a:lnTo>
                    <a:lnTo>
                      <a:pt x="267" y="109"/>
                    </a:lnTo>
                    <a:lnTo>
                      <a:pt x="268" y="109"/>
                    </a:lnTo>
                    <a:lnTo>
                      <a:pt x="268" y="109"/>
                    </a:lnTo>
                    <a:lnTo>
                      <a:pt x="269" y="109"/>
                    </a:lnTo>
                    <a:lnTo>
                      <a:pt x="269" y="109"/>
                    </a:lnTo>
                    <a:lnTo>
                      <a:pt x="270" y="108"/>
                    </a:lnTo>
                    <a:lnTo>
                      <a:pt x="270" y="108"/>
                    </a:lnTo>
                    <a:lnTo>
                      <a:pt x="270" y="108"/>
                    </a:lnTo>
                    <a:lnTo>
                      <a:pt x="271" y="108"/>
                    </a:lnTo>
                    <a:lnTo>
                      <a:pt x="271" y="108"/>
                    </a:lnTo>
                    <a:lnTo>
                      <a:pt x="272" y="108"/>
                    </a:lnTo>
                    <a:lnTo>
                      <a:pt x="272" y="108"/>
                    </a:lnTo>
                    <a:lnTo>
                      <a:pt x="273" y="108"/>
                    </a:lnTo>
                    <a:lnTo>
                      <a:pt x="273" y="108"/>
                    </a:lnTo>
                    <a:lnTo>
                      <a:pt x="274" y="108"/>
                    </a:lnTo>
                    <a:lnTo>
                      <a:pt x="274" y="107"/>
                    </a:lnTo>
                    <a:lnTo>
                      <a:pt x="275" y="107"/>
                    </a:lnTo>
                    <a:lnTo>
                      <a:pt x="275" y="107"/>
                    </a:lnTo>
                    <a:lnTo>
                      <a:pt x="276" y="107"/>
                    </a:lnTo>
                    <a:lnTo>
                      <a:pt x="276" y="107"/>
                    </a:lnTo>
                    <a:lnTo>
                      <a:pt x="277" y="107"/>
                    </a:lnTo>
                    <a:lnTo>
                      <a:pt x="277" y="107"/>
                    </a:lnTo>
                    <a:lnTo>
                      <a:pt x="278" y="106"/>
                    </a:lnTo>
                    <a:lnTo>
                      <a:pt x="278" y="106"/>
                    </a:lnTo>
                    <a:lnTo>
                      <a:pt x="279" y="106"/>
                    </a:lnTo>
                    <a:lnTo>
                      <a:pt x="279" y="106"/>
                    </a:lnTo>
                    <a:lnTo>
                      <a:pt x="280" y="106"/>
                    </a:lnTo>
                    <a:lnTo>
                      <a:pt x="280" y="106"/>
                    </a:lnTo>
                    <a:lnTo>
                      <a:pt x="281" y="106"/>
                    </a:lnTo>
                    <a:lnTo>
                      <a:pt x="281" y="105"/>
                    </a:lnTo>
                    <a:lnTo>
                      <a:pt x="282" y="105"/>
                    </a:lnTo>
                    <a:lnTo>
                      <a:pt x="282" y="105"/>
                    </a:lnTo>
                    <a:lnTo>
                      <a:pt x="283" y="105"/>
                    </a:lnTo>
                    <a:lnTo>
                      <a:pt x="283" y="105"/>
                    </a:lnTo>
                    <a:lnTo>
                      <a:pt x="284" y="105"/>
                    </a:lnTo>
                    <a:lnTo>
                      <a:pt x="284" y="104"/>
                    </a:lnTo>
                    <a:lnTo>
                      <a:pt x="284" y="104"/>
                    </a:lnTo>
                    <a:lnTo>
                      <a:pt x="285" y="104"/>
                    </a:lnTo>
                    <a:lnTo>
                      <a:pt x="285" y="104"/>
                    </a:lnTo>
                    <a:lnTo>
                      <a:pt x="286" y="103"/>
                    </a:lnTo>
                    <a:lnTo>
                      <a:pt x="286" y="103"/>
                    </a:lnTo>
                    <a:lnTo>
                      <a:pt x="287" y="103"/>
                    </a:lnTo>
                    <a:lnTo>
                      <a:pt x="287" y="103"/>
                    </a:lnTo>
                    <a:lnTo>
                      <a:pt x="288" y="103"/>
                    </a:lnTo>
                    <a:lnTo>
                      <a:pt x="288" y="102"/>
                    </a:lnTo>
                    <a:lnTo>
                      <a:pt x="289" y="102"/>
                    </a:lnTo>
                    <a:lnTo>
                      <a:pt x="289" y="102"/>
                    </a:lnTo>
                    <a:lnTo>
                      <a:pt x="290" y="102"/>
                    </a:lnTo>
                    <a:lnTo>
                      <a:pt x="290" y="101"/>
                    </a:lnTo>
                    <a:lnTo>
                      <a:pt x="291" y="101"/>
                    </a:lnTo>
                    <a:lnTo>
                      <a:pt x="291" y="101"/>
                    </a:lnTo>
                    <a:lnTo>
                      <a:pt x="292" y="101"/>
                    </a:lnTo>
                    <a:lnTo>
                      <a:pt x="292" y="100"/>
                    </a:lnTo>
                    <a:lnTo>
                      <a:pt x="293" y="100"/>
                    </a:lnTo>
                    <a:lnTo>
                      <a:pt x="293" y="100"/>
                    </a:lnTo>
                    <a:lnTo>
                      <a:pt x="294" y="100"/>
                    </a:lnTo>
                    <a:lnTo>
                      <a:pt x="294" y="99"/>
                    </a:lnTo>
                    <a:lnTo>
                      <a:pt x="295" y="99"/>
                    </a:lnTo>
                    <a:lnTo>
                      <a:pt x="295" y="99"/>
                    </a:lnTo>
                    <a:lnTo>
                      <a:pt x="296" y="98"/>
                    </a:lnTo>
                    <a:lnTo>
                      <a:pt x="296" y="98"/>
                    </a:lnTo>
                    <a:lnTo>
                      <a:pt x="297" y="98"/>
                    </a:lnTo>
                    <a:lnTo>
                      <a:pt x="297" y="98"/>
                    </a:lnTo>
                    <a:lnTo>
                      <a:pt x="298" y="97"/>
                    </a:lnTo>
                    <a:lnTo>
                      <a:pt x="298" y="97"/>
                    </a:lnTo>
                    <a:lnTo>
                      <a:pt x="299" y="97"/>
                    </a:lnTo>
                    <a:lnTo>
                      <a:pt x="299" y="96"/>
                    </a:lnTo>
                    <a:lnTo>
                      <a:pt x="299" y="96"/>
                    </a:lnTo>
                    <a:lnTo>
                      <a:pt x="300" y="96"/>
                    </a:lnTo>
                    <a:lnTo>
                      <a:pt x="300" y="96"/>
                    </a:lnTo>
                    <a:lnTo>
                      <a:pt x="301" y="95"/>
                    </a:lnTo>
                    <a:lnTo>
                      <a:pt x="301" y="95"/>
                    </a:lnTo>
                    <a:lnTo>
                      <a:pt x="302" y="95"/>
                    </a:lnTo>
                    <a:lnTo>
                      <a:pt x="302" y="94"/>
                    </a:lnTo>
                    <a:lnTo>
                      <a:pt x="303" y="94"/>
                    </a:lnTo>
                    <a:lnTo>
                      <a:pt x="303" y="94"/>
                    </a:lnTo>
                    <a:lnTo>
                      <a:pt x="304" y="93"/>
                    </a:lnTo>
                    <a:lnTo>
                      <a:pt x="304" y="93"/>
                    </a:lnTo>
                    <a:lnTo>
                      <a:pt x="305" y="93"/>
                    </a:lnTo>
                    <a:lnTo>
                      <a:pt x="305" y="92"/>
                    </a:lnTo>
                    <a:lnTo>
                      <a:pt x="306" y="92"/>
                    </a:lnTo>
                    <a:lnTo>
                      <a:pt x="306" y="92"/>
                    </a:lnTo>
                    <a:lnTo>
                      <a:pt x="307" y="91"/>
                    </a:lnTo>
                    <a:lnTo>
                      <a:pt x="307" y="91"/>
                    </a:lnTo>
                    <a:lnTo>
                      <a:pt x="308" y="90"/>
                    </a:lnTo>
                    <a:lnTo>
                      <a:pt x="308" y="90"/>
                    </a:lnTo>
                    <a:lnTo>
                      <a:pt x="309" y="90"/>
                    </a:lnTo>
                    <a:lnTo>
                      <a:pt x="309" y="89"/>
                    </a:lnTo>
                    <a:lnTo>
                      <a:pt x="310" y="89"/>
                    </a:lnTo>
                    <a:lnTo>
                      <a:pt x="310" y="89"/>
                    </a:lnTo>
                    <a:lnTo>
                      <a:pt x="311" y="88"/>
                    </a:lnTo>
                    <a:lnTo>
                      <a:pt x="311" y="88"/>
                    </a:lnTo>
                    <a:lnTo>
                      <a:pt x="312" y="88"/>
                    </a:lnTo>
                    <a:lnTo>
                      <a:pt x="312" y="87"/>
                    </a:lnTo>
                    <a:lnTo>
                      <a:pt x="313" y="87"/>
                    </a:lnTo>
                    <a:lnTo>
                      <a:pt x="313" y="86"/>
                    </a:lnTo>
                    <a:lnTo>
                      <a:pt x="313" y="86"/>
                    </a:lnTo>
                    <a:lnTo>
                      <a:pt x="314" y="86"/>
                    </a:lnTo>
                    <a:lnTo>
                      <a:pt x="314" y="85"/>
                    </a:lnTo>
                    <a:lnTo>
                      <a:pt x="315" y="85"/>
                    </a:lnTo>
                    <a:lnTo>
                      <a:pt x="315" y="84"/>
                    </a:lnTo>
                    <a:lnTo>
                      <a:pt x="316" y="84"/>
                    </a:lnTo>
                    <a:lnTo>
                      <a:pt x="316" y="84"/>
                    </a:lnTo>
                    <a:lnTo>
                      <a:pt x="317" y="83"/>
                    </a:lnTo>
                    <a:lnTo>
                      <a:pt x="317" y="83"/>
                    </a:lnTo>
                    <a:lnTo>
                      <a:pt x="318" y="82"/>
                    </a:lnTo>
                    <a:lnTo>
                      <a:pt x="318" y="82"/>
                    </a:lnTo>
                    <a:lnTo>
                      <a:pt x="319" y="81"/>
                    </a:lnTo>
                    <a:lnTo>
                      <a:pt x="319" y="81"/>
                    </a:lnTo>
                    <a:lnTo>
                      <a:pt x="320" y="81"/>
                    </a:lnTo>
                    <a:lnTo>
                      <a:pt x="320" y="80"/>
                    </a:lnTo>
                    <a:lnTo>
                      <a:pt x="321" y="80"/>
                    </a:lnTo>
                    <a:lnTo>
                      <a:pt x="321" y="79"/>
                    </a:lnTo>
                    <a:lnTo>
                      <a:pt x="322" y="79"/>
                    </a:lnTo>
                    <a:lnTo>
                      <a:pt x="322" y="79"/>
                    </a:lnTo>
                    <a:lnTo>
                      <a:pt x="323" y="78"/>
                    </a:lnTo>
                    <a:lnTo>
                      <a:pt x="323" y="78"/>
                    </a:lnTo>
                    <a:lnTo>
                      <a:pt x="324" y="77"/>
                    </a:lnTo>
                    <a:lnTo>
                      <a:pt x="324" y="77"/>
                    </a:lnTo>
                    <a:lnTo>
                      <a:pt x="325" y="76"/>
                    </a:lnTo>
                    <a:lnTo>
                      <a:pt x="325" y="76"/>
                    </a:lnTo>
                    <a:lnTo>
                      <a:pt x="326" y="75"/>
                    </a:lnTo>
                    <a:lnTo>
                      <a:pt x="326" y="75"/>
                    </a:lnTo>
                    <a:lnTo>
                      <a:pt x="327" y="75"/>
                    </a:lnTo>
                    <a:lnTo>
                      <a:pt x="327" y="74"/>
                    </a:lnTo>
                    <a:lnTo>
                      <a:pt x="327" y="74"/>
                    </a:lnTo>
                    <a:lnTo>
                      <a:pt x="328" y="73"/>
                    </a:lnTo>
                    <a:lnTo>
                      <a:pt x="328" y="73"/>
                    </a:lnTo>
                    <a:lnTo>
                      <a:pt x="329" y="72"/>
                    </a:lnTo>
                    <a:lnTo>
                      <a:pt x="329" y="72"/>
                    </a:lnTo>
                    <a:lnTo>
                      <a:pt x="330" y="71"/>
                    </a:lnTo>
                    <a:lnTo>
                      <a:pt x="330" y="71"/>
                    </a:lnTo>
                    <a:lnTo>
                      <a:pt x="331" y="70"/>
                    </a:lnTo>
                    <a:lnTo>
                      <a:pt x="331" y="70"/>
                    </a:lnTo>
                    <a:lnTo>
                      <a:pt x="332" y="70"/>
                    </a:lnTo>
                    <a:lnTo>
                      <a:pt x="332" y="69"/>
                    </a:lnTo>
                    <a:lnTo>
                      <a:pt x="333" y="69"/>
                    </a:lnTo>
                    <a:lnTo>
                      <a:pt x="333" y="68"/>
                    </a:lnTo>
                    <a:lnTo>
                      <a:pt x="334" y="68"/>
                    </a:lnTo>
                    <a:lnTo>
                      <a:pt x="334" y="67"/>
                    </a:lnTo>
                    <a:lnTo>
                      <a:pt x="335" y="67"/>
                    </a:lnTo>
                    <a:lnTo>
                      <a:pt x="335" y="66"/>
                    </a:lnTo>
                    <a:lnTo>
                      <a:pt x="336" y="66"/>
                    </a:lnTo>
                    <a:lnTo>
                      <a:pt x="336" y="66"/>
                    </a:lnTo>
                    <a:lnTo>
                      <a:pt x="337" y="65"/>
                    </a:lnTo>
                    <a:lnTo>
                      <a:pt x="337" y="65"/>
                    </a:lnTo>
                    <a:lnTo>
                      <a:pt x="338" y="64"/>
                    </a:lnTo>
                    <a:lnTo>
                      <a:pt x="338" y="64"/>
                    </a:lnTo>
                    <a:lnTo>
                      <a:pt x="339" y="63"/>
                    </a:lnTo>
                    <a:lnTo>
                      <a:pt x="339" y="63"/>
                    </a:lnTo>
                    <a:lnTo>
                      <a:pt x="340" y="62"/>
                    </a:lnTo>
                    <a:lnTo>
                      <a:pt x="340" y="62"/>
                    </a:lnTo>
                    <a:lnTo>
                      <a:pt x="341" y="61"/>
                    </a:lnTo>
                    <a:lnTo>
                      <a:pt x="341" y="61"/>
                    </a:lnTo>
                    <a:lnTo>
                      <a:pt x="341" y="60"/>
                    </a:lnTo>
                    <a:lnTo>
                      <a:pt x="342" y="60"/>
                    </a:lnTo>
                    <a:lnTo>
                      <a:pt x="342" y="59"/>
                    </a:lnTo>
                    <a:lnTo>
                      <a:pt x="343" y="59"/>
                    </a:lnTo>
                    <a:lnTo>
                      <a:pt x="343" y="58"/>
                    </a:lnTo>
                    <a:lnTo>
                      <a:pt x="344" y="58"/>
                    </a:lnTo>
                    <a:lnTo>
                      <a:pt x="344" y="57"/>
                    </a:lnTo>
                    <a:lnTo>
                      <a:pt x="345" y="57"/>
                    </a:lnTo>
                    <a:lnTo>
                      <a:pt x="345" y="57"/>
                    </a:lnTo>
                    <a:lnTo>
                      <a:pt x="346" y="56"/>
                    </a:lnTo>
                    <a:lnTo>
                      <a:pt x="346" y="56"/>
                    </a:lnTo>
                    <a:lnTo>
                      <a:pt x="347" y="55"/>
                    </a:lnTo>
                    <a:lnTo>
                      <a:pt x="347" y="55"/>
                    </a:lnTo>
                  </a:path>
                </a:pathLst>
              </a:cu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1122" name="Freeform 354"/>
              <p:cNvSpPr>
                <a:spLocks noChangeAspect="1"/>
              </p:cNvSpPr>
              <p:nvPr/>
            </p:nvSpPr>
            <p:spPr bwMode="auto">
              <a:xfrm>
                <a:off x="10935" y="16672"/>
                <a:ext cx="83" cy="726"/>
              </a:xfrm>
              <a:custGeom>
                <a:avLst/>
                <a:gdLst/>
                <a:ahLst/>
                <a:cxnLst>
                  <a:cxn ang="0">
                    <a:pos x="5" y="49"/>
                  </a:cxn>
                  <a:cxn ang="0">
                    <a:pos x="11" y="44"/>
                  </a:cxn>
                  <a:cxn ang="0">
                    <a:pos x="17" y="38"/>
                  </a:cxn>
                  <a:cxn ang="0">
                    <a:pos x="22" y="33"/>
                  </a:cxn>
                  <a:cxn ang="0">
                    <a:pos x="28" y="28"/>
                  </a:cxn>
                  <a:cxn ang="0">
                    <a:pos x="34" y="23"/>
                  </a:cxn>
                  <a:cxn ang="0">
                    <a:pos x="40" y="18"/>
                  </a:cxn>
                  <a:cxn ang="0">
                    <a:pos x="46" y="14"/>
                  </a:cxn>
                  <a:cxn ang="0">
                    <a:pos x="51" y="11"/>
                  </a:cxn>
                  <a:cxn ang="0">
                    <a:pos x="57" y="8"/>
                  </a:cxn>
                  <a:cxn ang="0">
                    <a:pos x="63" y="5"/>
                  </a:cxn>
                  <a:cxn ang="0">
                    <a:pos x="69" y="3"/>
                  </a:cxn>
                  <a:cxn ang="0">
                    <a:pos x="75" y="1"/>
                  </a:cxn>
                  <a:cxn ang="0">
                    <a:pos x="80" y="0"/>
                  </a:cxn>
                  <a:cxn ang="0">
                    <a:pos x="86" y="0"/>
                  </a:cxn>
                  <a:cxn ang="0">
                    <a:pos x="92" y="0"/>
                  </a:cxn>
                  <a:cxn ang="0">
                    <a:pos x="98" y="1"/>
                  </a:cxn>
                  <a:cxn ang="0">
                    <a:pos x="104" y="3"/>
                  </a:cxn>
                  <a:cxn ang="0">
                    <a:pos x="109" y="4"/>
                  </a:cxn>
                  <a:cxn ang="0">
                    <a:pos x="115" y="7"/>
                  </a:cxn>
                  <a:cxn ang="0">
                    <a:pos x="121" y="10"/>
                  </a:cxn>
                  <a:cxn ang="0">
                    <a:pos x="127" y="14"/>
                  </a:cxn>
                  <a:cxn ang="0">
                    <a:pos x="132" y="18"/>
                  </a:cxn>
                  <a:cxn ang="0">
                    <a:pos x="138" y="22"/>
                  </a:cxn>
                  <a:cxn ang="0">
                    <a:pos x="144" y="27"/>
                  </a:cxn>
                  <a:cxn ang="0">
                    <a:pos x="150" y="32"/>
                  </a:cxn>
                  <a:cxn ang="0">
                    <a:pos x="156" y="37"/>
                  </a:cxn>
                  <a:cxn ang="0">
                    <a:pos x="161" y="43"/>
                  </a:cxn>
                  <a:cxn ang="0">
                    <a:pos x="167" y="48"/>
                  </a:cxn>
                  <a:cxn ang="0">
                    <a:pos x="173" y="54"/>
                  </a:cxn>
                  <a:cxn ang="0">
                    <a:pos x="179" y="60"/>
                  </a:cxn>
                  <a:cxn ang="0">
                    <a:pos x="185" y="66"/>
                  </a:cxn>
                  <a:cxn ang="0">
                    <a:pos x="190" y="71"/>
                  </a:cxn>
                  <a:cxn ang="0">
                    <a:pos x="196" y="76"/>
                  </a:cxn>
                  <a:cxn ang="0">
                    <a:pos x="202" y="81"/>
                  </a:cxn>
                  <a:cxn ang="0">
                    <a:pos x="208" y="86"/>
                  </a:cxn>
                  <a:cxn ang="0">
                    <a:pos x="214" y="91"/>
                  </a:cxn>
                  <a:cxn ang="0">
                    <a:pos x="219" y="95"/>
                  </a:cxn>
                  <a:cxn ang="0">
                    <a:pos x="225" y="98"/>
                  </a:cxn>
                  <a:cxn ang="0">
                    <a:pos x="231" y="102"/>
                  </a:cxn>
                  <a:cxn ang="0">
                    <a:pos x="237" y="104"/>
                  </a:cxn>
                  <a:cxn ang="0">
                    <a:pos x="242" y="106"/>
                  </a:cxn>
                  <a:cxn ang="0">
                    <a:pos x="248" y="108"/>
                  </a:cxn>
                  <a:cxn ang="0">
                    <a:pos x="254" y="109"/>
                  </a:cxn>
                  <a:cxn ang="0">
                    <a:pos x="260" y="109"/>
                  </a:cxn>
                  <a:cxn ang="0">
                    <a:pos x="266" y="109"/>
                  </a:cxn>
                  <a:cxn ang="0">
                    <a:pos x="271" y="108"/>
                  </a:cxn>
                  <a:cxn ang="0">
                    <a:pos x="277" y="107"/>
                  </a:cxn>
                  <a:cxn ang="0">
                    <a:pos x="283" y="105"/>
                  </a:cxn>
                  <a:cxn ang="0">
                    <a:pos x="289" y="102"/>
                  </a:cxn>
                  <a:cxn ang="0">
                    <a:pos x="295" y="99"/>
                  </a:cxn>
                  <a:cxn ang="0">
                    <a:pos x="300" y="96"/>
                  </a:cxn>
                  <a:cxn ang="0">
                    <a:pos x="306" y="92"/>
                  </a:cxn>
                  <a:cxn ang="0">
                    <a:pos x="312" y="87"/>
                  </a:cxn>
                  <a:cxn ang="0">
                    <a:pos x="318" y="82"/>
                  </a:cxn>
                  <a:cxn ang="0">
                    <a:pos x="324" y="77"/>
                  </a:cxn>
                  <a:cxn ang="0">
                    <a:pos x="329" y="72"/>
                  </a:cxn>
                  <a:cxn ang="0">
                    <a:pos x="335" y="66"/>
                  </a:cxn>
                  <a:cxn ang="0">
                    <a:pos x="341" y="61"/>
                  </a:cxn>
                  <a:cxn ang="0">
                    <a:pos x="347" y="55"/>
                  </a:cxn>
                </a:cxnLst>
                <a:rect l="0" t="0" r="r" b="b"/>
                <a:pathLst>
                  <a:path w="347" h="109">
                    <a:moveTo>
                      <a:pt x="0" y="55"/>
                    </a:moveTo>
                    <a:lnTo>
                      <a:pt x="0" y="54"/>
                    </a:lnTo>
                    <a:lnTo>
                      <a:pt x="1" y="54"/>
                    </a:lnTo>
                    <a:lnTo>
                      <a:pt x="1" y="53"/>
                    </a:lnTo>
                    <a:lnTo>
                      <a:pt x="2" y="53"/>
                    </a:lnTo>
                    <a:lnTo>
                      <a:pt x="2" y="52"/>
                    </a:lnTo>
                    <a:lnTo>
                      <a:pt x="3" y="52"/>
                    </a:lnTo>
                    <a:lnTo>
                      <a:pt x="3" y="51"/>
                    </a:lnTo>
                    <a:lnTo>
                      <a:pt x="4" y="51"/>
                    </a:lnTo>
                    <a:lnTo>
                      <a:pt x="4" y="50"/>
                    </a:lnTo>
                    <a:lnTo>
                      <a:pt x="5" y="50"/>
                    </a:lnTo>
                    <a:lnTo>
                      <a:pt x="5" y="49"/>
                    </a:lnTo>
                    <a:lnTo>
                      <a:pt x="6" y="49"/>
                    </a:lnTo>
                    <a:lnTo>
                      <a:pt x="6" y="48"/>
                    </a:lnTo>
                    <a:lnTo>
                      <a:pt x="7" y="48"/>
                    </a:lnTo>
                    <a:lnTo>
                      <a:pt x="7" y="48"/>
                    </a:lnTo>
                    <a:lnTo>
                      <a:pt x="8" y="47"/>
                    </a:lnTo>
                    <a:lnTo>
                      <a:pt x="8" y="47"/>
                    </a:lnTo>
                    <a:lnTo>
                      <a:pt x="9" y="46"/>
                    </a:lnTo>
                    <a:lnTo>
                      <a:pt x="9" y="46"/>
                    </a:lnTo>
                    <a:lnTo>
                      <a:pt x="9" y="45"/>
                    </a:lnTo>
                    <a:lnTo>
                      <a:pt x="10" y="45"/>
                    </a:lnTo>
                    <a:lnTo>
                      <a:pt x="10" y="44"/>
                    </a:lnTo>
                    <a:lnTo>
                      <a:pt x="11" y="44"/>
                    </a:lnTo>
                    <a:lnTo>
                      <a:pt x="11" y="43"/>
                    </a:lnTo>
                    <a:lnTo>
                      <a:pt x="12" y="43"/>
                    </a:lnTo>
                    <a:lnTo>
                      <a:pt x="12" y="42"/>
                    </a:lnTo>
                    <a:lnTo>
                      <a:pt x="13" y="42"/>
                    </a:lnTo>
                    <a:lnTo>
                      <a:pt x="13" y="41"/>
                    </a:lnTo>
                    <a:lnTo>
                      <a:pt x="14" y="41"/>
                    </a:lnTo>
                    <a:lnTo>
                      <a:pt x="14" y="40"/>
                    </a:lnTo>
                    <a:lnTo>
                      <a:pt x="15" y="40"/>
                    </a:lnTo>
                    <a:lnTo>
                      <a:pt x="15" y="39"/>
                    </a:lnTo>
                    <a:lnTo>
                      <a:pt x="16" y="39"/>
                    </a:lnTo>
                    <a:lnTo>
                      <a:pt x="16" y="39"/>
                    </a:lnTo>
                    <a:lnTo>
                      <a:pt x="17" y="38"/>
                    </a:lnTo>
                    <a:lnTo>
                      <a:pt x="17" y="38"/>
                    </a:lnTo>
                    <a:lnTo>
                      <a:pt x="18" y="37"/>
                    </a:lnTo>
                    <a:lnTo>
                      <a:pt x="18" y="37"/>
                    </a:lnTo>
                    <a:lnTo>
                      <a:pt x="18" y="36"/>
                    </a:lnTo>
                    <a:lnTo>
                      <a:pt x="19" y="36"/>
                    </a:lnTo>
                    <a:lnTo>
                      <a:pt x="19" y="35"/>
                    </a:lnTo>
                    <a:lnTo>
                      <a:pt x="20" y="35"/>
                    </a:lnTo>
                    <a:lnTo>
                      <a:pt x="20" y="35"/>
                    </a:lnTo>
                    <a:lnTo>
                      <a:pt x="21" y="34"/>
                    </a:lnTo>
                    <a:lnTo>
                      <a:pt x="21" y="34"/>
                    </a:lnTo>
                    <a:lnTo>
                      <a:pt x="22" y="33"/>
                    </a:lnTo>
                    <a:lnTo>
                      <a:pt x="22" y="33"/>
                    </a:lnTo>
                    <a:lnTo>
                      <a:pt x="23" y="32"/>
                    </a:lnTo>
                    <a:lnTo>
                      <a:pt x="23" y="32"/>
                    </a:lnTo>
                    <a:lnTo>
                      <a:pt x="24" y="31"/>
                    </a:lnTo>
                    <a:lnTo>
                      <a:pt x="24" y="31"/>
                    </a:lnTo>
                    <a:lnTo>
                      <a:pt x="25" y="31"/>
                    </a:lnTo>
                    <a:lnTo>
                      <a:pt x="25" y="30"/>
                    </a:lnTo>
                    <a:lnTo>
                      <a:pt x="26" y="30"/>
                    </a:lnTo>
                    <a:lnTo>
                      <a:pt x="26" y="29"/>
                    </a:lnTo>
                    <a:lnTo>
                      <a:pt x="27" y="29"/>
                    </a:lnTo>
                    <a:lnTo>
                      <a:pt x="27" y="29"/>
                    </a:lnTo>
                    <a:lnTo>
                      <a:pt x="28" y="28"/>
                    </a:lnTo>
                    <a:lnTo>
                      <a:pt x="28" y="28"/>
                    </a:lnTo>
                    <a:lnTo>
                      <a:pt x="29" y="27"/>
                    </a:lnTo>
                    <a:lnTo>
                      <a:pt x="29" y="27"/>
                    </a:lnTo>
                    <a:lnTo>
                      <a:pt x="30" y="26"/>
                    </a:lnTo>
                    <a:lnTo>
                      <a:pt x="30" y="26"/>
                    </a:lnTo>
                    <a:lnTo>
                      <a:pt x="31" y="26"/>
                    </a:lnTo>
                    <a:lnTo>
                      <a:pt x="31" y="25"/>
                    </a:lnTo>
                    <a:lnTo>
                      <a:pt x="32" y="25"/>
                    </a:lnTo>
                    <a:lnTo>
                      <a:pt x="32" y="24"/>
                    </a:lnTo>
                    <a:lnTo>
                      <a:pt x="32" y="24"/>
                    </a:lnTo>
                    <a:lnTo>
                      <a:pt x="33" y="24"/>
                    </a:lnTo>
                    <a:lnTo>
                      <a:pt x="33" y="23"/>
                    </a:lnTo>
                    <a:lnTo>
                      <a:pt x="34" y="23"/>
                    </a:lnTo>
                    <a:lnTo>
                      <a:pt x="34" y="22"/>
                    </a:lnTo>
                    <a:lnTo>
                      <a:pt x="35" y="22"/>
                    </a:lnTo>
                    <a:lnTo>
                      <a:pt x="35" y="22"/>
                    </a:lnTo>
                    <a:lnTo>
                      <a:pt x="36" y="21"/>
                    </a:lnTo>
                    <a:lnTo>
                      <a:pt x="36" y="21"/>
                    </a:lnTo>
                    <a:lnTo>
                      <a:pt x="37" y="21"/>
                    </a:lnTo>
                    <a:lnTo>
                      <a:pt x="37" y="20"/>
                    </a:lnTo>
                    <a:lnTo>
                      <a:pt x="38" y="20"/>
                    </a:lnTo>
                    <a:lnTo>
                      <a:pt x="38" y="19"/>
                    </a:lnTo>
                    <a:lnTo>
                      <a:pt x="39" y="19"/>
                    </a:lnTo>
                    <a:lnTo>
                      <a:pt x="39" y="19"/>
                    </a:lnTo>
                    <a:lnTo>
                      <a:pt x="40" y="18"/>
                    </a:lnTo>
                    <a:lnTo>
                      <a:pt x="40" y="18"/>
                    </a:lnTo>
                    <a:lnTo>
                      <a:pt x="41" y="18"/>
                    </a:lnTo>
                    <a:lnTo>
                      <a:pt x="41" y="17"/>
                    </a:lnTo>
                    <a:lnTo>
                      <a:pt x="42" y="17"/>
                    </a:lnTo>
                    <a:lnTo>
                      <a:pt x="42" y="17"/>
                    </a:lnTo>
                    <a:lnTo>
                      <a:pt x="43" y="16"/>
                    </a:lnTo>
                    <a:lnTo>
                      <a:pt x="43" y="16"/>
                    </a:lnTo>
                    <a:lnTo>
                      <a:pt x="44" y="16"/>
                    </a:lnTo>
                    <a:lnTo>
                      <a:pt x="44" y="15"/>
                    </a:lnTo>
                    <a:lnTo>
                      <a:pt x="45" y="15"/>
                    </a:lnTo>
                    <a:lnTo>
                      <a:pt x="45" y="15"/>
                    </a:lnTo>
                    <a:lnTo>
                      <a:pt x="46" y="14"/>
                    </a:lnTo>
                    <a:lnTo>
                      <a:pt x="46" y="14"/>
                    </a:lnTo>
                    <a:lnTo>
                      <a:pt x="47" y="14"/>
                    </a:lnTo>
                    <a:lnTo>
                      <a:pt x="47" y="13"/>
                    </a:lnTo>
                    <a:lnTo>
                      <a:pt x="47" y="13"/>
                    </a:lnTo>
                    <a:lnTo>
                      <a:pt x="48" y="13"/>
                    </a:lnTo>
                    <a:lnTo>
                      <a:pt x="48" y="12"/>
                    </a:lnTo>
                    <a:lnTo>
                      <a:pt x="49" y="12"/>
                    </a:lnTo>
                    <a:lnTo>
                      <a:pt x="49" y="12"/>
                    </a:lnTo>
                    <a:lnTo>
                      <a:pt x="50" y="12"/>
                    </a:lnTo>
                    <a:lnTo>
                      <a:pt x="50" y="11"/>
                    </a:lnTo>
                    <a:lnTo>
                      <a:pt x="51" y="11"/>
                    </a:lnTo>
                    <a:lnTo>
                      <a:pt x="51" y="11"/>
                    </a:lnTo>
                    <a:lnTo>
                      <a:pt x="52" y="10"/>
                    </a:lnTo>
                    <a:lnTo>
                      <a:pt x="52" y="10"/>
                    </a:lnTo>
                    <a:lnTo>
                      <a:pt x="53" y="10"/>
                    </a:lnTo>
                    <a:lnTo>
                      <a:pt x="53" y="10"/>
                    </a:lnTo>
                    <a:lnTo>
                      <a:pt x="54" y="9"/>
                    </a:lnTo>
                    <a:lnTo>
                      <a:pt x="54" y="9"/>
                    </a:lnTo>
                    <a:lnTo>
                      <a:pt x="55" y="9"/>
                    </a:lnTo>
                    <a:lnTo>
                      <a:pt x="55" y="8"/>
                    </a:lnTo>
                    <a:lnTo>
                      <a:pt x="56" y="8"/>
                    </a:lnTo>
                    <a:lnTo>
                      <a:pt x="56" y="8"/>
                    </a:lnTo>
                    <a:lnTo>
                      <a:pt x="57" y="8"/>
                    </a:lnTo>
                    <a:lnTo>
                      <a:pt x="57" y="8"/>
                    </a:lnTo>
                    <a:lnTo>
                      <a:pt x="58" y="7"/>
                    </a:lnTo>
                    <a:lnTo>
                      <a:pt x="58" y="7"/>
                    </a:lnTo>
                    <a:lnTo>
                      <a:pt x="59" y="7"/>
                    </a:lnTo>
                    <a:lnTo>
                      <a:pt x="59" y="7"/>
                    </a:lnTo>
                    <a:lnTo>
                      <a:pt x="60" y="6"/>
                    </a:lnTo>
                    <a:lnTo>
                      <a:pt x="60" y="6"/>
                    </a:lnTo>
                    <a:lnTo>
                      <a:pt x="61" y="6"/>
                    </a:lnTo>
                    <a:lnTo>
                      <a:pt x="61" y="6"/>
                    </a:lnTo>
                    <a:lnTo>
                      <a:pt x="61" y="5"/>
                    </a:lnTo>
                    <a:lnTo>
                      <a:pt x="62" y="5"/>
                    </a:lnTo>
                    <a:lnTo>
                      <a:pt x="62" y="5"/>
                    </a:lnTo>
                    <a:lnTo>
                      <a:pt x="63" y="5"/>
                    </a:lnTo>
                    <a:lnTo>
                      <a:pt x="63" y="5"/>
                    </a:lnTo>
                    <a:lnTo>
                      <a:pt x="64" y="4"/>
                    </a:lnTo>
                    <a:lnTo>
                      <a:pt x="64" y="4"/>
                    </a:lnTo>
                    <a:lnTo>
                      <a:pt x="65" y="4"/>
                    </a:lnTo>
                    <a:lnTo>
                      <a:pt x="65" y="4"/>
                    </a:lnTo>
                    <a:lnTo>
                      <a:pt x="66" y="4"/>
                    </a:lnTo>
                    <a:lnTo>
                      <a:pt x="66" y="4"/>
                    </a:lnTo>
                    <a:lnTo>
                      <a:pt x="67" y="3"/>
                    </a:lnTo>
                    <a:lnTo>
                      <a:pt x="67" y="3"/>
                    </a:lnTo>
                    <a:lnTo>
                      <a:pt x="68" y="3"/>
                    </a:lnTo>
                    <a:lnTo>
                      <a:pt x="68" y="3"/>
                    </a:lnTo>
                    <a:lnTo>
                      <a:pt x="69" y="3"/>
                    </a:lnTo>
                    <a:lnTo>
                      <a:pt x="69" y="3"/>
                    </a:lnTo>
                    <a:lnTo>
                      <a:pt x="70" y="3"/>
                    </a:lnTo>
                    <a:lnTo>
                      <a:pt x="70" y="2"/>
                    </a:lnTo>
                    <a:lnTo>
                      <a:pt x="71" y="2"/>
                    </a:lnTo>
                    <a:lnTo>
                      <a:pt x="71" y="2"/>
                    </a:lnTo>
                    <a:lnTo>
                      <a:pt x="72" y="2"/>
                    </a:lnTo>
                    <a:lnTo>
                      <a:pt x="72" y="2"/>
                    </a:lnTo>
                    <a:lnTo>
                      <a:pt x="73" y="2"/>
                    </a:lnTo>
                    <a:lnTo>
                      <a:pt x="73" y="2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6" y="1"/>
                    </a:lnTo>
                    <a:lnTo>
                      <a:pt x="76" y="1"/>
                    </a:lnTo>
                    <a:lnTo>
                      <a:pt x="77" y="1"/>
                    </a:lnTo>
                    <a:lnTo>
                      <a:pt x="77" y="1"/>
                    </a:lnTo>
                    <a:lnTo>
                      <a:pt x="78" y="1"/>
                    </a:lnTo>
                    <a:lnTo>
                      <a:pt x="78" y="1"/>
                    </a:lnTo>
                    <a:lnTo>
                      <a:pt x="79" y="0"/>
                    </a:lnTo>
                    <a:lnTo>
                      <a:pt x="79" y="0"/>
                    </a:lnTo>
                    <a:lnTo>
                      <a:pt x="80" y="0"/>
                    </a:lnTo>
                    <a:lnTo>
                      <a:pt x="80" y="0"/>
                    </a:lnTo>
                    <a:lnTo>
                      <a:pt x="81" y="0"/>
                    </a:lnTo>
                    <a:lnTo>
                      <a:pt x="81" y="0"/>
                    </a:lnTo>
                    <a:lnTo>
                      <a:pt x="82" y="0"/>
                    </a:lnTo>
                    <a:lnTo>
                      <a:pt x="82" y="0"/>
                    </a:lnTo>
                    <a:lnTo>
                      <a:pt x="83" y="0"/>
                    </a:lnTo>
                    <a:lnTo>
                      <a:pt x="83" y="0"/>
                    </a:lnTo>
                    <a:lnTo>
                      <a:pt x="84" y="0"/>
                    </a:lnTo>
                    <a:lnTo>
                      <a:pt x="84" y="0"/>
                    </a:lnTo>
                    <a:lnTo>
                      <a:pt x="85" y="0"/>
                    </a:lnTo>
                    <a:lnTo>
                      <a:pt x="85" y="0"/>
                    </a:lnTo>
                    <a:lnTo>
                      <a:pt x="86" y="0"/>
                    </a:lnTo>
                    <a:lnTo>
                      <a:pt x="86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88" y="0"/>
                    </a:lnTo>
                    <a:lnTo>
                      <a:pt x="88" y="0"/>
                    </a:lnTo>
                    <a:lnTo>
                      <a:pt x="89" y="0"/>
                    </a:lnTo>
                    <a:lnTo>
                      <a:pt x="89" y="0"/>
                    </a:lnTo>
                    <a:lnTo>
                      <a:pt x="89" y="0"/>
                    </a:lnTo>
                    <a:lnTo>
                      <a:pt x="90" y="0"/>
                    </a:lnTo>
                    <a:lnTo>
                      <a:pt x="90" y="0"/>
                    </a:lnTo>
                    <a:lnTo>
                      <a:pt x="91" y="0"/>
                    </a:lnTo>
                    <a:lnTo>
                      <a:pt x="91" y="0"/>
                    </a:lnTo>
                    <a:lnTo>
                      <a:pt x="92" y="0"/>
                    </a:lnTo>
                    <a:lnTo>
                      <a:pt x="92" y="0"/>
                    </a:lnTo>
                    <a:lnTo>
                      <a:pt x="93" y="0"/>
                    </a:lnTo>
                    <a:lnTo>
                      <a:pt x="93" y="0"/>
                    </a:lnTo>
                    <a:lnTo>
                      <a:pt x="94" y="0"/>
                    </a:lnTo>
                    <a:lnTo>
                      <a:pt x="94" y="0"/>
                    </a:lnTo>
                    <a:lnTo>
                      <a:pt x="95" y="1"/>
                    </a:lnTo>
                    <a:lnTo>
                      <a:pt x="95" y="1"/>
                    </a:lnTo>
                    <a:lnTo>
                      <a:pt x="96" y="1"/>
                    </a:lnTo>
                    <a:lnTo>
                      <a:pt x="96" y="1"/>
                    </a:lnTo>
                    <a:lnTo>
                      <a:pt x="97" y="1"/>
                    </a:lnTo>
                    <a:lnTo>
                      <a:pt x="97" y="1"/>
                    </a:lnTo>
                    <a:lnTo>
                      <a:pt x="98" y="1"/>
                    </a:lnTo>
                    <a:lnTo>
                      <a:pt x="98" y="1"/>
                    </a:lnTo>
                    <a:lnTo>
                      <a:pt x="99" y="1"/>
                    </a:lnTo>
                    <a:lnTo>
                      <a:pt x="99" y="1"/>
                    </a:lnTo>
                    <a:lnTo>
                      <a:pt x="100" y="1"/>
                    </a:lnTo>
                    <a:lnTo>
                      <a:pt x="100" y="2"/>
                    </a:lnTo>
                    <a:lnTo>
                      <a:pt x="101" y="2"/>
                    </a:lnTo>
                    <a:lnTo>
                      <a:pt x="101" y="2"/>
                    </a:lnTo>
                    <a:lnTo>
                      <a:pt x="102" y="2"/>
                    </a:lnTo>
                    <a:lnTo>
                      <a:pt x="102" y="2"/>
                    </a:lnTo>
                    <a:lnTo>
                      <a:pt x="103" y="2"/>
                    </a:lnTo>
                    <a:lnTo>
                      <a:pt x="103" y="2"/>
                    </a:lnTo>
                    <a:lnTo>
                      <a:pt x="104" y="3"/>
                    </a:lnTo>
                    <a:lnTo>
                      <a:pt x="104" y="3"/>
                    </a:lnTo>
                    <a:lnTo>
                      <a:pt x="104" y="3"/>
                    </a:lnTo>
                    <a:lnTo>
                      <a:pt x="105" y="3"/>
                    </a:lnTo>
                    <a:lnTo>
                      <a:pt x="105" y="3"/>
                    </a:lnTo>
                    <a:lnTo>
                      <a:pt x="106" y="3"/>
                    </a:lnTo>
                    <a:lnTo>
                      <a:pt x="106" y="3"/>
                    </a:lnTo>
                    <a:lnTo>
                      <a:pt x="107" y="4"/>
                    </a:lnTo>
                    <a:lnTo>
                      <a:pt x="107" y="4"/>
                    </a:lnTo>
                    <a:lnTo>
                      <a:pt x="108" y="4"/>
                    </a:lnTo>
                    <a:lnTo>
                      <a:pt x="108" y="4"/>
                    </a:lnTo>
                    <a:lnTo>
                      <a:pt x="109" y="4"/>
                    </a:lnTo>
                    <a:lnTo>
                      <a:pt x="109" y="4"/>
                    </a:lnTo>
                    <a:lnTo>
                      <a:pt x="110" y="5"/>
                    </a:lnTo>
                    <a:lnTo>
                      <a:pt x="110" y="5"/>
                    </a:lnTo>
                    <a:lnTo>
                      <a:pt x="111" y="5"/>
                    </a:lnTo>
                    <a:lnTo>
                      <a:pt x="111" y="5"/>
                    </a:lnTo>
                    <a:lnTo>
                      <a:pt x="112" y="5"/>
                    </a:lnTo>
                    <a:lnTo>
                      <a:pt x="112" y="6"/>
                    </a:lnTo>
                    <a:lnTo>
                      <a:pt x="113" y="6"/>
                    </a:lnTo>
                    <a:lnTo>
                      <a:pt x="113" y="6"/>
                    </a:lnTo>
                    <a:lnTo>
                      <a:pt x="114" y="6"/>
                    </a:lnTo>
                    <a:lnTo>
                      <a:pt x="114" y="7"/>
                    </a:lnTo>
                    <a:lnTo>
                      <a:pt x="115" y="7"/>
                    </a:lnTo>
                    <a:lnTo>
                      <a:pt x="115" y="7"/>
                    </a:lnTo>
                    <a:lnTo>
                      <a:pt x="116" y="7"/>
                    </a:lnTo>
                    <a:lnTo>
                      <a:pt x="116" y="8"/>
                    </a:lnTo>
                    <a:lnTo>
                      <a:pt x="117" y="8"/>
                    </a:lnTo>
                    <a:lnTo>
                      <a:pt x="117" y="8"/>
                    </a:lnTo>
                    <a:lnTo>
                      <a:pt x="118" y="8"/>
                    </a:lnTo>
                    <a:lnTo>
                      <a:pt x="118" y="8"/>
                    </a:lnTo>
                    <a:lnTo>
                      <a:pt x="118" y="9"/>
                    </a:lnTo>
                    <a:lnTo>
                      <a:pt x="119" y="9"/>
                    </a:lnTo>
                    <a:lnTo>
                      <a:pt x="119" y="9"/>
                    </a:lnTo>
                    <a:lnTo>
                      <a:pt x="120" y="10"/>
                    </a:lnTo>
                    <a:lnTo>
                      <a:pt x="120" y="10"/>
                    </a:lnTo>
                    <a:lnTo>
                      <a:pt x="121" y="10"/>
                    </a:lnTo>
                    <a:lnTo>
                      <a:pt x="121" y="10"/>
                    </a:lnTo>
                    <a:lnTo>
                      <a:pt x="122" y="11"/>
                    </a:lnTo>
                    <a:lnTo>
                      <a:pt x="122" y="11"/>
                    </a:lnTo>
                    <a:lnTo>
                      <a:pt x="123" y="11"/>
                    </a:lnTo>
                    <a:lnTo>
                      <a:pt x="123" y="12"/>
                    </a:lnTo>
                    <a:lnTo>
                      <a:pt x="124" y="12"/>
                    </a:lnTo>
                    <a:lnTo>
                      <a:pt x="124" y="12"/>
                    </a:lnTo>
                    <a:lnTo>
                      <a:pt x="125" y="12"/>
                    </a:lnTo>
                    <a:lnTo>
                      <a:pt x="125" y="13"/>
                    </a:lnTo>
                    <a:lnTo>
                      <a:pt x="126" y="13"/>
                    </a:lnTo>
                    <a:lnTo>
                      <a:pt x="126" y="13"/>
                    </a:lnTo>
                    <a:lnTo>
                      <a:pt x="127" y="14"/>
                    </a:lnTo>
                    <a:lnTo>
                      <a:pt x="127" y="14"/>
                    </a:lnTo>
                    <a:lnTo>
                      <a:pt x="128" y="14"/>
                    </a:lnTo>
                    <a:lnTo>
                      <a:pt x="128" y="15"/>
                    </a:lnTo>
                    <a:lnTo>
                      <a:pt x="129" y="15"/>
                    </a:lnTo>
                    <a:lnTo>
                      <a:pt x="129" y="15"/>
                    </a:lnTo>
                    <a:lnTo>
                      <a:pt x="130" y="16"/>
                    </a:lnTo>
                    <a:lnTo>
                      <a:pt x="130" y="16"/>
                    </a:lnTo>
                    <a:lnTo>
                      <a:pt x="131" y="16"/>
                    </a:lnTo>
                    <a:lnTo>
                      <a:pt x="131" y="17"/>
                    </a:lnTo>
                    <a:lnTo>
                      <a:pt x="132" y="17"/>
                    </a:lnTo>
                    <a:lnTo>
                      <a:pt x="132" y="17"/>
                    </a:lnTo>
                    <a:lnTo>
                      <a:pt x="132" y="18"/>
                    </a:lnTo>
                    <a:lnTo>
                      <a:pt x="133" y="18"/>
                    </a:lnTo>
                    <a:lnTo>
                      <a:pt x="133" y="18"/>
                    </a:lnTo>
                    <a:lnTo>
                      <a:pt x="134" y="19"/>
                    </a:lnTo>
                    <a:lnTo>
                      <a:pt x="134" y="19"/>
                    </a:lnTo>
                    <a:lnTo>
                      <a:pt x="135" y="19"/>
                    </a:lnTo>
                    <a:lnTo>
                      <a:pt x="135" y="20"/>
                    </a:lnTo>
                    <a:lnTo>
                      <a:pt x="136" y="20"/>
                    </a:lnTo>
                    <a:lnTo>
                      <a:pt x="136" y="21"/>
                    </a:lnTo>
                    <a:lnTo>
                      <a:pt x="137" y="21"/>
                    </a:lnTo>
                    <a:lnTo>
                      <a:pt x="137" y="21"/>
                    </a:lnTo>
                    <a:lnTo>
                      <a:pt x="138" y="22"/>
                    </a:lnTo>
                    <a:lnTo>
                      <a:pt x="138" y="22"/>
                    </a:lnTo>
                    <a:lnTo>
                      <a:pt x="139" y="22"/>
                    </a:lnTo>
                    <a:lnTo>
                      <a:pt x="139" y="23"/>
                    </a:lnTo>
                    <a:lnTo>
                      <a:pt x="140" y="23"/>
                    </a:lnTo>
                    <a:lnTo>
                      <a:pt x="140" y="24"/>
                    </a:lnTo>
                    <a:lnTo>
                      <a:pt x="141" y="24"/>
                    </a:lnTo>
                    <a:lnTo>
                      <a:pt x="141" y="24"/>
                    </a:lnTo>
                    <a:lnTo>
                      <a:pt x="142" y="25"/>
                    </a:lnTo>
                    <a:lnTo>
                      <a:pt x="142" y="25"/>
                    </a:lnTo>
                    <a:lnTo>
                      <a:pt x="143" y="26"/>
                    </a:lnTo>
                    <a:lnTo>
                      <a:pt x="143" y="26"/>
                    </a:lnTo>
                    <a:lnTo>
                      <a:pt x="144" y="26"/>
                    </a:lnTo>
                    <a:lnTo>
                      <a:pt x="144" y="27"/>
                    </a:lnTo>
                    <a:lnTo>
                      <a:pt x="145" y="27"/>
                    </a:lnTo>
                    <a:lnTo>
                      <a:pt x="145" y="28"/>
                    </a:lnTo>
                    <a:lnTo>
                      <a:pt x="146" y="28"/>
                    </a:lnTo>
                    <a:lnTo>
                      <a:pt x="146" y="29"/>
                    </a:lnTo>
                    <a:lnTo>
                      <a:pt x="147" y="29"/>
                    </a:lnTo>
                    <a:lnTo>
                      <a:pt x="147" y="29"/>
                    </a:lnTo>
                    <a:lnTo>
                      <a:pt x="147" y="30"/>
                    </a:lnTo>
                    <a:lnTo>
                      <a:pt x="148" y="30"/>
                    </a:lnTo>
                    <a:lnTo>
                      <a:pt x="148" y="31"/>
                    </a:lnTo>
                    <a:lnTo>
                      <a:pt x="149" y="31"/>
                    </a:lnTo>
                    <a:lnTo>
                      <a:pt x="149" y="31"/>
                    </a:lnTo>
                    <a:lnTo>
                      <a:pt x="150" y="32"/>
                    </a:lnTo>
                    <a:lnTo>
                      <a:pt x="150" y="32"/>
                    </a:lnTo>
                    <a:lnTo>
                      <a:pt x="151" y="33"/>
                    </a:lnTo>
                    <a:lnTo>
                      <a:pt x="151" y="33"/>
                    </a:lnTo>
                    <a:lnTo>
                      <a:pt x="152" y="34"/>
                    </a:lnTo>
                    <a:lnTo>
                      <a:pt x="152" y="34"/>
                    </a:lnTo>
                    <a:lnTo>
                      <a:pt x="153" y="35"/>
                    </a:lnTo>
                    <a:lnTo>
                      <a:pt x="153" y="35"/>
                    </a:lnTo>
                    <a:lnTo>
                      <a:pt x="154" y="35"/>
                    </a:lnTo>
                    <a:lnTo>
                      <a:pt x="154" y="36"/>
                    </a:lnTo>
                    <a:lnTo>
                      <a:pt x="155" y="36"/>
                    </a:lnTo>
                    <a:lnTo>
                      <a:pt x="155" y="37"/>
                    </a:lnTo>
                    <a:lnTo>
                      <a:pt x="156" y="37"/>
                    </a:lnTo>
                    <a:lnTo>
                      <a:pt x="156" y="38"/>
                    </a:lnTo>
                    <a:lnTo>
                      <a:pt x="157" y="38"/>
                    </a:lnTo>
                    <a:lnTo>
                      <a:pt x="157" y="39"/>
                    </a:lnTo>
                    <a:lnTo>
                      <a:pt x="158" y="39"/>
                    </a:lnTo>
                    <a:lnTo>
                      <a:pt x="158" y="39"/>
                    </a:lnTo>
                    <a:lnTo>
                      <a:pt x="159" y="40"/>
                    </a:lnTo>
                    <a:lnTo>
                      <a:pt x="159" y="40"/>
                    </a:lnTo>
                    <a:lnTo>
                      <a:pt x="160" y="41"/>
                    </a:lnTo>
                    <a:lnTo>
                      <a:pt x="160" y="41"/>
                    </a:lnTo>
                    <a:lnTo>
                      <a:pt x="161" y="42"/>
                    </a:lnTo>
                    <a:lnTo>
                      <a:pt x="161" y="42"/>
                    </a:lnTo>
                    <a:lnTo>
                      <a:pt x="161" y="43"/>
                    </a:lnTo>
                    <a:lnTo>
                      <a:pt x="162" y="43"/>
                    </a:lnTo>
                    <a:lnTo>
                      <a:pt x="162" y="44"/>
                    </a:lnTo>
                    <a:lnTo>
                      <a:pt x="163" y="44"/>
                    </a:lnTo>
                    <a:lnTo>
                      <a:pt x="163" y="45"/>
                    </a:lnTo>
                    <a:lnTo>
                      <a:pt x="164" y="45"/>
                    </a:lnTo>
                    <a:lnTo>
                      <a:pt x="164" y="46"/>
                    </a:lnTo>
                    <a:lnTo>
                      <a:pt x="165" y="46"/>
                    </a:lnTo>
                    <a:lnTo>
                      <a:pt x="165" y="47"/>
                    </a:lnTo>
                    <a:lnTo>
                      <a:pt x="166" y="47"/>
                    </a:lnTo>
                    <a:lnTo>
                      <a:pt x="166" y="48"/>
                    </a:lnTo>
                    <a:lnTo>
                      <a:pt x="167" y="48"/>
                    </a:lnTo>
                    <a:lnTo>
                      <a:pt x="167" y="48"/>
                    </a:lnTo>
                    <a:lnTo>
                      <a:pt x="168" y="49"/>
                    </a:lnTo>
                    <a:lnTo>
                      <a:pt x="168" y="49"/>
                    </a:lnTo>
                    <a:lnTo>
                      <a:pt x="169" y="50"/>
                    </a:lnTo>
                    <a:lnTo>
                      <a:pt x="169" y="50"/>
                    </a:lnTo>
                    <a:lnTo>
                      <a:pt x="170" y="51"/>
                    </a:lnTo>
                    <a:lnTo>
                      <a:pt x="170" y="51"/>
                    </a:lnTo>
                    <a:lnTo>
                      <a:pt x="171" y="52"/>
                    </a:lnTo>
                    <a:lnTo>
                      <a:pt x="171" y="52"/>
                    </a:lnTo>
                    <a:lnTo>
                      <a:pt x="172" y="53"/>
                    </a:lnTo>
                    <a:lnTo>
                      <a:pt x="172" y="53"/>
                    </a:lnTo>
                    <a:lnTo>
                      <a:pt x="173" y="54"/>
                    </a:lnTo>
                    <a:lnTo>
                      <a:pt x="173" y="54"/>
                    </a:lnTo>
                    <a:lnTo>
                      <a:pt x="174" y="55"/>
                    </a:lnTo>
                    <a:lnTo>
                      <a:pt x="174" y="55"/>
                    </a:lnTo>
                    <a:lnTo>
                      <a:pt x="175" y="56"/>
                    </a:lnTo>
                    <a:lnTo>
                      <a:pt x="175" y="56"/>
                    </a:lnTo>
                    <a:lnTo>
                      <a:pt x="175" y="57"/>
                    </a:lnTo>
                    <a:lnTo>
                      <a:pt x="176" y="57"/>
                    </a:lnTo>
                    <a:lnTo>
                      <a:pt x="176" y="57"/>
                    </a:lnTo>
                    <a:lnTo>
                      <a:pt x="177" y="58"/>
                    </a:lnTo>
                    <a:lnTo>
                      <a:pt x="177" y="58"/>
                    </a:lnTo>
                    <a:lnTo>
                      <a:pt x="178" y="59"/>
                    </a:lnTo>
                    <a:lnTo>
                      <a:pt x="178" y="59"/>
                    </a:lnTo>
                    <a:lnTo>
                      <a:pt x="179" y="60"/>
                    </a:lnTo>
                    <a:lnTo>
                      <a:pt x="179" y="60"/>
                    </a:lnTo>
                    <a:lnTo>
                      <a:pt x="180" y="61"/>
                    </a:lnTo>
                    <a:lnTo>
                      <a:pt x="180" y="61"/>
                    </a:lnTo>
                    <a:lnTo>
                      <a:pt x="181" y="62"/>
                    </a:lnTo>
                    <a:lnTo>
                      <a:pt x="181" y="62"/>
                    </a:lnTo>
                    <a:lnTo>
                      <a:pt x="182" y="63"/>
                    </a:lnTo>
                    <a:lnTo>
                      <a:pt x="182" y="63"/>
                    </a:lnTo>
                    <a:lnTo>
                      <a:pt x="183" y="64"/>
                    </a:lnTo>
                    <a:lnTo>
                      <a:pt x="183" y="64"/>
                    </a:lnTo>
                    <a:lnTo>
                      <a:pt x="184" y="65"/>
                    </a:lnTo>
                    <a:lnTo>
                      <a:pt x="184" y="65"/>
                    </a:lnTo>
                    <a:lnTo>
                      <a:pt x="185" y="66"/>
                    </a:lnTo>
                    <a:lnTo>
                      <a:pt x="185" y="66"/>
                    </a:lnTo>
                    <a:lnTo>
                      <a:pt x="186" y="66"/>
                    </a:lnTo>
                    <a:lnTo>
                      <a:pt x="186" y="67"/>
                    </a:lnTo>
                    <a:lnTo>
                      <a:pt x="187" y="67"/>
                    </a:lnTo>
                    <a:lnTo>
                      <a:pt x="187" y="68"/>
                    </a:lnTo>
                    <a:lnTo>
                      <a:pt x="188" y="68"/>
                    </a:lnTo>
                    <a:lnTo>
                      <a:pt x="188" y="69"/>
                    </a:lnTo>
                    <a:lnTo>
                      <a:pt x="189" y="69"/>
                    </a:lnTo>
                    <a:lnTo>
                      <a:pt x="189" y="70"/>
                    </a:lnTo>
                    <a:lnTo>
                      <a:pt x="189" y="70"/>
                    </a:lnTo>
                    <a:lnTo>
                      <a:pt x="190" y="70"/>
                    </a:lnTo>
                    <a:lnTo>
                      <a:pt x="190" y="71"/>
                    </a:lnTo>
                    <a:lnTo>
                      <a:pt x="191" y="71"/>
                    </a:lnTo>
                    <a:lnTo>
                      <a:pt x="191" y="72"/>
                    </a:lnTo>
                    <a:lnTo>
                      <a:pt x="192" y="72"/>
                    </a:lnTo>
                    <a:lnTo>
                      <a:pt x="192" y="73"/>
                    </a:lnTo>
                    <a:lnTo>
                      <a:pt x="193" y="73"/>
                    </a:lnTo>
                    <a:lnTo>
                      <a:pt x="193" y="74"/>
                    </a:lnTo>
                    <a:lnTo>
                      <a:pt x="194" y="74"/>
                    </a:lnTo>
                    <a:lnTo>
                      <a:pt x="194" y="75"/>
                    </a:lnTo>
                    <a:lnTo>
                      <a:pt x="195" y="75"/>
                    </a:lnTo>
                    <a:lnTo>
                      <a:pt x="195" y="75"/>
                    </a:lnTo>
                    <a:lnTo>
                      <a:pt x="196" y="76"/>
                    </a:lnTo>
                    <a:lnTo>
                      <a:pt x="196" y="76"/>
                    </a:lnTo>
                    <a:lnTo>
                      <a:pt x="197" y="77"/>
                    </a:lnTo>
                    <a:lnTo>
                      <a:pt x="197" y="77"/>
                    </a:lnTo>
                    <a:lnTo>
                      <a:pt x="198" y="78"/>
                    </a:lnTo>
                    <a:lnTo>
                      <a:pt x="198" y="78"/>
                    </a:lnTo>
                    <a:lnTo>
                      <a:pt x="199" y="79"/>
                    </a:lnTo>
                    <a:lnTo>
                      <a:pt x="199" y="79"/>
                    </a:lnTo>
                    <a:lnTo>
                      <a:pt x="200" y="79"/>
                    </a:lnTo>
                    <a:lnTo>
                      <a:pt x="200" y="80"/>
                    </a:lnTo>
                    <a:lnTo>
                      <a:pt x="201" y="80"/>
                    </a:lnTo>
                    <a:lnTo>
                      <a:pt x="201" y="81"/>
                    </a:lnTo>
                    <a:lnTo>
                      <a:pt x="202" y="81"/>
                    </a:lnTo>
                    <a:lnTo>
                      <a:pt x="202" y="81"/>
                    </a:lnTo>
                    <a:lnTo>
                      <a:pt x="203" y="82"/>
                    </a:lnTo>
                    <a:lnTo>
                      <a:pt x="203" y="82"/>
                    </a:lnTo>
                    <a:lnTo>
                      <a:pt x="204" y="83"/>
                    </a:lnTo>
                    <a:lnTo>
                      <a:pt x="204" y="83"/>
                    </a:lnTo>
                    <a:lnTo>
                      <a:pt x="204" y="84"/>
                    </a:lnTo>
                    <a:lnTo>
                      <a:pt x="205" y="84"/>
                    </a:lnTo>
                    <a:lnTo>
                      <a:pt x="205" y="84"/>
                    </a:lnTo>
                    <a:lnTo>
                      <a:pt x="206" y="85"/>
                    </a:lnTo>
                    <a:lnTo>
                      <a:pt x="206" y="85"/>
                    </a:lnTo>
                    <a:lnTo>
                      <a:pt x="207" y="86"/>
                    </a:lnTo>
                    <a:lnTo>
                      <a:pt x="207" y="86"/>
                    </a:lnTo>
                    <a:lnTo>
                      <a:pt x="208" y="86"/>
                    </a:lnTo>
                    <a:lnTo>
                      <a:pt x="208" y="87"/>
                    </a:lnTo>
                    <a:lnTo>
                      <a:pt x="209" y="87"/>
                    </a:lnTo>
                    <a:lnTo>
                      <a:pt x="209" y="88"/>
                    </a:lnTo>
                    <a:lnTo>
                      <a:pt x="210" y="88"/>
                    </a:lnTo>
                    <a:lnTo>
                      <a:pt x="210" y="88"/>
                    </a:lnTo>
                    <a:lnTo>
                      <a:pt x="211" y="89"/>
                    </a:lnTo>
                    <a:lnTo>
                      <a:pt x="211" y="89"/>
                    </a:lnTo>
                    <a:lnTo>
                      <a:pt x="212" y="89"/>
                    </a:lnTo>
                    <a:lnTo>
                      <a:pt x="212" y="90"/>
                    </a:lnTo>
                    <a:lnTo>
                      <a:pt x="213" y="90"/>
                    </a:lnTo>
                    <a:lnTo>
                      <a:pt x="213" y="90"/>
                    </a:lnTo>
                    <a:lnTo>
                      <a:pt x="214" y="91"/>
                    </a:lnTo>
                    <a:lnTo>
                      <a:pt x="214" y="91"/>
                    </a:lnTo>
                    <a:lnTo>
                      <a:pt x="215" y="92"/>
                    </a:lnTo>
                    <a:lnTo>
                      <a:pt x="215" y="92"/>
                    </a:lnTo>
                    <a:lnTo>
                      <a:pt x="216" y="92"/>
                    </a:lnTo>
                    <a:lnTo>
                      <a:pt x="216" y="93"/>
                    </a:lnTo>
                    <a:lnTo>
                      <a:pt x="217" y="93"/>
                    </a:lnTo>
                    <a:lnTo>
                      <a:pt x="217" y="93"/>
                    </a:lnTo>
                    <a:lnTo>
                      <a:pt x="218" y="94"/>
                    </a:lnTo>
                    <a:lnTo>
                      <a:pt x="218" y="94"/>
                    </a:lnTo>
                    <a:lnTo>
                      <a:pt x="218" y="94"/>
                    </a:lnTo>
                    <a:lnTo>
                      <a:pt x="219" y="95"/>
                    </a:lnTo>
                    <a:lnTo>
                      <a:pt x="219" y="95"/>
                    </a:lnTo>
                    <a:lnTo>
                      <a:pt x="220" y="95"/>
                    </a:lnTo>
                    <a:lnTo>
                      <a:pt x="220" y="96"/>
                    </a:lnTo>
                    <a:lnTo>
                      <a:pt x="221" y="96"/>
                    </a:lnTo>
                    <a:lnTo>
                      <a:pt x="221" y="96"/>
                    </a:lnTo>
                    <a:lnTo>
                      <a:pt x="222" y="96"/>
                    </a:lnTo>
                    <a:lnTo>
                      <a:pt x="222" y="97"/>
                    </a:lnTo>
                    <a:lnTo>
                      <a:pt x="223" y="97"/>
                    </a:lnTo>
                    <a:lnTo>
                      <a:pt x="223" y="97"/>
                    </a:lnTo>
                    <a:lnTo>
                      <a:pt x="224" y="98"/>
                    </a:lnTo>
                    <a:lnTo>
                      <a:pt x="224" y="98"/>
                    </a:lnTo>
                    <a:lnTo>
                      <a:pt x="225" y="98"/>
                    </a:lnTo>
                    <a:lnTo>
                      <a:pt x="225" y="98"/>
                    </a:lnTo>
                    <a:lnTo>
                      <a:pt x="226" y="99"/>
                    </a:lnTo>
                    <a:lnTo>
                      <a:pt x="226" y="99"/>
                    </a:lnTo>
                    <a:lnTo>
                      <a:pt x="227" y="99"/>
                    </a:lnTo>
                    <a:lnTo>
                      <a:pt x="227" y="100"/>
                    </a:lnTo>
                    <a:lnTo>
                      <a:pt x="228" y="100"/>
                    </a:lnTo>
                    <a:lnTo>
                      <a:pt x="228" y="100"/>
                    </a:lnTo>
                    <a:lnTo>
                      <a:pt x="229" y="100"/>
                    </a:lnTo>
                    <a:lnTo>
                      <a:pt x="229" y="101"/>
                    </a:lnTo>
                    <a:lnTo>
                      <a:pt x="230" y="101"/>
                    </a:lnTo>
                    <a:lnTo>
                      <a:pt x="230" y="101"/>
                    </a:lnTo>
                    <a:lnTo>
                      <a:pt x="231" y="101"/>
                    </a:lnTo>
                    <a:lnTo>
                      <a:pt x="231" y="102"/>
                    </a:lnTo>
                    <a:lnTo>
                      <a:pt x="232" y="102"/>
                    </a:lnTo>
                    <a:lnTo>
                      <a:pt x="232" y="102"/>
                    </a:lnTo>
                    <a:lnTo>
                      <a:pt x="232" y="102"/>
                    </a:lnTo>
                    <a:lnTo>
                      <a:pt x="233" y="103"/>
                    </a:lnTo>
                    <a:lnTo>
                      <a:pt x="233" y="103"/>
                    </a:lnTo>
                    <a:lnTo>
                      <a:pt x="234" y="103"/>
                    </a:lnTo>
                    <a:lnTo>
                      <a:pt x="234" y="103"/>
                    </a:lnTo>
                    <a:lnTo>
                      <a:pt x="235" y="103"/>
                    </a:lnTo>
                    <a:lnTo>
                      <a:pt x="235" y="104"/>
                    </a:lnTo>
                    <a:lnTo>
                      <a:pt x="236" y="104"/>
                    </a:lnTo>
                    <a:lnTo>
                      <a:pt x="236" y="104"/>
                    </a:lnTo>
                    <a:lnTo>
                      <a:pt x="237" y="104"/>
                    </a:lnTo>
                    <a:lnTo>
                      <a:pt x="237" y="105"/>
                    </a:lnTo>
                    <a:lnTo>
                      <a:pt x="238" y="105"/>
                    </a:lnTo>
                    <a:lnTo>
                      <a:pt x="238" y="105"/>
                    </a:lnTo>
                    <a:lnTo>
                      <a:pt x="239" y="105"/>
                    </a:lnTo>
                    <a:lnTo>
                      <a:pt x="239" y="105"/>
                    </a:lnTo>
                    <a:lnTo>
                      <a:pt x="240" y="105"/>
                    </a:lnTo>
                    <a:lnTo>
                      <a:pt x="240" y="106"/>
                    </a:lnTo>
                    <a:lnTo>
                      <a:pt x="241" y="106"/>
                    </a:lnTo>
                    <a:lnTo>
                      <a:pt x="241" y="106"/>
                    </a:lnTo>
                    <a:lnTo>
                      <a:pt x="242" y="106"/>
                    </a:lnTo>
                    <a:lnTo>
                      <a:pt x="242" y="106"/>
                    </a:lnTo>
                    <a:lnTo>
                      <a:pt x="242" y="106"/>
                    </a:lnTo>
                    <a:lnTo>
                      <a:pt x="243" y="106"/>
                    </a:lnTo>
                    <a:lnTo>
                      <a:pt x="243" y="107"/>
                    </a:lnTo>
                    <a:lnTo>
                      <a:pt x="244" y="107"/>
                    </a:lnTo>
                    <a:lnTo>
                      <a:pt x="244" y="107"/>
                    </a:lnTo>
                    <a:lnTo>
                      <a:pt x="245" y="107"/>
                    </a:lnTo>
                    <a:lnTo>
                      <a:pt x="245" y="107"/>
                    </a:lnTo>
                    <a:lnTo>
                      <a:pt x="246" y="107"/>
                    </a:lnTo>
                    <a:lnTo>
                      <a:pt x="246" y="107"/>
                    </a:lnTo>
                    <a:lnTo>
                      <a:pt x="247" y="108"/>
                    </a:lnTo>
                    <a:lnTo>
                      <a:pt x="247" y="108"/>
                    </a:lnTo>
                    <a:lnTo>
                      <a:pt x="248" y="108"/>
                    </a:lnTo>
                    <a:lnTo>
                      <a:pt x="248" y="108"/>
                    </a:lnTo>
                    <a:lnTo>
                      <a:pt x="249" y="108"/>
                    </a:lnTo>
                    <a:lnTo>
                      <a:pt x="249" y="108"/>
                    </a:lnTo>
                    <a:lnTo>
                      <a:pt x="250" y="108"/>
                    </a:lnTo>
                    <a:lnTo>
                      <a:pt x="250" y="108"/>
                    </a:lnTo>
                    <a:lnTo>
                      <a:pt x="251" y="108"/>
                    </a:lnTo>
                    <a:lnTo>
                      <a:pt x="251" y="108"/>
                    </a:lnTo>
                    <a:lnTo>
                      <a:pt x="252" y="109"/>
                    </a:lnTo>
                    <a:lnTo>
                      <a:pt x="252" y="109"/>
                    </a:lnTo>
                    <a:lnTo>
                      <a:pt x="253" y="109"/>
                    </a:lnTo>
                    <a:lnTo>
                      <a:pt x="253" y="109"/>
                    </a:lnTo>
                    <a:lnTo>
                      <a:pt x="254" y="109"/>
                    </a:lnTo>
                    <a:lnTo>
                      <a:pt x="254" y="109"/>
                    </a:lnTo>
                    <a:lnTo>
                      <a:pt x="255" y="109"/>
                    </a:lnTo>
                    <a:lnTo>
                      <a:pt x="255" y="109"/>
                    </a:lnTo>
                    <a:lnTo>
                      <a:pt x="256" y="109"/>
                    </a:lnTo>
                    <a:lnTo>
                      <a:pt x="256" y="109"/>
                    </a:lnTo>
                    <a:lnTo>
                      <a:pt x="256" y="109"/>
                    </a:lnTo>
                    <a:lnTo>
                      <a:pt x="257" y="109"/>
                    </a:lnTo>
                    <a:lnTo>
                      <a:pt x="257" y="109"/>
                    </a:lnTo>
                    <a:lnTo>
                      <a:pt x="258" y="109"/>
                    </a:lnTo>
                    <a:lnTo>
                      <a:pt x="258" y="109"/>
                    </a:lnTo>
                    <a:lnTo>
                      <a:pt x="259" y="109"/>
                    </a:lnTo>
                    <a:lnTo>
                      <a:pt x="259" y="109"/>
                    </a:lnTo>
                    <a:lnTo>
                      <a:pt x="260" y="109"/>
                    </a:lnTo>
                    <a:lnTo>
                      <a:pt x="260" y="109"/>
                    </a:lnTo>
                    <a:lnTo>
                      <a:pt x="261" y="109"/>
                    </a:lnTo>
                    <a:lnTo>
                      <a:pt x="261" y="109"/>
                    </a:lnTo>
                    <a:lnTo>
                      <a:pt x="262" y="109"/>
                    </a:lnTo>
                    <a:lnTo>
                      <a:pt x="262" y="109"/>
                    </a:lnTo>
                    <a:lnTo>
                      <a:pt x="263" y="109"/>
                    </a:lnTo>
                    <a:lnTo>
                      <a:pt x="263" y="109"/>
                    </a:lnTo>
                    <a:lnTo>
                      <a:pt x="264" y="109"/>
                    </a:lnTo>
                    <a:lnTo>
                      <a:pt x="264" y="109"/>
                    </a:lnTo>
                    <a:lnTo>
                      <a:pt x="265" y="109"/>
                    </a:lnTo>
                    <a:lnTo>
                      <a:pt x="265" y="109"/>
                    </a:lnTo>
                    <a:lnTo>
                      <a:pt x="266" y="109"/>
                    </a:lnTo>
                    <a:lnTo>
                      <a:pt x="266" y="109"/>
                    </a:lnTo>
                    <a:lnTo>
                      <a:pt x="267" y="109"/>
                    </a:lnTo>
                    <a:lnTo>
                      <a:pt x="267" y="109"/>
                    </a:lnTo>
                    <a:lnTo>
                      <a:pt x="268" y="109"/>
                    </a:lnTo>
                    <a:lnTo>
                      <a:pt x="268" y="109"/>
                    </a:lnTo>
                    <a:lnTo>
                      <a:pt x="269" y="109"/>
                    </a:lnTo>
                    <a:lnTo>
                      <a:pt x="269" y="109"/>
                    </a:lnTo>
                    <a:lnTo>
                      <a:pt x="270" y="108"/>
                    </a:lnTo>
                    <a:lnTo>
                      <a:pt x="270" y="108"/>
                    </a:lnTo>
                    <a:lnTo>
                      <a:pt x="270" y="108"/>
                    </a:lnTo>
                    <a:lnTo>
                      <a:pt x="271" y="108"/>
                    </a:lnTo>
                    <a:lnTo>
                      <a:pt x="271" y="108"/>
                    </a:lnTo>
                    <a:lnTo>
                      <a:pt x="272" y="108"/>
                    </a:lnTo>
                    <a:lnTo>
                      <a:pt x="272" y="108"/>
                    </a:lnTo>
                    <a:lnTo>
                      <a:pt x="273" y="108"/>
                    </a:lnTo>
                    <a:lnTo>
                      <a:pt x="273" y="108"/>
                    </a:lnTo>
                    <a:lnTo>
                      <a:pt x="274" y="108"/>
                    </a:lnTo>
                    <a:lnTo>
                      <a:pt x="274" y="107"/>
                    </a:lnTo>
                    <a:lnTo>
                      <a:pt x="275" y="107"/>
                    </a:lnTo>
                    <a:lnTo>
                      <a:pt x="275" y="107"/>
                    </a:lnTo>
                    <a:lnTo>
                      <a:pt x="276" y="107"/>
                    </a:lnTo>
                    <a:lnTo>
                      <a:pt x="276" y="107"/>
                    </a:lnTo>
                    <a:lnTo>
                      <a:pt x="277" y="107"/>
                    </a:lnTo>
                    <a:lnTo>
                      <a:pt x="277" y="107"/>
                    </a:lnTo>
                    <a:lnTo>
                      <a:pt x="278" y="106"/>
                    </a:lnTo>
                    <a:lnTo>
                      <a:pt x="278" y="106"/>
                    </a:lnTo>
                    <a:lnTo>
                      <a:pt x="279" y="106"/>
                    </a:lnTo>
                    <a:lnTo>
                      <a:pt x="279" y="106"/>
                    </a:lnTo>
                    <a:lnTo>
                      <a:pt x="280" y="106"/>
                    </a:lnTo>
                    <a:lnTo>
                      <a:pt x="280" y="106"/>
                    </a:lnTo>
                    <a:lnTo>
                      <a:pt x="281" y="106"/>
                    </a:lnTo>
                    <a:lnTo>
                      <a:pt x="281" y="105"/>
                    </a:lnTo>
                    <a:lnTo>
                      <a:pt x="282" y="105"/>
                    </a:lnTo>
                    <a:lnTo>
                      <a:pt x="282" y="105"/>
                    </a:lnTo>
                    <a:lnTo>
                      <a:pt x="283" y="105"/>
                    </a:lnTo>
                    <a:lnTo>
                      <a:pt x="283" y="105"/>
                    </a:lnTo>
                    <a:lnTo>
                      <a:pt x="284" y="105"/>
                    </a:lnTo>
                    <a:lnTo>
                      <a:pt x="284" y="104"/>
                    </a:lnTo>
                    <a:lnTo>
                      <a:pt x="284" y="104"/>
                    </a:lnTo>
                    <a:lnTo>
                      <a:pt x="285" y="104"/>
                    </a:lnTo>
                    <a:lnTo>
                      <a:pt x="285" y="104"/>
                    </a:lnTo>
                    <a:lnTo>
                      <a:pt x="286" y="103"/>
                    </a:lnTo>
                    <a:lnTo>
                      <a:pt x="286" y="103"/>
                    </a:lnTo>
                    <a:lnTo>
                      <a:pt x="287" y="103"/>
                    </a:lnTo>
                    <a:lnTo>
                      <a:pt x="287" y="103"/>
                    </a:lnTo>
                    <a:lnTo>
                      <a:pt x="288" y="103"/>
                    </a:lnTo>
                    <a:lnTo>
                      <a:pt x="288" y="102"/>
                    </a:lnTo>
                    <a:lnTo>
                      <a:pt x="289" y="102"/>
                    </a:lnTo>
                    <a:lnTo>
                      <a:pt x="289" y="102"/>
                    </a:lnTo>
                    <a:lnTo>
                      <a:pt x="290" y="102"/>
                    </a:lnTo>
                    <a:lnTo>
                      <a:pt x="290" y="101"/>
                    </a:lnTo>
                    <a:lnTo>
                      <a:pt x="291" y="101"/>
                    </a:lnTo>
                    <a:lnTo>
                      <a:pt x="291" y="101"/>
                    </a:lnTo>
                    <a:lnTo>
                      <a:pt x="292" y="101"/>
                    </a:lnTo>
                    <a:lnTo>
                      <a:pt x="292" y="100"/>
                    </a:lnTo>
                    <a:lnTo>
                      <a:pt x="293" y="100"/>
                    </a:lnTo>
                    <a:lnTo>
                      <a:pt x="293" y="100"/>
                    </a:lnTo>
                    <a:lnTo>
                      <a:pt x="294" y="100"/>
                    </a:lnTo>
                    <a:lnTo>
                      <a:pt x="294" y="99"/>
                    </a:lnTo>
                    <a:lnTo>
                      <a:pt x="295" y="99"/>
                    </a:lnTo>
                    <a:lnTo>
                      <a:pt x="295" y="99"/>
                    </a:lnTo>
                    <a:lnTo>
                      <a:pt x="296" y="98"/>
                    </a:lnTo>
                    <a:lnTo>
                      <a:pt x="296" y="98"/>
                    </a:lnTo>
                    <a:lnTo>
                      <a:pt x="297" y="98"/>
                    </a:lnTo>
                    <a:lnTo>
                      <a:pt x="297" y="98"/>
                    </a:lnTo>
                    <a:lnTo>
                      <a:pt x="298" y="97"/>
                    </a:lnTo>
                    <a:lnTo>
                      <a:pt x="298" y="97"/>
                    </a:lnTo>
                    <a:lnTo>
                      <a:pt x="299" y="97"/>
                    </a:lnTo>
                    <a:lnTo>
                      <a:pt x="299" y="96"/>
                    </a:lnTo>
                    <a:lnTo>
                      <a:pt x="299" y="96"/>
                    </a:lnTo>
                    <a:lnTo>
                      <a:pt x="300" y="96"/>
                    </a:lnTo>
                    <a:lnTo>
                      <a:pt x="300" y="96"/>
                    </a:lnTo>
                    <a:lnTo>
                      <a:pt x="301" y="95"/>
                    </a:lnTo>
                    <a:lnTo>
                      <a:pt x="301" y="95"/>
                    </a:lnTo>
                    <a:lnTo>
                      <a:pt x="302" y="95"/>
                    </a:lnTo>
                    <a:lnTo>
                      <a:pt x="302" y="94"/>
                    </a:lnTo>
                    <a:lnTo>
                      <a:pt x="303" y="94"/>
                    </a:lnTo>
                    <a:lnTo>
                      <a:pt x="303" y="94"/>
                    </a:lnTo>
                    <a:lnTo>
                      <a:pt x="304" y="93"/>
                    </a:lnTo>
                    <a:lnTo>
                      <a:pt x="304" y="93"/>
                    </a:lnTo>
                    <a:lnTo>
                      <a:pt x="305" y="93"/>
                    </a:lnTo>
                    <a:lnTo>
                      <a:pt x="305" y="92"/>
                    </a:lnTo>
                    <a:lnTo>
                      <a:pt x="306" y="92"/>
                    </a:lnTo>
                    <a:lnTo>
                      <a:pt x="306" y="92"/>
                    </a:lnTo>
                    <a:lnTo>
                      <a:pt x="307" y="91"/>
                    </a:lnTo>
                    <a:lnTo>
                      <a:pt x="307" y="91"/>
                    </a:lnTo>
                    <a:lnTo>
                      <a:pt x="308" y="90"/>
                    </a:lnTo>
                    <a:lnTo>
                      <a:pt x="308" y="90"/>
                    </a:lnTo>
                    <a:lnTo>
                      <a:pt x="309" y="90"/>
                    </a:lnTo>
                    <a:lnTo>
                      <a:pt x="309" y="89"/>
                    </a:lnTo>
                    <a:lnTo>
                      <a:pt x="310" y="89"/>
                    </a:lnTo>
                    <a:lnTo>
                      <a:pt x="310" y="89"/>
                    </a:lnTo>
                    <a:lnTo>
                      <a:pt x="311" y="88"/>
                    </a:lnTo>
                    <a:lnTo>
                      <a:pt x="311" y="88"/>
                    </a:lnTo>
                    <a:lnTo>
                      <a:pt x="312" y="88"/>
                    </a:lnTo>
                    <a:lnTo>
                      <a:pt x="312" y="87"/>
                    </a:lnTo>
                    <a:lnTo>
                      <a:pt x="313" y="87"/>
                    </a:lnTo>
                    <a:lnTo>
                      <a:pt x="313" y="86"/>
                    </a:lnTo>
                    <a:lnTo>
                      <a:pt x="313" y="86"/>
                    </a:lnTo>
                    <a:lnTo>
                      <a:pt x="314" y="86"/>
                    </a:lnTo>
                    <a:lnTo>
                      <a:pt x="314" y="85"/>
                    </a:lnTo>
                    <a:lnTo>
                      <a:pt x="315" y="85"/>
                    </a:lnTo>
                    <a:lnTo>
                      <a:pt x="315" y="84"/>
                    </a:lnTo>
                    <a:lnTo>
                      <a:pt x="316" y="84"/>
                    </a:lnTo>
                    <a:lnTo>
                      <a:pt x="316" y="84"/>
                    </a:lnTo>
                    <a:lnTo>
                      <a:pt x="317" y="83"/>
                    </a:lnTo>
                    <a:lnTo>
                      <a:pt x="317" y="83"/>
                    </a:lnTo>
                    <a:lnTo>
                      <a:pt x="318" y="82"/>
                    </a:lnTo>
                    <a:lnTo>
                      <a:pt x="318" y="82"/>
                    </a:lnTo>
                    <a:lnTo>
                      <a:pt x="319" y="81"/>
                    </a:lnTo>
                    <a:lnTo>
                      <a:pt x="319" y="81"/>
                    </a:lnTo>
                    <a:lnTo>
                      <a:pt x="320" y="81"/>
                    </a:lnTo>
                    <a:lnTo>
                      <a:pt x="320" y="80"/>
                    </a:lnTo>
                    <a:lnTo>
                      <a:pt x="321" y="80"/>
                    </a:lnTo>
                    <a:lnTo>
                      <a:pt x="321" y="79"/>
                    </a:lnTo>
                    <a:lnTo>
                      <a:pt x="322" y="79"/>
                    </a:lnTo>
                    <a:lnTo>
                      <a:pt x="322" y="79"/>
                    </a:lnTo>
                    <a:lnTo>
                      <a:pt x="323" y="78"/>
                    </a:lnTo>
                    <a:lnTo>
                      <a:pt x="323" y="78"/>
                    </a:lnTo>
                    <a:lnTo>
                      <a:pt x="324" y="77"/>
                    </a:lnTo>
                    <a:lnTo>
                      <a:pt x="324" y="77"/>
                    </a:lnTo>
                    <a:lnTo>
                      <a:pt x="325" y="76"/>
                    </a:lnTo>
                    <a:lnTo>
                      <a:pt x="325" y="76"/>
                    </a:lnTo>
                    <a:lnTo>
                      <a:pt x="326" y="75"/>
                    </a:lnTo>
                    <a:lnTo>
                      <a:pt x="326" y="75"/>
                    </a:lnTo>
                    <a:lnTo>
                      <a:pt x="327" y="75"/>
                    </a:lnTo>
                    <a:lnTo>
                      <a:pt x="327" y="74"/>
                    </a:lnTo>
                    <a:lnTo>
                      <a:pt x="327" y="74"/>
                    </a:lnTo>
                    <a:lnTo>
                      <a:pt x="328" y="73"/>
                    </a:lnTo>
                    <a:lnTo>
                      <a:pt x="328" y="73"/>
                    </a:lnTo>
                    <a:lnTo>
                      <a:pt x="329" y="72"/>
                    </a:lnTo>
                    <a:lnTo>
                      <a:pt x="329" y="72"/>
                    </a:lnTo>
                    <a:lnTo>
                      <a:pt x="330" y="71"/>
                    </a:lnTo>
                    <a:lnTo>
                      <a:pt x="330" y="71"/>
                    </a:lnTo>
                    <a:lnTo>
                      <a:pt x="331" y="70"/>
                    </a:lnTo>
                    <a:lnTo>
                      <a:pt x="331" y="70"/>
                    </a:lnTo>
                    <a:lnTo>
                      <a:pt x="332" y="70"/>
                    </a:lnTo>
                    <a:lnTo>
                      <a:pt x="332" y="69"/>
                    </a:lnTo>
                    <a:lnTo>
                      <a:pt x="333" y="69"/>
                    </a:lnTo>
                    <a:lnTo>
                      <a:pt x="333" y="68"/>
                    </a:lnTo>
                    <a:lnTo>
                      <a:pt x="334" y="68"/>
                    </a:lnTo>
                    <a:lnTo>
                      <a:pt x="334" y="67"/>
                    </a:lnTo>
                    <a:lnTo>
                      <a:pt x="335" y="67"/>
                    </a:lnTo>
                    <a:lnTo>
                      <a:pt x="335" y="66"/>
                    </a:lnTo>
                    <a:lnTo>
                      <a:pt x="336" y="66"/>
                    </a:lnTo>
                    <a:lnTo>
                      <a:pt x="336" y="66"/>
                    </a:lnTo>
                    <a:lnTo>
                      <a:pt x="337" y="65"/>
                    </a:lnTo>
                    <a:lnTo>
                      <a:pt x="337" y="65"/>
                    </a:lnTo>
                    <a:lnTo>
                      <a:pt x="338" y="64"/>
                    </a:lnTo>
                    <a:lnTo>
                      <a:pt x="338" y="64"/>
                    </a:lnTo>
                    <a:lnTo>
                      <a:pt x="339" y="63"/>
                    </a:lnTo>
                    <a:lnTo>
                      <a:pt x="339" y="63"/>
                    </a:lnTo>
                    <a:lnTo>
                      <a:pt x="340" y="62"/>
                    </a:lnTo>
                    <a:lnTo>
                      <a:pt x="340" y="62"/>
                    </a:lnTo>
                    <a:lnTo>
                      <a:pt x="341" y="61"/>
                    </a:lnTo>
                    <a:lnTo>
                      <a:pt x="341" y="61"/>
                    </a:lnTo>
                    <a:lnTo>
                      <a:pt x="341" y="60"/>
                    </a:lnTo>
                    <a:lnTo>
                      <a:pt x="342" y="60"/>
                    </a:lnTo>
                    <a:lnTo>
                      <a:pt x="342" y="59"/>
                    </a:lnTo>
                    <a:lnTo>
                      <a:pt x="343" y="59"/>
                    </a:lnTo>
                    <a:lnTo>
                      <a:pt x="343" y="58"/>
                    </a:lnTo>
                    <a:lnTo>
                      <a:pt x="344" y="58"/>
                    </a:lnTo>
                    <a:lnTo>
                      <a:pt x="344" y="57"/>
                    </a:lnTo>
                    <a:lnTo>
                      <a:pt x="345" y="57"/>
                    </a:lnTo>
                    <a:lnTo>
                      <a:pt x="345" y="57"/>
                    </a:lnTo>
                    <a:lnTo>
                      <a:pt x="346" y="56"/>
                    </a:lnTo>
                    <a:lnTo>
                      <a:pt x="346" y="56"/>
                    </a:lnTo>
                    <a:lnTo>
                      <a:pt x="347" y="55"/>
                    </a:lnTo>
                    <a:lnTo>
                      <a:pt x="347" y="55"/>
                    </a:lnTo>
                  </a:path>
                </a:pathLst>
              </a:cu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1123" name="Freeform 355"/>
              <p:cNvSpPr>
                <a:spLocks noChangeAspect="1"/>
              </p:cNvSpPr>
              <p:nvPr/>
            </p:nvSpPr>
            <p:spPr bwMode="auto">
              <a:xfrm>
                <a:off x="11018" y="16672"/>
                <a:ext cx="84" cy="726"/>
              </a:xfrm>
              <a:custGeom>
                <a:avLst/>
                <a:gdLst/>
                <a:ahLst/>
                <a:cxnLst>
                  <a:cxn ang="0">
                    <a:pos x="5" y="49"/>
                  </a:cxn>
                  <a:cxn ang="0">
                    <a:pos x="11" y="44"/>
                  </a:cxn>
                  <a:cxn ang="0">
                    <a:pos x="17" y="38"/>
                  </a:cxn>
                  <a:cxn ang="0">
                    <a:pos x="22" y="33"/>
                  </a:cxn>
                  <a:cxn ang="0">
                    <a:pos x="28" y="28"/>
                  </a:cxn>
                  <a:cxn ang="0">
                    <a:pos x="34" y="23"/>
                  </a:cxn>
                  <a:cxn ang="0">
                    <a:pos x="40" y="18"/>
                  </a:cxn>
                  <a:cxn ang="0">
                    <a:pos x="46" y="14"/>
                  </a:cxn>
                  <a:cxn ang="0">
                    <a:pos x="51" y="11"/>
                  </a:cxn>
                  <a:cxn ang="0">
                    <a:pos x="57" y="8"/>
                  </a:cxn>
                  <a:cxn ang="0">
                    <a:pos x="63" y="5"/>
                  </a:cxn>
                  <a:cxn ang="0">
                    <a:pos x="69" y="3"/>
                  </a:cxn>
                  <a:cxn ang="0">
                    <a:pos x="75" y="1"/>
                  </a:cxn>
                  <a:cxn ang="0">
                    <a:pos x="80" y="0"/>
                  </a:cxn>
                  <a:cxn ang="0">
                    <a:pos x="86" y="0"/>
                  </a:cxn>
                  <a:cxn ang="0">
                    <a:pos x="92" y="0"/>
                  </a:cxn>
                  <a:cxn ang="0">
                    <a:pos x="98" y="1"/>
                  </a:cxn>
                  <a:cxn ang="0">
                    <a:pos x="104" y="3"/>
                  </a:cxn>
                  <a:cxn ang="0">
                    <a:pos x="109" y="4"/>
                  </a:cxn>
                  <a:cxn ang="0">
                    <a:pos x="115" y="7"/>
                  </a:cxn>
                  <a:cxn ang="0">
                    <a:pos x="121" y="10"/>
                  </a:cxn>
                  <a:cxn ang="0">
                    <a:pos x="127" y="14"/>
                  </a:cxn>
                  <a:cxn ang="0">
                    <a:pos x="132" y="18"/>
                  </a:cxn>
                  <a:cxn ang="0">
                    <a:pos x="138" y="22"/>
                  </a:cxn>
                  <a:cxn ang="0">
                    <a:pos x="144" y="27"/>
                  </a:cxn>
                  <a:cxn ang="0">
                    <a:pos x="150" y="32"/>
                  </a:cxn>
                  <a:cxn ang="0">
                    <a:pos x="156" y="37"/>
                  </a:cxn>
                  <a:cxn ang="0">
                    <a:pos x="161" y="43"/>
                  </a:cxn>
                  <a:cxn ang="0">
                    <a:pos x="167" y="48"/>
                  </a:cxn>
                  <a:cxn ang="0">
                    <a:pos x="173" y="54"/>
                  </a:cxn>
                  <a:cxn ang="0">
                    <a:pos x="179" y="60"/>
                  </a:cxn>
                  <a:cxn ang="0">
                    <a:pos x="185" y="66"/>
                  </a:cxn>
                  <a:cxn ang="0">
                    <a:pos x="190" y="71"/>
                  </a:cxn>
                  <a:cxn ang="0">
                    <a:pos x="196" y="76"/>
                  </a:cxn>
                  <a:cxn ang="0">
                    <a:pos x="202" y="81"/>
                  </a:cxn>
                  <a:cxn ang="0">
                    <a:pos x="208" y="86"/>
                  </a:cxn>
                  <a:cxn ang="0">
                    <a:pos x="214" y="91"/>
                  </a:cxn>
                  <a:cxn ang="0">
                    <a:pos x="219" y="95"/>
                  </a:cxn>
                  <a:cxn ang="0">
                    <a:pos x="225" y="98"/>
                  </a:cxn>
                  <a:cxn ang="0">
                    <a:pos x="231" y="102"/>
                  </a:cxn>
                  <a:cxn ang="0">
                    <a:pos x="237" y="104"/>
                  </a:cxn>
                  <a:cxn ang="0">
                    <a:pos x="242" y="106"/>
                  </a:cxn>
                  <a:cxn ang="0">
                    <a:pos x="248" y="108"/>
                  </a:cxn>
                  <a:cxn ang="0">
                    <a:pos x="254" y="109"/>
                  </a:cxn>
                  <a:cxn ang="0">
                    <a:pos x="260" y="109"/>
                  </a:cxn>
                  <a:cxn ang="0">
                    <a:pos x="266" y="109"/>
                  </a:cxn>
                  <a:cxn ang="0">
                    <a:pos x="271" y="108"/>
                  </a:cxn>
                  <a:cxn ang="0">
                    <a:pos x="277" y="107"/>
                  </a:cxn>
                  <a:cxn ang="0">
                    <a:pos x="283" y="105"/>
                  </a:cxn>
                  <a:cxn ang="0">
                    <a:pos x="289" y="102"/>
                  </a:cxn>
                  <a:cxn ang="0">
                    <a:pos x="295" y="99"/>
                  </a:cxn>
                  <a:cxn ang="0">
                    <a:pos x="300" y="96"/>
                  </a:cxn>
                  <a:cxn ang="0">
                    <a:pos x="306" y="92"/>
                  </a:cxn>
                  <a:cxn ang="0">
                    <a:pos x="312" y="87"/>
                  </a:cxn>
                  <a:cxn ang="0">
                    <a:pos x="318" y="82"/>
                  </a:cxn>
                  <a:cxn ang="0">
                    <a:pos x="324" y="77"/>
                  </a:cxn>
                  <a:cxn ang="0">
                    <a:pos x="329" y="72"/>
                  </a:cxn>
                  <a:cxn ang="0">
                    <a:pos x="335" y="66"/>
                  </a:cxn>
                  <a:cxn ang="0">
                    <a:pos x="341" y="61"/>
                  </a:cxn>
                  <a:cxn ang="0">
                    <a:pos x="347" y="55"/>
                  </a:cxn>
                </a:cxnLst>
                <a:rect l="0" t="0" r="r" b="b"/>
                <a:pathLst>
                  <a:path w="347" h="109">
                    <a:moveTo>
                      <a:pt x="0" y="55"/>
                    </a:moveTo>
                    <a:lnTo>
                      <a:pt x="0" y="54"/>
                    </a:lnTo>
                    <a:lnTo>
                      <a:pt x="1" y="54"/>
                    </a:lnTo>
                    <a:lnTo>
                      <a:pt x="1" y="53"/>
                    </a:lnTo>
                    <a:lnTo>
                      <a:pt x="2" y="53"/>
                    </a:lnTo>
                    <a:lnTo>
                      <a:pt x="2" y="52"/>
                    </a:lnTo>
                    <a:lnTo>
                      <a:pt x="3" y="52"/>
                    </a:lnTo>
                    <a:lnTo>
                      <a:pt x="3" y="51"/>
                    </a:lnTo>
                    <a:lnTo>
                      <a:pt x="4" y="51"/>
                    </a:lnTo>
                    <a:lnTo>
                      <a:pt x="4" y="50"/>
                    </a:lnTo>
                    <a:lnTo>
                      <a:pt x="5" y="50"/>
                    </a:lnTo>
                    <a:lnTo>
                      <a:pt x="5" y="49"/>
                    </a:lnTo>
                    <a:lnTo>
                      <a:pt x="6" y="49"/>
                    </a:lnTo>
                    <a:lnTo>
                      <a:pt x="6" y="48"/>
                    </a:lnTo>
                    <a:lnTo>
                      <a:pt x="7" y="48"/>
                    </a:lnTo>
                    <a:lnTo>
                      <a:pt x="7" y="48"/>
                    </a:lnTo>
                    <a:lnTo>
                      <a:pt x="8" y="47"/>
                    </a:lnTo>
                    <a:lnTo>
                      <a:pt x="8" y="47"/>
                    </a:lnTo>
                    <a:lnTo>
                      <a:pt x="9" y="46"/>
                    </a:lnTo>
                    <a:lnTo>
                      <a:pt x="9" y="46"/>
                    </a:lnTo>
                    <a:lnTo>
                      <a:pt x="9" y="45"/>
                    </a:lnTo>
                    <a:lnTo>
                      <a:pt x="10" y="45"/>
                    </a:lnTo>
                    <a:lnTo>
                      <a:pt x="10" y="44"/>
                    </a:lnTo>
                    <a:lnTo>
                      <a:pt x="11" y="44"/>
                    </a:lnTo>
                    <a:lnTo>
                      <a:pt x="11" y="43"/>
                    </a:lnTo>
                    <a:lnTo>
                      <a:pt x="12" y="43"/>
                    </a:lnTo>
                    <a:lnTo>
                      <a:pt x="12" y="42"/>
                    </a:lnTo>
                    <a:lnTo>
                      <a:pt x="13" y="42"/>
                    </a:lnTo>
                    <a:lnTo>
                      <a:pt x="13" y="41"/>
                    </a:lnTo>
                    <a:lnTo>
                      <a:pt x="14" y="41"/>
                    </a:lnTo>
                    <a:lnTo>
                      <a:pt x="14" y="40"/>
                    </a:lnTo>
                    <a:lnTo>
                      <a:pt x="15" y="40"/>
                    </a:lnTo>
                    <a:lnTo>
                      <a:pt x="15" y="39"/>
                    </a:lnTo>
                    <a:lnTo>
                      <a:pt x="16" y="39"/>
                    </a:lnTo>
                    <a:lnTo>
                      <a:pt x="16" y="39"/>
                    </a:lnTo>
                    <a:lnTo>
                      <a:pt x="17" y="38"/>
                    </a:lnTo>
                    <a:lnTo>
                      <a:pt x="17" y="38"/>
                    </a:lnTo>
                    <a:lnTo>
                      <a:pt x="18" y="37"/>
                    </a:lnTo>
                    <a:lnTo>
                      <a:pt x="18" y="37"/>
                    </a:lnTo>
                    <a:lnTo>
                      <a:pt x="18" y="36"/>
                    </a:lnTo>
                    <a:lnTo>
                      <a:pt x="19" y="36"/>
                    </a:lnTo>
                    <a:lnTo>
                      <a:pt x="19" y="35"/>
                    </a:lnTo>
                    <a:lnTo>
                      <a:pt x="20" y="35"/>
                    </a:lnTo>
                    <a:lnTo>
                      <a:pt x="20" y="35"/>
                    </a:lnTo>
                    <a:lnTo>
                      <a:pt x="21" y="34"/>
                    </a:lnTo>
                    <a:lnTo>
                      <a:pt x="21" y="34"/>
                    </a:lnTo>
                    <a:lnTo>
                      <a:pt x="22" y="33"/>
                    </a:lnTo>
                    <a:lnTo>
                      <a:pt x="22" y="33"/>
                    </a:lnTo>
                    <a:lnTo>
                      <a:pt x="23" y="32"/>
                    </a:lnTo>
                    <a:lnTo>
                      <a:pt x="23" y="32"/>
                    </a:lnTo>
                    <a:lnTo>
                      <a:pt x="24" y="31"/>
                    </a:lnTo>
                    <a:lnTo>
                      <a:pt x="24" y="31"/>
                    </a:lnTo>
                    <a:lnTo>
                      <a:pt x="25" y="31"/>
                    </a:lnTo>
                    <a:lnTo>
                      <a:pt x="25" y="30"/>
                    </a:lnTo>
                    <a:lnTo>
                      <a:pt x="26" y="30"/>
                    </a:lnTo>
                    <a:lnTo>
                      <a:pt x="26" y="29"/>
                    </a:lnTo>
                    <a:lnTo>
                      <a:pt x="27" y="29"/>
                    </a:lnTo>
                    <a:lnTo>
                      <a:pt x="27" y="29"/>
                    </a:lnTo>
                    <a:lnTo>
                      <a:pt x="28" y="28"/>
                    </a:lnTo>
                    <a:lnTo>
                      <a:pt x="28" y="28"/>
                    </a:lnTo>
                    <a:lnTo>
                      <a:pt x="29" y="27"/>
                    </a:lnTo>
                    <a:lnTo>
                      <a:pt x="29" y="27"/>
                    </a:lnTo>
                    <a:lnTo>
                      <a:pt x="30" y="26"/>
                    </a:lnTo>
                    <a:lnTo>
                      <a:pt x="30" y="26"/>
                    </a:lnTo>
                    <a:lnTo>
                      <a:pt x="31" y="26"/>
                    </a:lnTo>
                    <a:lnTo>
                      <a:pt x="31" y="25"/>
                    </a:lnTo>
                    <a:lnTo>
                      <a:pt x="32" y="25"/>
                    </a:lnTo>
                    <a:lnTo>
                      <a:pt x="32" y="24"/>
                    </a:lnTo>
                    <a:lnTo>
                      <a:pt x="32" y="24"/>
                    </a:lnTo>
                    <a:lnTo>
                      <a:pt x="33" y="24"/>
                    </a:lnTo>
                    <a:lnTo>
                      <a:pt x="33" y="23"/>
                    </a:lnTo>
                    <a:lnTo>
                      <a:pt x="34" y="23"/>
                    </a:lnTo>
                    <a:lnTo>
                      <a:pt x="34" y="22"/>
                    </a:lnTo>
                    <a:lnTo>
                      <a:pt x="35" y="22"/>
                    </a:lnTo>
                    <a:lnTo>
                      <a:pt x="35" y="22"/>
                    </a:lnTo>
                    <a:lnTo>
                      <a:pt x="36" y="21"/>
                    </a:lnTo>
                    <a:lnTo>
                      <a:pt x="36" y="21"/>
                    </a:lnTo>
                    <a:lnTo>
                      <a:pt x="37" y="21"/>
                    </a:lnTo>
                    <a:lnTo>
                      <a:pt x="37" y="20"/>
                    </a:lnTo>
                    <a:lnTo>
                      <a:pt x="38" y="20"/>
                    </a:lnTo>
                    <a:lnTo>
                      <a:pt x="38" y="19"/>
                    </a:lnTo>
                    <a:lnTo>
                      <a:pt x="39" y="19"/>
                    </a:lnTo>
                    <a:lnTo>
                      <a:pt x="39" y="19"/>
                    </a:lnTo>
                    <a:lnTo>
                      <a:pt x="40" y="18"/>
                    </a:lnTo>
                    <a:lnTo>
                      <a:pt x="40" y="18"/>
                    </a:lnTo>
                    <a:lnTo>
                      <a:pt x="41" y="18"/>
                    </a:lnTo>
                    <a:lnTo>
                      <a:pt x="41" y="17"/>
                    </a:lnTo>
                    <a:lnTo>
                      <a:pt x="42" y="17"/>
                    </a:lnTo>
                    <a:lnTo>
                      <a:pt x="42" y="17"/>
                    </a:lnTo>
                    <a:lnTo>
                      <a:pt x="43" y="16"/>
                    </a:lnTo>
                    <a:lnTo>
                      <a:pt x="43" y="16"/>
                    </a:lnTo>
                    <a:lnTo>
                      <a:pt x="44" y="16"/>
                    </a:lnTo>
                    <a:lnTo>
                      <a:pt x="44" y="15"/>
                    </a:lnTo>
                    <a:lnTo>
                      <a:pt x="45" y="15"/>
                    </a:lnTo>
                    <a:lnTo>
                      <a:pt x="45" y="15"/>
                    </a:lnTo>
                    <a:lnTo>
                      <a:pt x="46" y="14"/>
                    </a:lnTo>
                    <a:lnTo>
                      <a:pt x="46" y="14"/>
                    </a:lnTo>
                    <a:lnTo>
                      <a:pt x="47" y="14"/>
                    </a:lnTo>
                    <a:lnTo>
                      <a:pt x="47" y="13"/>
                    </a:lnTo>
                    <a:lnTo>
                      <a:pt x="47" y="13"/>
                    </a:lnTo>
                    <a:lnTo>
                      <a:pt x="48" y="13"/>
                    </a:lnTo>
                    <a:lnTo>
                      <a:pt x="48" y="12"/>
                    </a:lnTo>
                    <a:lnTo>
                      <a:pt x="49" y="12"/>
                    </a:lnTo>
                    <a:lnTo>
                      <a:pt x="49" y="12"/>
                    </a:lnTo>
                    <a:lnTo>
                      <a:pt x="50" y="12"/>
                    </a:lnTo>
                    <a:lnTo>
                      <a:pt x="50" y="11"/>
                    </a:lnTo>
                    <a:lnTo>
                      <a:pt x="51" y="11"/>
                    </a:lnTo>
                    <a:lnTo>
                      <a:pt x="51" y="11"/>
                    </a:lnTo>
                    <a:lnTo>
                      <a:pt x="52" y="10"/>
                    </a:lnTo>
                    <a:lnTo>
                      <a:pt x="52" y="10"/>
                    </a:lnTo>
                    <a:lnTo>
                      <a:pt x="53" y="10"/>
                    </a:lnTo>
                    <a:lnTo>
                      <a:pt x="53" y="10"/>
                    </a:lnTo>
                    <a:lnTo>
                      <a:pt x="54" y="9"/>
                    </a:lnTo>
                    <a:lnTo>
                      <a:pt x="54" y="9"/>
                    </a:lnTo>
                    <a:lnTo>
                      <a:pt x="55" y="9"/>
                    </a:lnTo>
                    <a:lnTo>
                      <a:pt x="55" y="8"/>
                    </a:lnTo>
                    <a:lnTo>
                      <a:pt x="56" y="8"/>
                    </a:lnTo>
                    <a:lnTo>
                      <a:pt x="56" y="8"/>
                    </a:lnTo>
                    <a:lnTo>
                      <a:pt x="57" y="8"/>
                    </a:lnTo>
                    <a:lnTo>
                      <a:pt x="57" y="8"/>
                    </a:lnTo>
                    <a:lnTo>
                      <a:pt x="58" y="7"/>
                    </a:lnTo>
                    <a:lnTo>
                      <a:pt x="58" y="7"/>
                    </a:lnTo>
                    <a:lnTo>
                      <a:pt x="59" y="7"/>
                    </a:lnTo>
                    <a:lnTo>
                      <a:pt x="59" y="7"/>
                    </a:lnTo>
                    <a:lnTo>
                      <a:pt x="60" y="6"/>
                    </a:lnTo>
                    <a:lnTo>
                      <a:pt x="60" y="6"/>
                    </a:lnTo>
                    <a:lnTo>
                      <a:pt x="61" y="6"/>
                    </a:lnTo>
                    <a:lnTo>
                      <a:pt x="61" y="6"/>
                    </a:lnTo>
                    <a:lnTo>
                      <a:pt x="61" y="5"/>
                    </a:lnTo>
                    <a:lnTo>
                      <a:pt x="62" y="5"/>
                    </a:lnTo>
                    <a:lnTo>
                      <a:pt x="62" y="5"/>
                    </a:lnTo>
                    <a:lnTo>
                      <a:pt x="63" y="5"/>
                    </a:lnTo>
                    <a:lnTo>
                      <a:pt x="63" y="5"/>
                    </a:lnTo>
                    <a:lnTo>
                      <a:pt x="64" y="4"/>
                    </a:lnTo>
                    <a:lnTo>
                      <a:pt x="64" y="4"/>
                    </a:lnTo>
                    <a:lnTo>
                      <a:pt x="65" y="4"/>
                    </a:lnTo>
                    <a:lnTo>
                      <a:pt x="65" y="4"/>
                    </a:lnTo>
                    <a:lnTo>
                      <a:pt x="66" y="4"/>
                    </a:lnTo>
                    <a:lnTo>
                      <a:pt x="66" y="4"/>
                    </a:lnTo>
                    <a:lnTo>
                      <a:pt x="67" y="3"/>
                    </a:lnTo>
                    <a:lnTo>
                      <a:pt x="67" y="3"/>
                    </a:lnTo>
                    <a:lnTo>
                      <a:pt x="68" y="3"/>
                    </a:lnTo>
                    <a:lnTo>
                      <a:pt x="68" y="3"/>
                    </a:lnTo>
                    <a:lnTo>
                      <a:pt x="69" y="3"/>
                    </a:lnTo>
                    <a:lnTo>
                      <a:pt x="69" y="3"/>
                    </a:lnTo>
                    <a:lnTo>
                      <a:pt x="70" y="3"/>
                    </a:lnTo>
                    <a:lnTo>
                      <a:pt x="70" y="2"/>
                    </a:lnTo>
                    <a:lnTo>
                      <a:pt x="71" y="2"/>
                    </a:lnTo>
                    <a:lnTo>
                      <a:pt x="71" y="2"/>
                    </a:lnTo>
                    <a:lnTo>
                      <a:pt x="72" y="2"/>
                    </a:lnTo>
                    <a:lnTo>
                      <a:pt x="72" y="2"/>
                    </a:lnTo>
                    <a:lnTo>
                      <a:pt x="73" y="2"/>
                    </a:lnTo>
                    <a:lnTo>
                      <a:pt x="73" y="2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6" y="1"/>
                    </a:lnTo>
                    <a:lnTo>
                      <a:pt x="76" y="1"/>
                    </a:lnTo>
                    <a:lnTo>
                      <a:pt x="77" y="1"/>
                    </a:lnTo>
                    <a:lnTo>
                      <a:pt x="77" y="1"/>
                    </a:lnTo>
                    <a:lnTo>
                      <a:pt x="78" y="1"/>
                    </a:lnTo>
                    <a:lnTo>
                      <a:pt x="78" y="1"/>
                    </a:lnTo>
                    <a:lnTo>
                      <a:pt x="79" y="0"/>
                    </a:lnTo>
                    <a:lnTo>
                      <a:pt x="79" y="0"/>
                    </a:lnTo>
                    <a:lnTo>
                      <a:pt x="80" y="0"/>
                    </a:lnTo>
                    <a:lnTo>
                      <a:pt x="80" y="0"/>
                    </a:lnTo>
                    <a:lnTo>
                      <a:pt x="81" y="0"/>
                    </a:lnTo>
                    <a:lnTo>
                      <a:pt x="81" y="0"/>
                    </a:lnTo>
                    <a:lnTo>
                      <a:pt x="82" y="0"/>
                    </a:lnTo>
                    <a:lnTo>
                      <a:pt x="82" y="0"/>
                    </a:lnTo>
                    <a:lnTo>
                      <a:pt x="83" y="0"/>
                    </a:lnTo>
                    <a:lnTo>
                      <a:pt x="83" y="0"/>
                    </a:lnTo>
                    <a:lnTo>
                      <a:pt x="84" y="0"/>
                    </a:lnTo>
                    <a:lnTo>
                      <a:pt x="84" y="0"/>
                    </a:lnTo>
                    <a:lnTo>
                      <a:pt x="85" y="0"/>
                    </a:lnTo>
                    <a:lnTo>
                      <a:pt x="85" y="0"/>
                    </a:lnTo>
                    <a:lnTo>
                      <a:pt x="86" y="0"/>
                    </a:lnTo>
                    <a:lnTo>
                      <a:pt x="86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88" y="0"/>
                    </a:lnTo>
                    <a:lnTo>
                      <a:pt x="88" y="0"/>
                    </a:lnTo>
                    <a:lnTo>
                      <a:pt x="89" y="0"/>
                    </a:lnTo>
                    <a:lnTo>
                      <a:pt x="89" y="0"/>
                    </a:lnTo>
                    <a:lnTo>
                      <a:pt x="89" y="0"/>
                    </a:lnTo>
                    <a:lnTo>
                      <a:pt x="90" y="0"/>
                    </a:lnTo>
                    <a:lnTo>
                      <a:pt x="90" y="0"/>
                    </a:lnTo>
                    <a:lnTo>
                      <a:pt x="91" y="0"/>
                    </a:lnTo>
                    <a:lnTo>
                      <a:pt x="91" y="0"/>
                    </a:lnTo>
                    <a:lnTo>
                      <a:pt x="92" y="0"/>
                    </a:lnTo>
                    <a:lnTo>
                      <a:pt x="92" y="0"/>
                    </a:lnTo>
                    <a:lnTo>
                      <a:pt x="93" y="0"/>
                    </a:lnTo>
                    <a:lnTo>
                      <a:pt x="93" y="0"/>
                    </a:lnTo>
                    <a:lnTo>
                      <a:pt x="94" y="0"/>
                    </a:lnTo>
                    <a:lnTo>
                      <a:pt x="94" y="0"/>
                    </a:lnTo>
                    <a:lnTo>
                      <a:pt x="95" y="1"/>
                    </a:lnTo>
                    <a:lnTo>
                      <a:pt x="95" y="1"/>
                    </a:lnTo>
                    <a:lnTo>
                      <a:pt x="96" y="1"/>
                    </a:lnTo>
                    <a:lnTo>
                      <a:pt x="96" y="1"/>
                    </a:lnTo>
                    <a:lnTo>
                      <a:pt x="97" y="1"/>
                    </a:lnTo>
                    <a:lnTo>
                      <a:pt x="97" y="1"/>
                    </a:lnTo>
                    <a:lnTo>
                      <a:pt x="98" y="1"/>
                    </a:lnTo>
                    <a:lnTo>
                      <a:pt x="98" y="1"/>
                    </a:lnTo>
                    <a:lnTo>
                      <a:pt x="99" y="1"/>
                    </a:lnTo>
                    <a:lnTo>
                      <a:pt x="99" y="1"/>
                    </a:lnTo>
                    <a:lnTo>
                      <a:pt x="100" y="1"/>
                    </a:lnTo>
                    <a:lnTo>
                      <a:pt x="100" y="2"/>
                    </a:lnTo>
                    <a:lnTo>
                      <a:pt x="101" y="2"/>
                    </a:lnTo>
                    <a:lnTo>
                      <a:pt x="101" y="2"/>
                    </a:lnTo>
                    <a:lnTo>
                      <a:pt x="102" y="2"/>
                    </a:lnTo>
                    <a:lnTo>
                      <a:pt x="102" y="2"/>
                    </a:lnTo>
                    <a:lnTo>
                      <a:pt x="103" y="2"/>
                    </a:lnTo>
                    <a:lnTo>
                      <a:pt x="103" y="2"/>
                    </a:lnTo>
                    <a:lnTo>
                      <a:pt x="104" y="3"/>
                    </a:lnTo>
                    <a:lnTo>
                      <a:pt x="104" y="3"/>
                    </a:lnTo>
                    <a:lnTo>
                      <a:pt x="104" y="3"/>
                    </a:lnTo>
                    <a:lnTo>
                      <a:pt x="105" y="3"/>
                    </a:lnTo>
                    <a:lnTo>
                      <a:pt x="105" y="3"/>
                    </a:lnTo>
                    <a:lnTo>
                      <a:pt x="106" y="3"/>
                    </a:lnTo>
                    <a:lnTo>
                      <a:pt x="106" y="3"/>
                    </a:lnTo>
                    <a:lnTo>
                      <a:pt x="107" y="4"/>
                    </a:lnTo>
                    <a:lnTo>
                      <a:pt x="107" y="4"/>
                    </a:lnTo>
                    <a:lnTo>
                      <a:pt x="108" y="4"/>
                    </a:lnTo>
                    <a:lnTo>
                      <a:pt x="108" y="4"/>
                    </a:lnTo>
                    <a:lnTo>
                      <a:pt x="109" y="4"/>
                    </a:lnTo>
                    <a:lnTo>
                      <a:pt x="109" y="4"/>
                    </a:lnTo>
                    <a:lnTo>
                      <a:pt x="110" y="5"/>
                    </a:lnTo>
                    <a:lnTo>
                      <a:pt x="110" y="5"/>
                    </a:lnTo>
                    <a:lnTo>
                      <a:pt x="111" y="5"/>
                    </a:lnTo>
                    <a:lnTo>
                      <a:pt x="111" y="5"/>
                    </a:lnTo>
                    <a:lnTo>
                      <a:pt x="112" y="5"/>
                    </a:lnTo>
                    <a:lnTo>
                      <a:pt x="112" y="6"/>
                    </a:lnTo>
                    <a:lnTo>
                      <a:pt x="113" y="6"/>
                    </a:lnTo>
                    <a:lnTo>
                      <a:pt x="113" y="6"/>
                    </a:lnTo>
                    <a:lnTo>
                      <a:pt x="114" y="6"/>
                    </a:lnTo>
                    <a:lnTo>
                      <a:pt x="114" y="7"/>
                    </a:lnTo>
                    <a:lnTo>
                      <a:pt x="115" y="7"/>
                    </a:lnTo>
                    <a:lnTo>
                      <a:pt x="115" y="7"/>
                    </a:lnTo>
                    <a:lnTo>
                      <a:pt x="116" y="7"/>
                    </a:lnTo>
                    <a:lnTo>
                      <a:pt x="116" y="8"/>
                    </a:lnTo>
                    <a:lnTo>
                      <a:pt x="117" y="8"/>
                    </a:lnTo>
                    <a:lnTo>
                      <a:pt x="117" y="8"/>
                    </a:lnTo>
                    <a:lnTo>
                      <a:pt x="118" y="8"/>
                    </a:lnTo>
                    <a:lnTo>
                      <a:pt x="118" y="8"/>
                    </a:lnTo>
                    <a:lnTo>
                      <a:pt x="118" y="9"/>
                    </a:lnTo>
                    <a:lnTo>
                      <a:pt x="119" y="9"/>
                    </a:lnTo>
                    <a:lnTo>
                      <a:pt x="119" y="9"/>
                    </a:lnTo>
                    <a:lnTo>
                      <a:pt x="120" y="10"/>
                    </a:lnTo>
                    <a:lnTo>
                      <a:pt x="120" y="10"/>
                    </a:lnTo>
                    <a:lnTo>
                      <a:pt x="121" y="10"/>
                    </a:lnTo>
                    <a:lnTo>
                      <a:pt x="121" y="10"/>
                    </a:lnTo>
                    <a:lnTo>
                      <a:pt x="122" y="11"/>
                    </a:lnTo>
                    <a:lnTo>
                      <a:pt x="122" y="11"/>
                    </a:lnTo>
                    <a:lnTo>
                      <a:pt x="123" y="11"/>
                    </a:lnTo>
                    <a:lnTo>
                      <a:pt x="123" y="12"/>
                    </a:lnTo>
                    <a:lnTo>
                      <a:pt x="124" y="12"/>
                    </a:lnTo>
                    <a:lnTo>
                      <a:pt x="124" y="12"/>
                    </a:lnTo>
                    <a:lnTo>
                      <a:pt x="125" y="12"/>
                    </a:lnTo>
                    <a:lnTo>
                      <a:pt x="125" y="13"/>
                    </a:lnTo>
                    <a:lnTo>
                      <a:pt x="126" y="13"/>
                    </a:lnTo>
                    <a:lnTo>
                      <a:pt x="126" y="13"/>
                    </a:lnTo>
                    <a:lnTo>
                      <a:pt x="127" y="14"/>
                    </a:lnTo>
                    <a:lnTo>
                      <a:pt x="127" y="14"/>
                    </a:lnTo>
                    <a:lnTo>
                      <a:pt x="128" y="14"/>
                    </a:lnTo>
                    <a:lnTo>
                      <a:pt x="128" y="15"/>
                    </a:lnTo>
                    <a:lnTo>
                      <a:pt x="129" y="15"/>
                    </a:lnTo>
                    <a:lnTo>
                      <a:pt x="129" y="15"/>
                    </a:lnTo>
                    <a:lnTo>
                      <a:pt x="130" y="16"/>
                    </a:lnTo>
                    <a:lnTo>
                      <a:pt x="130" y="16"/>
                    </a:lnTo>
                    <a:lnTo>
                      <a:pt x="131" y="16"/>
                    </a:lnTo>
                    <a:lnTo>
                      <a:pt x="131" y="17"/>
                    </a:lnTo>
                    <a:lnTo>
                      <a:pt x="132" y="17"/>
                    </a:lnTo>
                    <a:lnTo>
                      <a:pt x="132" y="17"/>
                    </a:lnTo>
                    <a:lnTo>
                      <a:pt x="132" y="18"/>
                    </a:lnTo>
                    <a:lnTo>
                      <a:pt x="133" y="18"/>
                    </a:lnTo>
                    <a:lnTo>
                      <a:pt x="133" y="18"/>
                    </a:lnTo>
                    <a:lnTo>
                      <a:pt x="134" y="19"/>
                    </a:lnTo>
                    <a:lnTo>
                      <a:pt x="134" y="19"/>
                    </a:lnTo>
                    <a:lnTo>
                      <a:pt x="135" y="19"/>
                    </a:lnTo>
                    <a:lnTo>
                      <a:pt x="135" y="20"/>
                    </a:lnTo>
                    <a:lnTo>
                      <a:pt x="136" y="20"/>
                    </a:lnTo>
                    <a:lnTo>
                      <a:pt x="136" y="21"/>
                    </a:lnTo>
                    <a:lnTo>
                      <a:pt x="137" y="21"/>
                    </a:lnTo>
                    <a:lnTo>
                      <a:pt x="137" y="21"/>
                    </a:lnTo>
                    <a:lnTo>
                      <a:pt x="138" y="22"/>
                    </a:lnTo>
                    <a:lnTo>
                      <a:pt x="138" y="22"/>
                    </a:lnTo>
                    <a:lnTo>
                      <a:pt x="139" y="22"/>
                    </a:lnTo>
                    <a:lnTo>
                      <a:pt x="139" y="23"/>
                    </a:lnTo>
                    <a:lnTo>
                      <a:pt x="140" y="23"/>
                    </a:lnTo>
                    <a:lnTo>
                      <a:pt x="140" y="24"/>
                    </a:lnTo>
                    <a:lnTo>
                      <a:pt x="141" y="24"/>
                    </a:lnTo>
                    <a:lnTo>
                      <a:pt x="141" y="24"/>
                    </a:lnTo>
                    <a:lnTo>
                      <a:pt x="142" y="25"/>
                    </a:lnTo>
                    <a:lnTo>
                      <a:pt x="142" y="25"/>
                    </a:lnTo>
                    <a:lnTo>
                      <a:pt x="143" y="26"/>
                    </a:lnTo>
                    <a:lnTo>
                      <a:pt x="143" y="26"/>
                    </a:lnTo>
                    <a:lnTo>
                      <a:pt x="144" y="26"/>
                    </a:lnTo>
                    <a:lnTo>
                      <a:pt x="144" y="27"/>
                    </a:lnTo>
                    <a:lnTo>
                      <a:pt x="145" y="27"/>
                    </a:lnTo>
                    <a:lnTo>
                      <a:pt x="145" y="28"/>
                    </a:lnTo>
                    <a:lnTo>
                      <a:pt x="146" y="28"/>
                    </a:lnTo>
                    <a:lnTo>
                      <a:pt x="146" y="29"/>
                    </a:lnTo>
                    <a:lnTo>
                      <a:pt x="147" y="29"/>
                    </a:lnTo>
                    <a:lnTo>
                      <a:pt x="147" y="29"/>
                    </a:lnTo>
                    <a:lnTo>
                      <a:pt x="147" y="30"/>
                    </a:lnTo>
                    <a:lnTo>
                      <a:pt x="148" y="30"/>
                    </a:lnTo>
                    <a:lnTo>
                      <a:pt x="148" y="31"/>
                    </a:lnTo>
                    <a:lnTo>
                      <a:pt x="149" y="31"/>
                    </a:lnTo>
                    <a:lnTo>
                      <a:pt x="149" y="31"/>
                    </a:lnTo>
                    <a:lnTo>
                      <a:pt x="150" y="32"/>
                    </a:lnTo>
                    <a:lnTo>
                      <a:pt x="150" y="32"/>
                    </a:lnTo>
                    <a:lnTo>
                      <a:pt x="151" y="33"/>
                    </a:lnTo>
                    <a:lnTo>
                      <a:pt x="151" y="33"/>
                    </a:lnTo>
                    <a:lnTo>
                      <a:pt x="152" y="34"/>
                    </a:lnTo>
                    <a:lnTo>
                      <a:pt x="152" y="34"/>
                    </a:lnTo>
                    <a:lnTo>
                      <a:pt x="153" y="35"/>
                    </a:lnTo>
                    <a:lnTo>
                      <a:pt x="153" y="35"/>
                    </a:lnTo>
                    <a:lnTo>
                      <a:pt x="154" y="35"/>
                    </a:lnTo>
                    <a:lnTo>
                      <a:pt x="154" y="36"/>
                    </a:lnTo>
                    <a:lnTo>
                      <a:pt x="155" y="36"/>
                    </a:lnTo>
                    <a:lnTo>
                      <a:pt x="155" y="37"/>
                    </a:lnTo>
                    <a:lnTo>
                      <a:pt x="156" y="37"/>
                    </a:lnTo>
                    <a:lnTo>
                      <a:pt x="156" y="38"/>
                    </a:lnTo>
                    <a:lnTo>
                      <a:pt x="157" y="38"/>
                    </a:lnTo>
                    <a:lnTo>
                      <a:pt x="157" y="39"/>
                    </a:lnTo>
                    <a:lnTo>
                      <a:pt x="158" y="39"/>
                    </a:lnTo>
                    <a:lnTo>
                      <a:pt x="158" y="39"/>
                    </a:lnTo>
                    <a:lnTo>
                      <a:pt x="159" y="40"/>
                    </a:lnTo>
                    <a:lnTo>
                      <a:pt x="159" y="40"/>
                    </a:lnTo>
                    <a:lnTo>
                      <a:pt x="160" y="41"/>
                    </a:lnTo>
                    <a:lnTo>
                      <a:pt x="160" y="41"/>
                    </a:lnTo>
                    <a:lnTo>
                      <a:pt x="161" y="42"/>
                    </a:lnTo>
                    <a:lnTo>
                      <a:pt x="161" y="42"/>
                    </a:lnTo>
                    <a:lnTo>
                      <a:pt x="161" y="43"/>
                    </a:lnTo>
                    <a:lnTo>
                      <a:pt x="162" y="43"/>
                    </a:lnTo>
                    <a:lnTo>
                      <a:pt x="162" y="44"/>
                    </a:lnTo>
                    <a:lnTo>
                      <a:pt x="163" y="44"/>
                    </a:lnTo>
                    <a:lnTo>
                      <a:pt x="163" y="45"/>
                    </a:lnTo>
                    <a:lnTo>
                      <a:pt x="164" y="45"/>
                    </a:lnTo>
                    <a:lnTo>
                      <a:pt x="164" y="46"/>
                    </a:lnTo>
                    <a:lnTo>
                      <a:pt x="165" y="46"/>
                    </a:lnTo>
                    <a:lnTo>
                      <a:pt x="165" y="47"/>
                    </a:lnTo>
                    <a:lnTo>
                      <a:pt x="166" y="47"/>
                    </a:lnTo>
                    <a:lnTo>
                      <a:pt x="166" y="48"/>
                    </a:lnTo>
                    <a:lnTo>
                      <a:pt x="167" y="48"/>
                    </a:lnTo>
                    <a:lnTo>
                      <a:pt x="167" y="48"/>
                    </a:lnTo>
                    <a:lnTo>
                      <a:pt x="168" y="49"/>
                    </a:lnTo>
                    <a:lnTo>
                      <a:pt x="168" y="49"/>
                    </a:lnTo>
                    <a:lnTo>
                      <a:pt x="169" y="50"/>
                    </a:lnTo>
                    <a:lnTo>
                      <a:pt x="169" y="50"/>
                    </a:lnTo>
                    <a:lnTo>
                      <a:pt x="170" y="51"/>
                    </a:lnTo>
                    <a:lnTo>
                      <a:pt x="170" y="51"/>
                    </a:lnTo>
                    <a:lnTo>
                      <a:pt x="171" y="52"/>
                    </a:lnTo>
                    <a:lnTo>
                      <a:pt x="171" y="52"/>
                    </a:lnTo>
                    <a:lnTo>
                      <a:pt x="172" y="53"/>
                    </a:lnTo>
                    <a:lnTo>
                      <a:pt x="172" y="53"/>
                    </a:lnTo>
                    <a:lnTo>
                      <a:pt x="173" y="54"/>
                    </a:lnTo>
                    <a:lnTo>
                      <a:pt x="173" y="54"/>
                    </a:lnTo>
                    <a:lnTo>
                      <a:pt x="174" y="55"/>
                    </a:lnTo>
                    <a:lnTo>
                      <a:pt x="174" y="55"/>
                    </a:lnTo>
                    <a:lnTo>
                      <a:pt x="175" y="56"/>
                    </a:lnTo>
                    <a:lnTo>
                      <a:pt x="175" y="56"/>
                    </a:lnTo>
                    <a:lnTo>
                      <a:pt x="175" y="57"/>
                    </a:lnTo>
                    <a:lnTo>
                      <a:pt x="176" y="57"/>
                    </a:lnTo>
                    <a:lnTo>
                      <a:pt x="176" y="57"/>
                    </a:lnTo>
                    <a:lnTo>
                      <a:pt x="177" y="58"/>
                    </a:lnTo>
                    <a:lnTo>
                      <a:pt x="177" y="58"/>
                    </a:lnTo>
                    <a:lnTo>
                      <a:pt x="178" y="59"/>
                    </a:lnTo>
                    <a:lnTo>
                      <a:pt x="178" y="59"/>
                    </a:lnTo>
                    <a:lnTo>
                      <a:pt x="179" y="60"/>
                    </a:lnTo>
                    <a:lnTo>
                      <a:pt x="179" y="60"/>
                    </a:lnTo>
                    <a:lnTo>
                      <a:pt x="180" y="61"/>
                    </a:lnTo>
                    <a:lnTo>
                      <a:pt x="180" y="61"/>
                    </a:lnTo>
                    <a:lnTo>
                      <a:pt x="181" y="62"/>
                    </a:lnTo>
                    <a:lnTo>
                      <a:pt x="181" y="62"/>
                    </a:lnTo>
                    <a:lnTo>
                      <a:pt x="182" y="63"/>
                    </a:lnTo>
                    <a:lnTo>
                      <a:pt x="182" y="63"/>
                    </a:lnTo>
                    <a:lnTo>
                      <a:pt x="183" y="64"/>
                    </a:lnTo>
                    <a:lnTo>
                      <a:pt x="183" y="64"/>
                    </a:lnTo>
                    <a:lnTo>
                      <a:pt x="184" y="65"/>
                    </a:lnTo>
                    <a:lnTo>
                      <a:pt x="184" y="65"/>
                    </a:lnTo>
                    <a:lnTo>
                      <a:pt x="185" y="66"/>
                    </a:lnTo>
                    <a:lnTo>
                      <a:pt x="185" y="66"/>
                    </a:lnTo>
                    <a:lnTo>
                      <a:pt x="186" y="66"/>
                    </a:lnTo>
                    <a:lnTo>
                      <a:pt x="186" y="67"/>
                    </a:lnTo>
                    <a:lnTo>
                      <a:pt x="187" y="67"/>
                    </a:lnTo>
                    <a:lnTo>
                      <a:pt x="187" y="68"/>
                    </a:lnTo>
                    <a:lnTo>
                      <a:pt x="188" y="68"/>
                    </a:lnTo>
                    <a:lnTo>
                      <a:pt x="188" y="69"/>
                    </a:lnTo>
                    <a:lnTo>
                      <a:pt x="189" y="69"/>
                    </a:lnTo>
                    <a:lnTo>
                      <a:pt x="189" y="70"/>
                    </a:lnTo>
                    <a:lnTo>
                      <a:pt x="189" y="70"/>
                    </a:lnTo>
                    <a:lnTo>
                      <a:pt x="190" y="70"/>
                    </a:lnTo>
                    <a:lnTo>
                      <a:pt x="190" y="71"/>
                    </a:lnTo>
                    <a:lnTo>
                      <a:pt x="191" y="71"/>
                    </a:lnTo>
                    <a:lnTo>
                      <a:pt x="191" y="72"/>
                    </a:lnTo>
                    <a:lnTo>
                      <a:pt x="192" y="72"/>
                    </a:lnTo>
                    <a:lnTo>
                      <a:pt x="192" y="73"/>
                    </a:lnTo>
                    <a:lnTo>
                      <a:pt x="193" y="73"/>
                    </a:lnTo>
                    <a:lnTo>
                      <a:pt x="193" y="74"/>
                    </a:lnTo>
                    <a:lnTo>
                      <a:pt x="194" y="74"/>
                    </a:lnTo>
                    <a:lnTo>
                      <a:pt x="194" y="75"/>
                    </a:lnTo>
                    <a:lnTo>
                      <a:pt x="195" y="75"/>
                    </a:lnTo>
                    <a:lnTo>
                      <a:pt x="195" y="75"/>
                    </a:lnTo>
                    <a:lnTo>
                      <a:pt x="196" y="76"/>
                    </a:lnTo>
                    <a:lnTo>
                      <a:pt x="196" y="76"/>
                    </a:lnTo>
                    <a:lnTo>
                      <a:pt x="197" y="77"/>
                    </a:lnTo>
                    <a:lnTo>
                      <a:pt x="197" y="77"/>
                    </a:lnTo>
                    <a:lnTo>
                      <a:pt x="198" y="78"/>
                    </a:lnTo>
                    <a:lnTo>
                      <a:pt x="198" y="78"/>
                    </a:lnTo>
                    <a:lnTo>
                      <a:pt x="199" y="79"/>
                    </a:lnTo>
                    <a:lnTo>
                      <a:pt x="199" y="79"/>
                    </a:lnTo>
                    <a:lnTo>
                      <a:pt x="200" y="79"/>
                    </a:lnTo>
                    <a:lnTo>
                      <a:pt x="200" y="80"/>
                    </a:lnTo>
                    <a:lnTo>
                      <a:pt x="201" y="80"/>
                    </a:lnTo>
                    <a:lnTo>
                      <a:pt x="201" y="81"/>
                    </a:lnTo>
                    <a:lnTo>
                      <a:pt x="202" y="81"/>
                    </a:lnTo>
                    <a:lnTo>
                      <a:pt x="202" y="81"/>
                    </a:lnTo>
                    <a:lnTo>
                      <a:pt x="203" y="82"/>
                    </a:lnTo>
                    <a:lnTo>
                      <a:pt x="203" y="82"/>
                    </a:lnTo>
                    <a:lnTo>
                      <a:pt x="204" y="83"/>
                    </a:lnTo>
                    <a:lnTo>
                      <a:pt x="204" y="83"/>
                    </a:lnTo>
                    <a:lnTo>
                      <a:pt x="204" y="84"/>
                    </a:lnTo>
                    <a:lnTo>
                      <a:pt x="205" y="84"/>
                    </a:lnTo>
                    <a:lnTo>
                      <a:pt x="205" y="84"/>
                    </a:lnTo>
                    <a:lnTo>
                      <a:pt x="206" y="85"/>
                    </a:lnTo>
                    <a:lnTo>
                      <a:pt x="206" y="85"/>
                    </a:lnTo>
                    <a:lnTo>
                      <a:pt x="207" y="86"/>
                    </a:lnTo>
                    <a:lnTo>
                      <a:pt x="207" y="86"/>
                    </a:lnTo>
                    <a:lnTo>
                      <a:pt x="208" y="86"/>
                    </a:lnTo>
                    <a:lnTo>
                      <a:pt x="208" y="87"/>
                    </a:lnTo>
                    <a:lnTo>
                      <a:pt x="209" y="87"/>
                    </a:lnTo>
                    <a:lnTo>
                      <a:pt x="209" y="88"/>
                    </a:lnTo>
                    <a:lnTo>
                      <a:pt x="210" y="88"/>
                    </a:lnTo>
                    <a:lnTo>
                      <a:pt x="210" y="88"/>
                    </a:lnTo>
                    <a:lnTo>
                      <a:pt x="211" y="89"/>
                    </a:lnTo>
                    <a:lnTo>
                      <a:pt x="211" y="89"/>
                    </a:lnTo>
                    <a:lnTo>
                      <a:pt x="212" y="89"/>
                    </a:lnTo>
                    <a:lnTo>
                      <a:pt x="212" y="90"/>
                    </a:lnTo>
                    <a:lnTo>
                      <a:pt x="213" y="90"/>
                    </a:lnTo>
                    <a:lnTo>
                      <a:pt x="213" y="90"/>
                    </a:lnTo>
                    <a:lnTo>
                      <a:pt x="214" y="91"/>
                    </a:lnTo>
                    <a:lnTo>
                      <a:pt x="214" y="91"/>
                    </a:lnTo>
                    <a:lnTo>
                      <a:pt x="215" y="92"/>
                    </a:lnTo>
                    <a:lnTo>
                      <a:pt x="215" y="92"/>
                    </a:lnTo>
                    <a:lnTo>
                      <a:pt x="216" y="92"/>
                    </a:lnTo>
                    <a:lnTo>
                      <a:pt x="216" y="93"/>
                    </a:lnTo>
                    <a:lnTo>
                      <a:pt x="217" y="93"/>
                    </a:lnTo>
                    <a:lnTo>
                      <a:pt x="217" y="93"/>
                    </a:lnTo>
                    <a:lnTo>
                      <a:pt x="218" y="94"/>
                    </a:lnTo>
                    <a:lnTo>
                      <a:pt x="218" y="94"/>
                    </a:lnTo>
                    <a:lnTo>
                      <a:pt x="218" y="94"/>
                    </a:lnTo>
                    <a:lnTo>
                      <a:pt x="219" y="95"/>
                    </a:lnTo>
                    <a:lnTo>
                      <a:pt x="219" y="95"/>
                    </a:lnTo>
                    <a:lnTo>
                      <a:pt x="220" y="95"/>
                    </a:lnTo>
                    <a:lnTo>
                      <a:pt x="220" y="96"/>
                    </a:lnTo>
                    <a:lnTo>
                      <a:pt x="221" y="96"/>
                    </a:lnTo>
                    <a:lnTo>
                      <a:pt x="221" y="96"/>
                    </a:lnTo>
                    <a:lnTo>
                      <a:pt x="222" y="96"/>
                    </a:lnTo>
                    <a:lnTo>
                      <a:pt x="222" y="97"/>
                    </a:lnTo>
                    <a:lnTo>
                      <a:pt x="223" y="97"/>
                    </a:lnTo>
                    <a:lnTo>
                      <a:pt x="223" y="97"/>
                    </a:lnTo>
                    <a:lnTo>
                      <a:pt x="224" y="98"/>
                    </a:lnTo>
                    <a:lnTo>
                      <a:pt x="224" y="98"/>
                    </a:lnTo>
                    <a:lnTo>
                      <a:pt x="225" y="98"/>
                    </a:lnTo>
                    <a:lnTo>
                      <a:pt x="225" y="98"/>
                    </a:lnTo>
                    <a:lnTo>
                      <a:pt x="226" y="99"/>
                    </a:lnTo>
                    <a:lnTo>
                      <a:pt x="226" y="99"/>
                    </a:lnTo>
                    <a:lnTo>
                      <a:pt x="227" y="99"/>
                    </a:lnTo>
                    <a:lnTo>
                      <a:pt x="227" y="100"/>
                    </a:lnTo>
                    <a:lnTo>
                      <a:pt x="228" y="100"/>
                    </a:lnTo>
                    <a:lnTo>
                      <a:pt x="228" y="100"/>
                    </a:lnTo>
                    <a:lnTo>
                      <a:pt x="229" y="100"/>
                    </a:lnTo>
                    <a:lnTo>
                      <a:pt x="229" y="101"/>
                    </a:lnTo>
                    <a:lnTo>
                      <a:pt x="230" y="101"/>
                    </a:lnTo>
                    <a:lnTo>
                      <a:pt x="230" y="101"/>
                    </a:lnTo>
                    <a:lnTo>
                      <a:pt x="231" y="101"/>
                    </a:lnTo>
                    <a:lnTo>
                      <a:pt x="231" y="102"/>
                    </a:lnTo>
                    <a:lnTo>
                      <a:pt x="232" y="102"/>
                    </a:lnTo>
                    <a:lnTo>
                      <a:pt x="232" y="102"/>
                    </a:lnTo>
                    <a:lnTo>
                      <a:pt x="232" y="102"/>
                    </a:lnTo>
                    <a:lnTo>
                      <a:pt x="233" y="103"/>
                    </a:lnTo>
                    <a:lnTo>
                      <a:pt x="233" y="103"/>
                    </a:lnTo>
                    <a:lnTo>
                      <a:pt x="234" y="103"/>
                    </a:lnTo>
                    <a:lnTo>
                      <a:pt x="234" y="103"/>
                    </a:lnTo>
                    <a:lnTo>
                      <a:pt x="235" y="103"/>
                    </a:lnTo>
                    <a:lnTo>
                      <a:pt x="235" y="104"/>
                    </a:lnTo>
                    <a:lnTo>
                      <a:pt x="236" y="104"/>
                    </a:lnTo>
                    <a:lnTo>
                      <a:pt x="236" y="104"/>
                    </a:lnTo>
                    <a:lnTo>
                      <a:pt x="237" y="104"/>
                    </a:lnTo>
                    <a:lnTo>
                      <a:pt x="237" y="105"/>
                    </a:lnTo>
                    <a:lnTo>
                      <a:pt x="238" y="105"/>
                    </a:lnTo>
                    <a:lnTo>
                      <a:pt x="238" y="105"/>
                    </a:lnTo>
                    <a:lnTo>
                      <a:pt x="239" y="105"/>
                    </a:lnTo>
                    <a:lnTo>
                      <a:pt x="239" y="105"/>
                    </a:lnTo>
                    <a:lnTo>
                      <a:pt x="240" y="105"/>
                    </a:lnTo>
                    <a:lnTo>
                      <a:pt x="240" y="106"/>
                    </a:lnTo>
                    <a:lnTo>
                      <a:pt x="241" y="106"/>
                    </a:lnTo>
                    <a:lnTo>
                      <a:pt x="241" y="106"/>
                    </a:lnTo>
                    <a:lnTo>
                      <a:pt x="242" y="106"/>
                    </a:lnTo>
                    <a:lnTo>
                      <a:pt x="242" y="106"/>
                    </a:lnTo>
                    <a:lnTo>
                      <a:pt x="242" y="106"/>
                    </a:lnTo>
                    <a:lnTo>
                      <a:pt x="243" y="106"/>
                    </a:lnTo>
                    <a:lnTo>
                      <a:pt x="243" y="107"/>
                    </a:lnTo>
                    <a:lnTo>
                      <a:pt x="244" y="107"/>
                    </a:lnTo>
                    <a:lnTo>
                      <a:pt x="244" y="107"/>
                    </a:lnTo>
                    <a:lnTo>
                      <a:pt x="245" y="107"/>
                    </a:lnTo>
                    <a:lnTo>
                      <a:pt x="245" y="107"/>
                    </a:lnTo>
                    <a:lnTo>
                      <a:pt x="246" y="107"/>
                    </a:lnTo>
                    <a:lnTo>
                      <a:pt x="246" y="107"/>
                    </a:lnTo>
                    <a:lnTo>
                      <a:pt x="247" y="108"/>
                    </a:lnTo>
                    <a:lnTo>
                      <a:pt x="247" y="108"/>
                    </a:lnTo>
                    <a:lnTo>
                      <a:pt x="248" y="108"/>
                    </a:lnTo>
                    <a:lnTo>
                      <a:pt x="248" y="108"/>
                    </a:lnTo>
                    <a:lnTo>
                      <a:pt x="249" y="108"/>
                    </a:lnTo>
                    <a:lnTo>
                      <a:pt x="249" y="108"/>
                    </a:lnTo>
                    <a:lnTo>
                      <a:pt x="250" y="108"/>
                    </a:lnTo>
                    <a:lnTo>
                      <a:pt x="250" y="108"/>
                    </a:lnTo>
                    <a:lnTo>
                      <a:pt x="251" y="108"/>
                    </a:lnTo>
                    <a:lnTo>
                      <a:pt x="251" y="108"/>
                    </a:lnTo>
                    <a:lnTo>
                      <a:pt x="252" y="109"/>
                    </a:lnTo>
                    <a:lnTo>
                      <a:pt x="252" y="109"/>
                    </a:lnTo>
                    <a:lnTo>
                      <a:pt x="253" y="109"/>
                    </a:lnTo>
                    <a:lnTo>
                      <a:pt x="253" y="109"/>
                    </a:lnTo>
                    <a:lnTo>
                      <a:pt x="254" y="109"/>
                    </a:lnTo>
                    <a:lnTo>
                      <a:pt x="254" y="109"/>
                    </a:lnTo>
                    <a:lnTo>
                      <a:pt x="255" y="109"/>
                    </a:lnTo>
                    <a:lnTo>
                      <a:pt x="255" y="109"/>
                    </a:lnTo>
                    <a:lnTo>
                      <a:pt x="256" y="109"/>
                    </a:lnTo>
                    <a:lnTo>
                      <a:pt x="256" y="109"/>
                    </a:lnTo>
                    <a:lnTo>
                      <a:pt x="256" y="109"/>
                    </a:lnTo>
                    <a:lnTo>
                      <a:pt x="257" y="109"/>
                    </a:lnTo>
                    <a:lnTo>
                      <a:pt x="257" y="109"/>
                    </a:lnTo>
                    <a:lnTo>
                      <a:pt x="258" y="109"/>
                    </a:lnTo>
                    <a:lnTo>
                      <a:pt x="258" y="109"/>
                    </a:lnTo>
                    <a:lnTo>
                      <a:pt x="259" y="109"/>
                    </a:lnTo>
                    <a:lnTo>
                      <a:pt x="259" y="109"/>
                    </a:lnTo>
                    <a:lnTo>
                      <a:pt x="260" y="109"/>
                    </a:lnTo>
                    <a:lnTo>
                      <a:pt x="260" y="109"/>
                    </a:lnTo>
                    <a:lnTo>
                      <a:pt x="261" y="109"/>
                    </a:lnTo>
                    <a:lnTo>
                      <a:pt x="261" y="109"/>
                    </a:lnTo>
                    <a:lnTo>
                      <a:pt x="262" y="109"/>
                    </a:lnTo>
                    <a:lnTo>
                      <a:pt x="262" y="109"/>
                    </a:lnTo>
                    <a:lnTo>
                      <a:pt x="263" y="109"/>
                    </a:lnTo>
                    <a:lnTo>
                      <a:pt x="263" y="109"/>
                    </a:lnTo>
                    <a:lnTo>
                      <a:pt x="264" y="109"/>
                    </a:lnTo>
                    <a:lnTo>
                      <a:pt x="264" y="109"/>
                    </a:lnTo>
                    <a:lnTo>
                      <a:pt x="265" y="109"/>
                    </a:lnTo>
                    <a:lnTo>
                      <a:pt x="265" y="109"/>
                    </a:lnTo>
                    <a:lnTo>
                      <a:pt x="266" y="109"/>
                    </a:lnTo>
                    <a:lnTo>
                      <a:pt x="266" y="109"/>
                    </a:lnTo>
                    <a:lnTo>
                      <a:pt x="267" y="109"/>
                    </a:lnTo>
                    <a:lnTo>
                      <a:pt x="267" y="109"/>
                    </a:lnTo>
                    <a:lnTo>
                      <a:pt x="268" y="109"/>
                    </a:lnTo>
                    <a:lnTo>
                      <a:pt x="268" y="109"/>
                    </a:lnTo>
                    <a:lnTo>
                      <a:pt x="269" y="109"/>
                    </a:lnTo>
                    <a:lnTo>
                      <a:pt x="269" y="109"/>
                    </a:lnTo>
                    <a:lnTo>
                      <a:pt x="270" y="108"/>
                    </a:lnTo>
                    <a:lnTo>
                      <a:pt x="270" y="108"/>
                    </a:lnTo>
                    <a:lnTo>
                      <a:pt x="270" y="108"/>
                    </a:lnTo>
                    <a:lnTo>
                      <a:pt x="271" y="108"/>
                    </a:lnTo>
                    <a:lnTo>
                      <a:pt x="271" y="108"/>
                    </a:lnTo>
                    <a:lnTo>
                      <a:pt x="272" y="108"/>
                    </a:lnTo>
                    <a:lnTo>
                      <a:pt x="272" y="108"/>
                    </a:lnTo>
                    <a:lnTo>
                      <a:pt x="273" y="108"/>
                    </a:lnTo>
                    <a:lnTo>
                      <a:pt x="273" y="108"/>
                    </a:lnTo>
                    <a:lnTo>
                      <a:pt x="274" y="108"/>
                    </a:lnTo>
                    <a:lnTo>
                      <a:pt x="274" y="107"/>
                    </a:lnTo>
                    <a:lnTo>
                      <a:pt x="275" y="107"/>
                    </a:lnTo>
                    <a:lnTo>
                      <a:pt x="275" y="107"/>
                    </a:lnTo>
                    <a:lnTo>
                      <a:pt x="276" y="107"/>
                    </a:lnTo>
                    <a:lnTo>
                      <a:pt x="276" y="107"/>
                    </a:lnTo>
                    <a:lnTo>
                      <a:pt x="277" y="107"/>
                    </a:lnTo>
                    <a:lnTo>
                      <a:pt x="277" y="107"/>
                    </a:lnTo>
                    <a:lnTo>
                      <a:pt x="278" y="106"/>
                    </a:lnTo>
                    <a:lnTo>
                      <a:pt x="278" y="106"/>
                    </a:lnTo>
                    <a:lnTo>
                      <a:pt x="279" y="106"/>
                    </a:lnTo>
                    <a:lnTo>
                      <a:pt x="279" y="106"/>
                    </a:lnTo>
                    <a:lnTo>
                      <a:pt x="280" y="106"/>
                    </a:lnTo>
                    <a:lnTo>
                      <a:pt x="280" y="106"/>
                    </a:lnTo>
                    <a:lnTo>
                      <a:pt x="281" y="106"/>
                    </a:lnTo>
                    <a:lnTo>
                      <a:pt x="281" y="105"/>
                    </a:lnTo>
                    <a:lnTo>
                      <a:pt x="282" y="105"/>
                    </a:lnTo>
                    <a:lnTo>
                      <a:pt x="282" y="105"/>
                    </a:lnTo>
                    <a:lnTo>
                      <a:pt x="283" y="105"/>
                    </a:lnTo>
                    <a:lnTo>
                      <a:pt x="283" y="105"/>
                    </a:lnTo>
                    <a:lnTo>
                      <a:pt x="284" y="105"/>
                    </a:lnTo>
                    <a:lnTo>
                      <a:pt x="284" y="104"/>
                    </a:lnTo>
                    <a:lnTo>
                      <a:pt x="284" y="104"/>
                    </a:lnTo>
                    <a:lnTo>
                      <a:pt x="285" y="104"/>
                    </a:lnTo>
                    <a:lnTo>
                      <a:pt x="285" y="104"/>
                    </a:lnTo>
                    <a:lnTo>
                      <a:pt x="286" y="103"/>
                    </a:lnTo>
                    <a:lnTo>
                      <a:pt x="286" y="103"/>
                    </a:lnTo>
                    <a:lnTo>
                      <a:pt x="287" y="103"/>
                    </a:lnTo>
                    <a:lnTo>
                      <a:pt x="287" y="103"/>
                    </a:lnTo>
                    <a:lnTo>
                      <a:pt x="288" y="103"/>
                    </a:lnTo>
                    <a:lnTo>
                      <a:pt x="288" y="102"/>
                    </a:lnTo>
                    <a:lnTo>
                      <a:pt x="289" y="102"/>
                    </a:lnTo>
                    <a:lnTo>
                      <a:pt x="289" y="102"/>
                    </a:lnTo>
                    <a:lnTo>
                      <a:pt x="290" y="102"/>
                    </a:lnTo>
                    <a:lnTo>
                      <a:pt x="290" y="101"/>
                    </a:lnTo>
                    <a:lnTo>
                      <a:pt x="291" y="101"/>
                    </a:lnTo>
                    <a:lnTo>
                      <a:pt x="291" y="101"/>
                    </a:lnTo>
                    <a:lnTo>
                      <a:pt x="292" y="101"/>
                    </a:lnTo>
                    <a:lnTo>
                      <a:pt x="292" y="100"/>
                    </a:lnTo>
                    <a:lnTo>
                      <a:pt x="293" y="100"/>
                    </a:lnTo>
                    <a:lnTo>
                      <a:pt x="293" y="100"/>
                    </a:lnTo>
                    <a:lnTo>
                      <a:pt x="294" y="100"/>
                    </a:lnTo>
                    <a:lnTo>
                      <a:pt x="294" y="99"/>
                    </a:lnTo>
                    <a:lnTo>
                      <a:pt x="295" y="99"/>
                    </a:lnTo>
                    <a:lnTo>
                      <a:pt x="295" y="99"/>
                    </a:lnTo>
                    <a:lnTo>
                      <a:pt x="296" y="98"/>
                    </a:lnTo>
                    <a:lnTo>
                      <a:pt x="296" y="98"/>
                    </a:lnTo>
                    <a:lnTo>
                      <a:pt x="297" y="98"/>
                    </a:lnTo>
                    <a:lnTo>
                      <a:pt x="297" y="98"/>
                    </a:lnTo>
                    <a:lnTo>
                      <a:pt x="298" y="97"/>
                    </a:lnTo>
                    <a:lnTo>
                      <a:pt x="298" y="97"/>
                    </a:lnTo>
                    <a:lnTo>
                      <a:pt x="299" y="97"/>
                    </a:lnTo>
                    <a:lnTo>
                      <a:pt x="299" y="96"/>
                    </a:lnTo>
                    <a:lnTo>
                      <a:pt x="299" y="96"/>
                    </a:lnTo>
                    <a:lnTo>
                      <a:pt x="300" y="96"/>
                    </a:lnTo>
                    <a:lnTo>
                      <a:pt x="300" y="96"/>
                    </a:lnTo>
                    <a:lnTo>
                      <a:pt x="301" y="95"/>
                    </a:lnTo>
                    <a:lnTo>
                      <a:pt x="301" y="95"/>
                    </a:lnTo>
                    <a:lnTo>
                      <a:pt x="302" y="95"/>
                    </a:lnTo>
                    <a:lnTo>
                      <a:pt x="302" y="94"/>
                    </a:lnTo>
                    <a:lnTo>
                      <a:pt x="303" y="94"/>
                    </a:lnTo>
                    <a:lnTo>
                      <a:pt x="303" y="94"/>
                    </a:lnTo>
                    <a:lnTo>
                      <a:pt x="304" y="93"/>
                    </a:lnTo>
                    <a:lnTo>
                      <a:pt x="304" y="93"/>
                    </a:lnTo>
                    <a:lnTo>
                      <a:pt x="305" y="93"/>
                    </a:lnTo>
                    <a:lnTo>
                      <a:pt x="305" y="92"/>
                    </a:lnTo>
                    <a:lnTo>
                      <a:pt x="306" y="92"/>
                    </a:lnTo>
                    <a:lnTo>
                      <a:pt x="306" y="92"/>
                    </a:lnTo>
                    <a:lnTo>
                      <a:pt x="307" y="91"/>
                    </a:lnTo>
                    <a:lnTo>
                      <a:pt x="307" y="91"/>
                    </a:lnTo>
                    <a:lnTo>
                      <a:pt x="308" y="90"/>
                    </a:lnTo>
                    <a:lnTo>
                      <a:pt x="308" y="90"/>
                    </a:lnTo>
                    <a:lnTo>
                      <a:pt x="309" y="90"/>
                    </a:lnTo>
                    <a:lnTo>
                      <a:pt x="309" y="89"/>
                    </a:lnTo>
                    <a:lnTo>
                      <a:pt x="310" y="89"/>
                    </a:lnTo>
                    <a:lnTo>
                      <a:pt x="310" y="89"/>
                    </a:lnTo>
                    <a:lnTo>
                      <a:pt x="311" y="88"/>
                    </a:lnTo>
                    <a:lnTo>
                      <a:pt x="311" y="88"/>
                    </a:lnTo>
                    <a:lnTo>
                      <a:pt x="312" y="88"/>
                    </a:lnTo>
                    <a:lnTo>
                      <a:pt x="312" y="87"/>
                    </a:lnTo>
                    <a:lnTo>
                      <a:pt x="313" y="87"/>
                    </a:lnTo>
                    <a:lnTo>
                      <a:pt x="313" y="86"/>
                    </a:lnTo>
                    <a:lnTo>
                      <a:pt x="313" y="86"/>
                    </a:lnTo>
                    <a:lnTo>
                      <a:pt x="314" y="86"/>
                    </a:lnTo>
                    <a:lnTo>
                      <a:pt x="314" y="85"/>
                    </a:lnTo>
                    <a:lnTo>
                      <a:pt x="315" y="85"/>
                    </a:lnTo>
                    <a:lnTo>
                      <a:pt x="315" y="84"/>
                    </a:lnTo>
                    <a:lnTo>
                      <a:pt x="316" y="84"/>
                    </a:lnTo>
                    <a:lnTo>
                      <a:pt x="316" y="84"/>
                    </a:lnTo>
                    <a:lnTo>
                      <a:pt x="317" y="83"/>
                    </a:lnTo>
                    <a:lnTo>
                      <a:pt x="317" y="83"/>
                    </a:lnTo>
                    <a:lnTo>
                      <a:pt x="318" y="82"/>
                    </a:lnTo>
                    <a:lnTo>
                      <a:pt x="318" y="82"/>
                    </a:lnTo>
                    <a:lnTo>
                      <a:pt x="319" y="81"/>
                    </a:lnTo>
                    <a:lnTo>
                      <a:pt x="319" y="81"/>
                    </a:lnTo>
                    <a:lnTo>
                      <a:pt x="320" y="81"/>
                    </a:lnTo>
                    <a:lnTo>
                      <a:pt x="320" y="80"/>
                    </a:lnTo>
                    <a:lnTo>
                      <a:pt x="321" y="80"/>
                    </a:lnTo>
                    <a:lnTo>
                      <a:pt x="321" y="79"/>
                    </a:lnTo>
                    <a:lnTo>
                      <a:pt x="322" y="79"/>
                    </a:lnTo>
                    <a:lnTo>
                      <a:pt x="322" y="79"/>
                    </a:lnTo>
                    <a:lnTo>
                      <a:pt x="323" y="78"/>
                    </a:lnTo>
                    <a:lnTo>
                      <a:pt x="323" y="78"/>
                    </a:lnTo>
                    <a:lnTo>
                      <a:pt x="324" y="77"/>
                    </a:lnTo>
                    <a:lnTo>
                      <a:pt x="324" y="77"/>
                    </a:lnTo>
                    <a:lnTo>
                      <a:pt x="325" y="76"/>
                    </a:lnTo>
                    <a:lnTo>
                      <a:pt x="325" y="76"/>
                    </a:lnTo>
                    <a:lnTo>
                      <a:pt x="326" y="75"/>
                    </a:lnTo>
                    <a:lnTo>
                      <a:pt x="326" y="75"/>
                    </a:lnTo>
                    <a:lnTo>
                      <a:pt x="327" y="75"/>
                    </a:lnTo>
                    <a:lnTo>
                      <a:pt x="327" y="74"/>
                    </a:lnTo>
                    <a:lnTo>
                      <a:pt x="327" y="74"/>
                    </a:lnTo>
                    <a:lnTo>
                      <a:pt x="328" y="73"/>
                    </a:lnTo>
                    <a:lnTo>
                      <a:pt x="328" y="73"/>
                    </a:lnTo>
                    <a:lnTo>
                      <a:pt x="329" y="72"/>
                    </a:lnTo>
                    <a:lnTo>
                      <a:pt x="329" y="72"/>
                    </a:lnTo>
                    <a:lnTo>
                      <a:pt x="330" y="71"/>
                    </a:lnTo>
                    <a:lnTo>
                      <a:pt x="330" y="71"/>
                    </a:lnTo>
                    <a:lnTo>
                      <a:pt x="331" y="70"/>
                    </a:lnTo>
                    <a:lnTo>
                      <a:pt x="331" y="70"/>
                    </a:lnTo>
                    <a:lnTo>
                      <a:pt x="332" y="70"/>
                    </a:lnTo>
                    <a:lnTo>
                      <a:pt x="332" y="69"/>
                    </a:lnTo>
                    <a:lnTo>
                      <a:pt x="333" y="69"/>
                    </a:lnTo>
                    <a:lnTo>
                      <a:pt x="333" y="68"/>
                    </a:lnTo>
                    <a:lnTo>
                      <a:pt x="334" y="68"/>
                    </a:lnTo>
                    <a:lnTo>
                      <a:pt x="334" y="67"/>
                    </a:lnTo>
                    <a:lnTo>
                      <a:pt x="335" y="67"/>
                    </a:lnTo>
                    <a:lnTo>
                      <a:pt x="335" y="66"/>
                    </a:lnTo>
                    <a:lnTo>
                      <a:pt x="336" y="66"/>
                    </a:lnTo>
                    <a:lnTo>
                      <a:pt x="336" y="66"/>
                    </a:lnTo>
                    <a:lnTo>
                      <a:pt x="337" y="65"/>
                    </a:lnTo>
                    <a:lnTo>
                      <a:pt x="337" y="65"/>
                    </a:lnTo>
                    <a:lnTo>
                      <a:pt x="338" y="64"/>
                    </a:lnTo>
                    <a:lnTo>
                      <a:pt x="338" y="64"/>
                    </a:lnTo>
                    <a:lnTo>
                      <a:pt x="339" y="63"/>
                    </a:lnTo>
                    <a:lnTo>
                      <a:pt x="339" y="63"/>
                    </a:lnTo>
                    <a:lnTo>
                      <a:pt x="340" y="62"/>
                    </a:lnTo>
                    <a:lnTo>
                      <a:pt x="340" y="62"/>
                    </a:lnTo>
                    <a:lnTo>
                      <a:pt x="341" y="61"/>
                    </a:lnTo>
                    <a:lnTo>
                      <a:pt x="341" y="61"/>
                    </a:lnTo>
                    <a:lnTo>
                      <a:pt x="341" y="60"/>
                    </a:lnTo>
                    <a:lnTo>
                      <a:pt x="342" y="60"/>
                    </a:lnTo>
                    <a:lnTo>
                      <a:pt x="342" y="59"/>
                    </a:lnTo>
                    <a:lnTo>
                      <a:pt x="343" y="59"/>
                    </a:lnTo>
                    <a:lnTo>
                      <a:pt x="343" y="58"/>
                    </a:lnTo>
                    <a:lnTo>
                      <a:pt x="344" y="58"/>
                    </a:lnTo>
                    <a:lnTo>
                      <a:pt x="344" y="57"/>
                    </a:lnTo>
                    <a:lnTo>
                      <a:pt x="345" y="57"/>
                    </a:lnTo>
                    <a:lnTo>
                      <a:pt x="345" y="57"/>
                    </a:lnTo>
                    <a:lnTo>
                      <a:pt x="346" y="56"/>
                    </a:lnTo>
                    <a:lnTo>
                      <a:pt x="346" y="56"/>
                    </a:lnTo>
                    <a:lnTo>
                      <a:pt x="347" y="55"/>
                    </a:lnTo>
                    <a:lnTo>
                      <a:pt x="347" y="55"/>
                    </a:lnTo>
                  </a:path>
                </a:pathLst>
              </a:cu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1124" name="Freeform 356"/>
              <p:cNvSpPr>
                <a:spLocks noChangeAspect="1"/>
              </p:cNvSpPr>
              <p:nvPr/>
            </p:nvSpPr>
            <p:spPr bwMode="auto">
              <a:xfrm>
                <a:off x="11102" y="16672"/>
                <a:ext cx="83" cy="726"/>
              </a:xfrm>
              <a:custGeom>
                <a:avLst/>
                <a:gdLst/>
                <a:ahLst/>
                <a:cxnLst>
                  <a:cxn ang="0">
                    <a:pos x="5" y="49"/>
                  </a:cxn>
                  <a:cxn ang="0">
                    <a:pos x="11" y="44"/>
                  </a:cxn>
                  <a:cxn ang="0">
                    <a:pos x="17" y="38"/>
                  </a:cxn>
                  <a:cxn ang="0">
                    <a:pos x="22" y="33"/>
                  </a:cxn>
                  <a:cxn ang="0">
                    <a:pos x="28" y="28"/>
                  </a:cxn>
                  <a:cxn ang="0">
                    <a:pos x="34" y="23"/>
                  </a:cxn>
                  <a:cxn ang="0">
                    <a:pos x="40" y="18"/>
                  </a:cxn>
                  <a:cxn ang="0">
                    <a:pos x="46" y="14"/>
                  </a:cxn>
                  <a:cxn ang="0">
                    <a:pos x="51" y="11"/>
                  </a:cxn>
                  <a:cxn ang="0">
                    <a:pos x="57" y="8"/>
                  </a:cxn>
                  <a:cxn ang="0">
                    <a:pos x="63" y="5"/>
                  </a:cxn>
                  <a:cxn ang="0">
                    <a:pos x="69" y="3"/>
                  </a:cxn>
                  <a:cxn ang="0">
                    <a:pos x="75" y="1"/>
                  </a:cxn>
                  <a:cxn ang="0">
                    <a:pos x="80" y="0"/>
                  </a:cxn>
                  <a:cxn ang="0">
                    <a:pos x="86" y="0"/>
                  </a:cxn>
                  <a:cxn ang="0">
                    <a:pos x="92" y="0"/>
                  </a:cxn>
                  <a:cxn ang="0">
                    <a:pos x="98" y="1"/>
                  </a:cxn>
                  <a:cxn ang="0">
                    <a:pos x="104" y="3"/>
                  </a:cxn>
                  <a:cxn ang="0">
                    <a:pos x="109" y="4"/>
                  </a:cxn>
                  <a:cxn ang="0">
                    <a:pos x="115" y="7"/>
                  </a:cxn>
                  <a:cxn ang="0">
                    <a:pos x="121" y="10"/>
                  </a:cxn>
                  <a:cxn ang="0">
                    <a:pos x="127" y="14"/>
                  </a:cxn>
                  <a:cxn ang="0">
                    <a:pos x="132" y="18"/>
                  </a:cxn>
                  <a:cxn ang="0">
                    <a:pos x="138" y="22"/>
                  </a:cxn>
                  <a:cxn ang="0">
                    <a:pos x="144" y="27"/>
                  </a:cxn>
                  <a:cxn ang="0">
                    <a:pos x="150" y="32"/>
                  </a:cxn>
                  <a:cxn ang="0">
                    <a:pos x="156" y="37"/>
                  </a:cxn>
                  <a:cxn ang="0">
                    <a:pos x="161" y="43"/>
                  </a:cxn>
                  <a:cxn ang="0">
                    <a:pos x="167" y="48"/>
                  </a:cxn>
                  <a:cxn ang="0">
                    <a:pos x="173" y="54"/>
                  </a:cxn>
                  <a:cxn ang="0">
                    <a:pos x="179" y="60"/>
                  </a:cxn>
                  <a:cxn ang="0">
                    <a:pos x="185" y="66"/>
                  </a:cxn>
                  <a:cxn ang="0">
                    <a:pos x="190" y="71"/>
                  </a:cxn>
                  <a:cxn ang="0">
                    <a:pos x="196" y="76"/>
                  </a:cxn>
                  <a:cxn ang="0">
                    <a:pos x="202" y="81"/>
                  </a:cxn>
                  <a:cxn ang="0">
                    <a:pos x="208" y="86"/>
                  </a:cxn>
                  <a:cxn ang="0">
                    <a:pos x="214" y="91"/>
                  </a:cxn>
                  <a:cxn ang="0">
                    <a:pos x="219" y="95"/>
                  </a:cxn>
                  <a:cxn ang="0">
                    <a:pos x="225" y="98"/>
                  </a:cxn>
                  <a:cxn ang="0">
                    <a:pos x="231" y="102"/>
                  </a:cxn>
                  <a:cxn ang="0">
                    <a:pos x="237" y="104"/>
                  </a:cxn>
                  <a:cxn ang="0">
                    <a:pos x="242" y="106"/>
                  </a:cxn>
                  <a:cxn ang="0">
                    <a:pos x="248" y="108"/>
                  </a:cxn>
                  <a:cxn ang="0">
                    <a:pos x="254" y="109"/>
                  </a:cxn>
                  <a:cxn ang="0">
                    <a:pos x="260" y="109"/>
                  </a:cxn>
                  <a:cxn ang="0">
                    <a:pos x="266" y="109"/>
                  </a:cxn>
                  <a:cxn ang="0">
                    <a:pos x="271" y="108"/>
                  </a:cxn>
                  <a:cxn ang="0">
                    <a:pos x="277" y="107"/>
                  </a:cxn>
                  <a:cxn ang="0">
                    <a:pos x="283" y="105"/>
                  </a:cxn>
                  <a:cxn ang="0">
                    <a:pos x="289" y="102"/>
                  </a:cxn>
                  <a:cxn ang="0">
                    <a:pos x="295" y="99"/>
                  </a:cxn>
                  <a:cxn ang="0">
                    <a:pos x="300" y="96"/>
                  </a:cxn>
                  <a:cxn ang="0">
                    <a:pos x="306" y="92"/>
                  </a:cxn>
                  <a:cxn ang="0">
                    <a:pos x="312" y="87"/>
                  </a:cxn>
                  <a:cxn ang="0">
                    <a:pos x="318" y="82"/>
                  </a:cxn>
                  <a:cxn ang="0">
                    <a:pos x="324" y="77"/>
                  </a:cxn>
                  <a:cxn ang="0">
                    <a:pos x="329" y="72"/>
                  </a:cxn>
                  <a:cxn ang="0">
                    <a:pos x="335" y="66"/>
                  </a:cxn>
                  <a:cxn ang="0">
                    <a:pos x="341" y="61"/>
                  </a:cxn>
                  <a:cxn ang="0">
                    <a:pos x="347" y="55"/>
                  </a:cxn>
                </a:cxnLst>
                <a:rect l="0" t="0" r="r" b="b"/>
                <a:pathLst>
                  <a:path w="347" h="109">
                    <a:moveTo>
                      <a:pt x="0" y="55"/>
                    </a:moveTo>
                    <a:lnTo>
                      <a:pt x="0" y="54"/>
                    </a:lnTo>
                    <a:lnTo>
                      <a:pt x="1" y="54"/>
                    </a:lnTo>
                    <a:lnTo>
                      <a:pt x="1" y="53"/>
                    </a:lnTo>
                    <a:lnTo>
                      <a:pt x="2" y="53"/>
                    </a:lnTo>
                    <a:lnTo>
                      <a:pt x="2" y="52"/>
                    </a:lnTo>
                    <a:lnTo>
                      <a:pt x="3" y="52"/>
                    </a:lnTo>
                    <a:lnTo>
                      <a:pt x="3" y="51"/>
                    </a:lnTo>
                    <a:lnTo>
                      <a:pt x="4" y="51"/>
                    </a:lnTo>
                    <a:lnTo>
                      <a:pt x="4" y="50"/>
                    </a:lnTo>
                    <a:lnTo>
                      <a:pt x="5" y="50"/>
                    </a:lnTo>
                    <a:lnTo>
                      <a:pt x="5" y="49"/>
                    </a:lnTo>
                    <a:lnTo>
                      <a:pt x="6" y="49"/>
                    </a:lnTo>
                    <a:lnTo>
                      <a:pt x="6" y="48"/>
                    </a:lnTo>
                    <a:lnTo>
                      <a:pt x="7" y="48"/>
                    </a:lnTo>
                    <a:lnTo>
                      <a:pt x="7" y="48"/>
                    </a:lnTo>
                    <a:lnTo>
                      <a:pt x="8" y="47"/>
                    </a:lnTo>
                    <a:lnTo>
                      <a:pt x="8" y="47"/>
                    </a:lnTo>
                    <a:lnTo>
                      <a:pt x="9" y="46"/>
                    </a:lnTo>
                    <a:lnTo>
                      <a:pt x="9" y="46"/>
                    </a:lnTo>
                    <a:lnTo>
                      <a:pt x="9" y="45"/>
                    </a:lnTo>
                    <a:lnTo>
                      <a:pt x="10" y="45"/>
                    </a:lnTo>
                    <a:lnTo>
                      <a:pt x="10" y="44"/>
                    </a:lnTo>
                    <a:lnTo>
                      <a:pt x="11" y="44"/>
                    </a:lnTo>
                    <a:lnTo>
                      <a:pt x="11" y="43"/>
                    </a:lnTo>
                    <a:lnTo>
                      <a:pt x="12" y="43"/>
                    </a:lnTo>
                    <a:lnTo>
                      <a:pt x="12" y="42"/>
                    </a:lnTo>
                    <a:lnTo>
                      <a:pt x="13" y="42"/>
                    </a:lnTo>
                    <a:lnTo>
                      <a:pt x="13" y="41"/>
                    </a:lnTo>
                    <a:lnTo>
                      <a:pt x="14" y="41"/>
                    </a:lnTo>
                    <a:lnTo>
                      <a:pt x="14" y="40"/>
                    </a:lnTo>
                    <a:lnTo>
                      <a:pt x="15" y="40"/>
                    </a:lnTo>
                    <a:lnTo>
                      <a:pt x="15" y="39"/>
                    </a:lnTo>
                    <a:lnTo>
                      <a:pt x="16" y="39"/>
                    </a:lnTo>
                    <a:lnTo>
                      <a:pt x="16" y="39"/>
                    </a:lnTo>
                    <a:lnTo>
                      <a:pt x="17" y="38"/>
                    </a:lnTo>
                    <a:lnTo>
                      <a:pt x="17" y="38"/>
                    </a:lnTo>
                    <a:lnTo>
                      <a:pt x="18" y="37"/>
                    </a:lnTo>
                    <a:lnTo>
                      <a:pt x="18" y="37"/>
                    </a:lnTo>
                    <a:lnTo>
                      <a:pt x="18" y="36"/>
                    </a:lnTo>
                    <a:lnTo>
                      <a:pt x="19" y="36"/>
                    </a:lnTo>
                    <a:lnTo>
                      <a:pt x="19" y="35"/>
                    </a:lnTo>
                    <a:lnTo>
                      <a:pt x="20" y="35"/>
                    </a:lnTo>
                    <a:lnTo>
                      <a:pt x="20" y="35"/>
                    </a:lnTo>
                    <a:lnTo>
                      <a:pt x="21" y="34"/>
                    </a:lnTo>
                    <a:lnTo>
                      <a:pt x="21" y="34"/>
                    </a:lnTo>
                    <a:lnTo>
                      <a:pt x="22" y="33"/>
                    </a:lnTo>
                    <a:lnTo>
                      <a:pt x="22" y="33"/>
                    </a:lnTo>
                    <a:lnTo>
                      <a:pt x="23" y="32"/>
                    </a:lnTo>
                    <a:lnTo>
                      <a:pt x="23" y="32"/>
                    </a:lnTo>
                    <a:lnTo>
                      <a:pt x="24" y="31"/>
                    </a:lnTo>
                    <a:lnTo>
                      <a:pt x="24" y="31"/>
                    </a:lnTo>
                    <a:lnTo>
                      <a:pt x="25" y="31"/>
                    </a:lnTo>
                    <a:lnTo>
                      <a:pt x="25" y="30"/>
                    </a:lnTo>
                    <a:lnTo>
                      <a:pt x="26" y="30"/>
                    </a:lnTo>
                    <a:lnTo>
                      <a:pt x="26" y="29"/>
                    </a:lnTo>
                    <a:lnTo>
                      <a:pt x="27" y="29"/>
                    </a:lnTo>
                    <a:lnTo>
                      <a:pt x="27" y="29"/>
                    </a:lnTo>
                    <a:lnTo>
                      <a:pt x="28" y="28"/>
                    </a:lnTo>
                    <a:lnTo>
                      <a:pt x="28" y="28"/>
                    </a:lnTo>
                    <a:lnTo>
                      <a:pt x="29" y="27"/>
                    </a:lnTo>
                    <a:lnTo>
                      <a:pt x="29" y="27"/>
                    </a:lnTo>
                    <a:lnTo>
                      <a:pt x="30" y="26"/>
                    </a:lnTo>
                    <a:lnTo>
                      <a:pt x="30" y="26"/>
                    </a:lnTo>
                    <a:lnTo>
                      <a:pt x="31" y="26"/>
                    </a:lnTo>
                    <a:lnTo>
                      <a:pt x="31" y="25"/>
                    </a:lnTo>
                    <a:lnTo>
                      <a:pt x="32" y="25"/>
                    </a:lnTo>
                    <a:lnTo>
                      <a:pt x="32" y="24"/>
                    </a:lnTo>
                    <a:lnTo>
                      <a:pt x="32" y="24"/>
                    </a:lnTo>
                    <a:lnTo>
                      <a:pt x="33" y="24"/>
                    </a:lnTo>
                    <a:lnTo>
                      <a:pt x="33" y="23"/>
                    </a:lnTo>
                    <a:lnTo>
                      <a:pt x="34" y="23"/>
                    </a:lnTo>
                    <a:lnTo>
                      <a:pt x="34" y="22"/>
                    </a:lnTo>
                    <a:lnTo>
                      <a:pt x="35" y="22"/>
                    </a:lnTo>
                    <a:lnTo>
                      <a:pt x="35" y="22"/>
                    </a:lnTo>
                    <a:lnTo>
                      <a:pt x="36" y="21"/>
                    </a:lnTo>
                    <a:lnTo>
                      <a:pt x="36" y="21"/>
                    </a:lnTo>
                    <a:lnTo>
                      <a:pt x="37" y="21"/>
                    </a:lnTo>
                    <a:lnTo>
                      <a:pt x="37" y="20"/>
                    </a:lnTo>
                    <a:lnTo>
                      <a:pt x="38" y="20"/>
                    </a:lnTo>
                    <a:lnTo>
                      <a:pt x="38" y="19"/>
                    </a:lnTo>
                    <a:lnTo>
                      <a:pt x="39" y="19"/>
                    </a:lnTo>
                    <a:lnTo>
                      <a:pt x="39" y="19"/>
                    </a:lnTo>
                    <a:lnTo>
                      <a:pt x="40" y="18"/>
                    </a:lnTo>
                    <a:lnTo>
                      <a:pt x="40" y="18"/>
                    </a:lnTo>
                    <a:lnTo>
                      <a:pt x="41" y="18"/>
                    </a:lnTo>
                    <a:lnTo>
                      <a:pt x="41" y="17"/>
                    </a:lnTo>
                    <a:lnTo>
                      <a:pt x="42" y="17"/>
                    </a:lnTo>
                    <a:lnTo>
                      <a:pt x="42" y="17"/>
                    </a:lnTo>
                    <a:lnTo>
                      <a:pt x="43" y="16"/>
                    </a:lnTo>
                    <a:lnTo>
                      <a:pt x="43" y="16"/>
                    </a:lnTo>
                    <a:lnTo>
                      <a:pt x="44" y="16"/>
                    </a:lnTo>
                    <a:lnTo>
                      <a:pt x="44" y="15"/>
                    </a:lnTo>
                    <a:lnTo>
                      <a:pt x="45" y="15"/>
                    </a:lnTo>
                    <a:lnTo>
                      <a:pt x="45" y="15"/>
                    </a:lnTo>
                    <a:lnTo>
                      <a:pt x="46" y="14"/>
                    </a:lnTo>
                    <a:lnTo>
                      <a:pt x="46" y="14"/>
                    </a:lnTo>
                    <a:lnTo>
                      <a:pt x="47" y="14"/>
                    </a:lnTo>
                    <a:lnTo>
                      <a:pt x="47" y="13"/>
                    </a:lnTo>
                    <a:lnTo>
                      <a:pt x="47" y="13"/>
                    </a:lnTo>
                    <a:lnTo>
                      <a:pt x="48" y="13"/>
                    </a:lnTo>
                    <a:lnTo>
                      <a:pt x="48" y="12"/>
                    </a:lnTo>
                    <a:lnTo>
                      <a:pt x="49" y="12"/>
                    </a:lnTo>
                    <a:lnTo>
                      <a:pt x="49" y="12"/>
                    </a:lnTo>
                    <a:lnTo>
                      <a:pt x="50" y="12"/>
                    </a:lnTo>
                    <a:lnTo>
                      <a:pt x="50" y="11"/>
                    </a:lnTo>
                    <a:lnTo>
                      <a:pt x="51" y="11"/>
                    </a:lnTo>
                    <a:lnTo>
                      <a:pt x="51" y="11"/>
                    </a:lnTo>
                    <a:lnTo>
                      <a:pt x="52" y="10"/>
                    </a:lnTo>
                    <a:lnTo>
                      <a:pt x="52" y="10"/>
                    </a:lnTo>
                    <a:lnTo>
                      <a:pt x="53" y="10"/>
                    </a:lnTo>
                    <a:lnTo>
                      <a:pt x="53" y="10"/>
                    </a:lnTo>
                    <a:lnTo>
                      <a:pt x="54" y="9"/>
                    </a:lnTo>
                    <a:lnTo>
                      <a:pt x="54" y="9"/>
                    </a:lnTo>
                    <a:lnTo>
                      <a:pt x="55" y="9"/>
                    </a:lnTo>
                    <a:lnTo>
                      <a:pt x="55" y="8"/>
                    </a:lnTo>
                    <a:lnTo>
                      <a:pt x="56" y="8"/>
                    </a:lnTo>
                    <a:lnTo>
                      <a:pt x="56" y="8"/>
                    </a:lnTo>
                    <a:lnTo>
                      <a:pt x="57" y="8"/>
                    </a:lnTo>
                    <a:lnTo>
                      <a:pt x="57" y="8"/>
                    </a:lnTo>
                    <a:lnTo>
                      <a:pt x="58" y="7"/>
                    </a:lnTo>
                    <a:lnTo>
                      <a:pt x="58" y="7"/>
                    </a:lnTo>
                    <a:lnTo>
                      <a:pt x="59" y="7"/>
                    </a:lnTo>
                    <a:lnTo>
                      <a:pt x="59" y="7"/>
                    </a:lnTo>
                    <a:lnTo>
                      <a:pt x="60" y="6"/>
                    </a:lnTo>
                    <a:lnTo>
                      <a:pt x="60" y="6"/>
                    </a:lnTo>
                    <a:lnTo>
                      <a:pt x="61" y="6"/>
                    </a:lnTo>
                    <a:lnTo>
                      <a:pt x="61" y="6"/>
                    </a:lnTo>
                    <a:lnTo>
                      <a:pt x="61" y="5"/>
                    </a:lnTo>
                    <a:lnTo>
                      <a:pt x="62" y="5"/>
                    </a:lnTo>
                    <a:lnTo>
                      <a:pt x="62" y="5"/>
                    </a:lnTo>
                    <a:lnTo>
                      <a:pt x="63" y="5"/>
                    </a:lnTo>
                    <a:lnTo>
                      <a:pt x="63" y="5"/>
                    </a:lnTo>
                    <a:lnTo>
                      <a:pt x="64" y="4"/>
                    </a:lnTo>
                    <a:lnTo>
                      <a:pt x="64" y="4"/>
                    </a:lnTo>
                    <a:lnTo>
                      <a:pt x="65" y="4"/>
                    </a:lnTo>
                    <a:lnTo>
                      <a:pt x="65" y="4"/>
                    </a:lnTo>
                    <a:lnTo>
                      <a:pt x="66" y="4"/>
                    </a:lnTo>
                    <a:lnTo>
                      <a:pt x="66" y="4"/>
                    </a:lnTo>
                    <a:lnTo>
                      <a:pt x="67" y="3"/>
                    </a:lnTo>
                    <a:lnTo>
                      <a:pt x="67" y="3"/>
                    </a:lnTo>
                    <a:lnTo>
                      <a:pt x="68" y="3"/>
                    </a:lnTo>
                    <a:lnTo>
                      <a:pt x="68" y="3"/>
                    </a:lnTo>
                    <a:lnTo>
                      <a:pt x="69" y="3"/>
                    </a:lnTo>
                    <a:lnTo>
                      <a:pt x="69" y="3"/>
                    </a:lnTo>
                    <a:lnTo>
                      <a:pt x="70" y="3"/>
                    </a:lnTo>
                    <a:lnTo>
                      <a:pt x="70" y="2"/>
                    </a:lnTo>
                    <a:lnTo>
                      <a:pt x="71" y="2"/>
                    </a:lnTo>
                    <a:lnTo>
                      <a:pt x="71" y="2"/>
                    </a:lnTo>
                    <a:lnTo>
                      <a:pt x="72" y="2"/>
                    </a:lnTo>
                    <a:lnTo>
                      <a:pt x="72" y="2"/>
                    </a:lnTo>
                    <a:lnTo>
                      <a:pt x="73" y="2"/>
                    </a:lnTo>
                    <a:lnTo>
                      <a:pt x="73" y="2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6" y="1"/>
                    </a:lnTo>
                    <a:lnTo>
                      <a:pt x="76" y="1"/>
                    </a:lnTo>
                    <a:lnTo>
                      <a:pt x="77" y="1"/>
                    </a:lnTo>
                    <a:lnTo>
                      <a:pt x="77" y="1"/>
                    </a:lnTo>
                    <a:lnTo>
                      <a:pt x="78" y="1"/>
                    </a:lnTo>
                    <a:lnTo>
                      <a:pt x="78" y="1"/>
                    </a:lnTo>
                    <a:lnTo>
                      <a:pt x="79" y="0"/>
                    </a:lnTo>
                    <a:lnTo>
                      <a:pt x="79" y="0"/>
                    </a:lnTo>
                    <a:lnTo>
                      <a:pt x="80" y="0"/>
                    </a:lnTo>
                    <a:lnTo>
                      <a:pt x="80" y="0"/>
                    </a:lnTo>
                    <a:lnTo>
                      <a:pt x="81" y="0"/>
                    </a:lnTo>
                    <a:lnTo>
                      <a:pt x="81" y="0"/>
                    </a:lnTo>
                    <a:lnTo>
                      <a:pt x="82" y="0"/>
                    </a:lnTo>
                    <a:lnTo>
                      <a:pt x="82" y="0"/>
                    </a:lnTo>
                    <a:lnTo>
                      <a:pt x="83" y="0"/>
                    </a:lnTo>
                    <a:lnTo>
                      <a:pt x="83" y="0"/>
                    </a:lnTo>
                    <a:lnTo>
                      <a:pt x="84" y="0"/>
                    </a:lnTo>
                    <a:lnTo>
                      <a:pt x="84" y="0"/>
                    </a:lnTo>
                    <a:lnTo>
                      <a:pt x="85" y="0"/>
                    </a:lnTo>
                    <a:lnTo>
                      <a:pt x="85" y="0"/>
                    </a:lnTo>
                    <a:lnTo>
                      <a:pt x="86" y="0"/>
                    </a:lnTo>
                    <a:lnTo>
                      <a:pt x="86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88" y="0"/>
                    </a:lnTo>
                    <a:lnTo>
                      <a:pt x="88" y="0"/>
                    </a:lnTo>
                    <a:lnTo>
                      <a:pt x="89" y="0"/>
                    </a:lnTo>
                    <a:lnTo>
                      <a:pt x="89" y="0"/>
                    </a:lnTo>
                    <a:lnTo>
                      <a:pt x="89" y="0"/>
                    </a:lnTo>
                    <a:lnTo>
                      <a:pt x="90" y="0"/>
                    </a:lnTo>
                    <a:lnTo>
                      <a:pt x="90" y="0"/>
                    </a:lnTo>
                    <a:lnTo>
                      <a:pt x="91" y="0"/>
                    </a:lnTo>
                    <a:lnTo>
                      <a:pt x="91" y="0"/>
                    </a:lnTo>
                    <a:lnTo>
                      <a:pt x="92" y="0"/>
                    </a:lnTo>
                    <a:lnTo>
                      <a:pt x="92" y="0"/>
                    </a:lnTo>
                    <a:lnTo>
                      <a:pt x="93" y="0"/>
                    </a:lnTo>
                    <a:lnTo>
                      <a:pt x="93" y="0"/>
                    </a:lnTo>
                    <a:lnTo>
                      <a:pt x="94" y="0"/>
                    </a:lnTo>
                    <a:lnTo>
                      <a:pt x="94" y="0"/>
                    </a:lnTo>
                    <a:lnTo>
                      <a:pt x="95" y="1"/>
                    </a:lnTo>
                    <a:lnTo>
                      <a:pt x="95" y="1"/>
                    </a:lnTo>
                    <a:lnTo>
                      <a:pt x="96" y="1"/>
                    </a:lnTo>
                    <a:lnTo>
                      <a:pt x="96" y="1"/>
                    </a:lnTo>
                    <a:lnTo>
                      <a:pt x="97" y="1"/>
                    </a:lnTo>
                    <a:lnTo>
                      <a:pt x="97" y="1"/>
                    </a:lnTo>
                    <a:lnTo>
                      <a:pt x="98" y="1"/>
                    </a:lnTo>
                    <a:lnTo>
                      <a:pt x="98" y="1"/>
                    </a:lnTo>
                    <a:lnTo>
                      <a:pt x="99" y="1"/>
                    </a:lnTo>
                    <a:lnTo>
                      <a:pt x="99" y="1"/>
                    </a:lnTo>
                    <a:lnTo>
                      <a:pt x="100" y="1"/>
                    </a:lnTo>
                    <a:lnTo>
                      <a:pt x="100" y="2"/>
                    </a:lnTo>
                    <a:lnTo>
                      <a:pt x="101" y="2"/>
                    </a:lnTo>
                    <a:lnTo>
                      <a:pt x="101" y="2"/>
                    </a:lnTo>
                    <a:lnTo>
                      <a:pt x="102" y="2"/>
                    </a:lnTo>
                    <a:lnTo>
                      <a:pt x="102" y="2"/>
                    </a:lnTo>
                    <a:lnTo>
                      <a:pt x="103" y="2"/>
                    </a:lnTo>
                    <a:lnTo>
                      <a:pt x="103" y="2"/>
                    </a:lnTo>
                    <a:lnTo>
                      <a:pt x="104" y="3"/>
                    </a:lnTo>
                    <a:lnTo>
                      <a:pt x="104" y="3"/>
                    </a:lnTo>
                    <a:lnTo>
                      <a:pt x="104" y="3"/>
                    </a:lnTo>
                    <a:lnTo>
                      <a:pt x="105" y="3"/>
                    </a:lnTo>
                    <a:lnTo>
                      <a:pt x="105" y="3"/>
                    </a:lnTo>
                    <a:lnTo>
                      <a:pt x="106" y="3"/>
                    </a:lnTo>
                    <a:lnTo>
                      <a:pt x="106" y="3"/>
                    </a:lnTo>
                    <a:lnTo>
                      <a:pt x="107" y="4"/>
                    </a:lnTo>
                    <a:lnTo>
                      <a:pt x="107" y="4"/>
                    </a:lnTo>
                    <a:lnTo>
                      <a:pt x="108" y="4"/>
                    </a:lnTo>
                    <a:lnTo>
                      <a:pt x="108" y="4"/>
                    </a:lnTo>
                    <a:lnTo>
                      <a:pt x="109" y="4"/>
                    </a:lnTo>
                    <a:lnTo>
                      <a:pt x="109" y="4"/>
                    </a:lnTo>
                    <a:lnTo>
                      <a:pt x="110" y="5"/>
                    </a:lnTo>
                    <a:lnTo>
                      <a:pt x="110" y="5"/>
                    </a:lnTo>
                    <a:lnTo>
                      <a:pt x="111" y="5"/>
                    </a:lnTo>
                    <a:lnTo>
                      <a:pt x="111" y="5"/>
                    </a:lnTo>
                    <a:lnTo>
                      <a:pt x="112" y="5"/>
                    </a:lnTo>
                    <a:lnTo>
                      <a:pt x="112" y="6"/>
                    </a:lnTo>
                    <a:lnTo>
                      <a:pt x="113" y="6"/>
                    </a:lnTo>
                    <a:lnTo>
                      <a:pt x="113" y="6"/>
                    </a:lnTo>
                    <a:lnTo>
                      <a:pt x="114" y="6"/>
                    </a:lnTo>
                    <a:lnTo>
                      <a:pt x="114" y="7"/>
                    </a:lnTo>
                    <a:lnTo>
                      <a:pt x="115" y="7"/>
                    </a:lnTo>
                    <a:lnTo>
                      <a:pt x="115" y="7"/>
                    </a:lnTo>
                    <a:lnTo>
                      <a:pt x="116" y="7"/>
                    </a:lnTo>
                    <a:lnTo>
                      <a:pt x="116" y="8"/>
                    </a:lnTo>
                    <a:lnTo>
                      <a:pt x="117" y="8"/>
                    </a:lnTo>
                    <a:lnTo>
                      <a:pt x="117" y="8"/>
                    </a:lnTo>
                    <a:lnTo>
                      <a:pt x="118" y="8"/>
                    </a:lnTo>
                    <a:lnTo>
                      <a:pt x="118" y="8"/>
                    </a:lnTo>
                    <a:lnTo>
                      <a:pt x="118" y="9"/>
                    </a:lnTo>
                    <a:lnTo>
                      <a:pt x="119" y="9"/>
                    </a:lnTo>
                    <a:lnTo>
                      <a:pt x="119" y="9"/>
                    </a:lnTo>
                    <a:lnTo>
                      <a:pt x="120" y="10"/>
                    </a:lnTo>
                    <a:lnTo>
                      <a:pt x="120" y="10"/>
                    </a:lnTo>
                    <a:lnTo>
                      <a:pt x="121" y="10"/>
                    </a:lnTo>
                    <a:lnTo>
                      <a:pt x="121" y="10"/>
                    </a:lnTo>
                    <a:lnTo>
                      <a:pt x="122" y="11"/>
                    </a:lnTo>
                    <a:lnTo>
                      <a:pt x="122" y="11"/>
                    </a:lnTo>
                    <a:lnTo>
                      <a:pt x="123" y="11"/>
                    </a:lnTo>
                    <a:lnTo>
                      <a:pt x="123" y="12"/>
                    </a:lnTo>
                    <a:lnTo>
                      <a:pt x="124" y="12"/>
                    </a:lnTo>
                    <a:lnTo>
                      <a:pt x="124" y="12"/>
                    </a:lnTo>
                    <a:lnTo>
                      <a:pt x="125" y="12"/>
                    </a:lnTo>
                    <a:lnTo>
                      <a:pt x="125" y="13"/>
                    </a:lnTo>
                    <a:lnTo>
                      <a:pt x="126" y="13"/>
                    </a:lnTo>
                    <a:lnTo>
                      <a:pt x="126" y="13"/>
                    </a:lnTo>
                    <a:lnTo>
                      <a:pt x="127" y="14"/>
                    </a:lnTo>
                    <a:lnTo>
                      <a:pt x="127" y="14"/>
                    </a:lnTo>
                    <a:lnTo>
                      <a:pt x="128" y="14"/>
                    </a:lnTo>
                    <a:lnTo>
                      <a:pt x="128" y="15"/>
                    </a:lnTo>
                    <a:lnTo>
                      <a:pt x="129" y="15"/>
                    </a:lnTo>
                    <a:lnTo>
                      <a:pt x="129" y="15"/>
                    </a:lnTo>
                    <a:lnTo>
                      <a:pt x="130" y="16"/>
                    </a:lnTo>
                    <a:lnTo>
                      <a:pt x="130" y="16"/>
                    </a:lnTo>
                    <a:lnTo>
                      <a:pt x="131" y="16"/>
                    </a:lnTo>
                    <a:lnTo>
                      <a:pt x="131" y="17"/>
                    </a:lnTo>
                    <a:lnTo>
                      <a:pt x="132" y="17"/>
                    </a:lnTo>
                    <a:lnTo>
                      <a:pt x="132" y="17"/>
                    </a:lnTo>
                    <a:lnTo>
                      <a:pt x="132" y="18"/>
                    </a:lnTo>
                    <a:lnTo>
                      <a:pt x="133" y="18"/>
                    </a:lnTo>
                    <a:lnTo>
                      <a:pt x="133" y="18"/>
                    </a:lnTo>
                    <a:lnTo>
                      <a:pt x="134" y="19"/>
                    </a:lnTo>
                    <a:lnTo>
                      <a:pt x="134" y="19"/>
                    </a:lnTo>
                    <a:lnTo>
                      <a:pt x="135" y="19"/>
                    </a:lnTo>
                    <a:lnTo>
                      <a:pt x="135" y="20"/>
                    </a:lnTo>
                    <a:lnTo>
                      <a:pt x="136" y="20"/>
                    </a:lnTo>
                    <a:lnTo>
                      <a:pt x="136" y="21"/>
                    </a:lnTo>
                    <a:lnTo>
                      <a:pt x="137" y="21"/>
                    </a:lnTo>
                    <a:lnTo>
                      <a:pt x="137" y="21"/>
                    </a:lnTo>
                    <a:lnTo>
                      <a:pt x="138" y="22"/>
                    </a:lnTo>
                    <a:lnTo>
                      <a:pt x="138" y="22"/>
                    </a:lnTo>
                    <a:lnTo>
                      <a:pt x="139" y="22"/>
                    </a:lnTo>
                    <a:lnTo>
                      <a:pt x="139" y="23"/>
                    </a:lnTo>
                    <a:lnTo>
                      <a:pt x="140" y="23"/>
                    </a:lnTo>
                    <a:lnTo>
                      <a:pt x="140" y="24"/>
                    </a:lnTo>
                    <a:lnTo>
                      <a:pt x="141" y="24"/>
                    </a:lnTo>
                    <a:lnTo>
                      <a:pt x="141" y="24"/>
                    </a:lnTo>
                    <a:lnTo>
                      <a:pt x="142" y="25"/>
                    </a:lnTo>
                    <a:lnTo>
                      <a:pt x="142" y="25"/>
                    </a:lnTo>
                    <a:lnTo>
                      <a:pt x="143" y="26"/>
                    </a:lnTo>
                    <a:lnTo>
                      <a:pt x="143" y="26"/>
                    </a:lnTo>
                    <a:lnTo>
                      <a:pt x="144" y="26"/>
                    </a:lnTo>
                    <a:lnTo>
                      <a:pt x="144" y="27"/>
                    </a:lnTo>
                    <a:lnTo>
                      <a:pt x="145" y="27"/>
                    </a:lnTo>
                    <a:lnTo>
                      <a:pt x="145" y="28"/>
                    </a:lnTo>
                    <a:lnTo>
                      <a:pt x="146" y="28"/>
                    </a:lnTo>
                    <a:lnTo>
                      <a:pt x="146" y="29"/>
                    </a:lnTo>
                    <a:lnTo>
                      <a:pt x="147" y="29"/>
                    </a:lnTo>
                    <a:lnTo>
                      <a:pt x="147" y="29"/>
                    </a:lnTo>
                    <a:lnTo>
                      <a:pt x="147" y="30"/>
                    </a:lnTo>
                    <a:lnTo>
                      <a:pt x="148" y="30"/>
                    </a:lnTo>
                    <a:lnTo>
                      <a:pt x="148" y="31"/>
                    </a:lnTo>
                    <a:lnTo>
                      <a:pt x="149" y="31"/>
                    </a:lnTo>
                    <a:lnTo>
                      <a:pt x="149" y="31"/>
                    </a:lnTo>
                    <a:lnTo>
                      <a:pt x="150" y="32"/>
                    </a:lnTo>
                    <a:lnTo>
                      <a:pt x="150" y="32"/>
                    </a:lnTo>
                    <a:lnTo>
                      <a:pt x="151" y="33"/>
                    </a:lnTo>
                    <a:lnTo>
                      <a:pt x="151" y="33"/>
                    </a:lnTo>
                    <a:lnTo>
                      <a:pt x="152" y="34"/>
                    </a:lnTo>
                    <a:lnTo>
                      <a:pt x="152" y="34"/>
                    </a:lnTo>
                    <a:lnTo>
                      <a:pt x="153" y="35"/>
                    </a:lnTo>
                    <a:lnTo>
                      <a:pt x="153" y="35"/>
                    </a:lnTo>
                    <a:lnTo>
                      <a:pt x="154" y="35"/>
                    </a:lnTo>
                    <a:lnTo>
                      <a:pt x="154" y="36"/>
                    </a:lnTo>
                    <a:lnTo>
                      <a:pt x="155" y="36"/>
                    </a:lnTo>
                    <a:lnTo>
                      <a:pt x="155" y="37"/>
                    </a:lnTo>
                    <a:lnTo>
                      <a:pt x="156" y="37"/>
                    </a:lnTo>
                    <a:lnTo>
                      <a:pt x="156" y="38"/>
                    </a:lnTo>
                    <a:lnTo>
                      <a:pt x="157" y="38"/>
                    </a:lnTo>
                    <a:lnTo>
                      <a:pt x="157" y="39"/>
                    </a:lnTo>
                    <a:lnTo>
                      <a:pt x="158" y="39"/>
                    </a:lnTo>
                    <a:lnTo>
                      <a:pt x="158" y="39"/>
                    </a:lnTo>
                    <a:lnTo>
                      <a:pt x="159" y="40"/>
                    </a:lnTo>
                    <a:lnTo>
                      <a:pt x="159" y="40"/>
                    </a:lnTo>
                    <a:lnTo>
                      <a:pt x="160" y="41"/>
                    </a:lnTo>
                    <a:lnTo>
                      <a:pt x="160" y="41"/>
                    </a:lnTo>
                    <a:lnTo>
                      <a:pt x="161" y="42"/>
                    </a:lnTo>
                    <a:lnTo>
                      <a:pt x="161" y="42"/>
                    </a:lnTo>
                    <a:lnTo>
                      <a:pt x="161" y="43"/>
                    </a:lnTo>
                    <a:lnTo>
                      <a:pt x="162" y="43"/>
                    </a:lnTo>
                    <a:lnTo>
                      <a:pt x="162" y="44"/>
                    </a:lnTo>
                    <a:lnTo>
                      <a:pt x="163" y="44"/>
                    </a:lnTo>
                    <a:lnTo>
                      <a:pt x="163" y="45"/>
                    </a:lnTo>
                    <a:lnTo>
                      <a:pt x="164" y="45"/>
                    </a:lnTo>
                    <a:lnTo>
                      <a:pt x="164" y="46"/>
                    </a:lnTo>
                    <a:lnTo>
                      <a:pt x="165" y="46"/>
                    </a:lnTo>
                    <a:lnTo>
                      <a:pt x="165" y="47"/>
                    </a:lnTo>
                    <a:lnTo>
                      <a:pt x="166" y="47"/>
                    </a:lnTo>
                    <a:lnTo>
                      <a:pt x="166" y="48"/>
                    </a:lnTo>
                    <a:lnTo>
                      <a:pt x="167" y="48"/>
                    </a:lnTo>
                    <a:lnTo>
                      <a:pt x="167" y="48"/>
                    </a:lnTo>
                    <a:lnTo>
                      <a:pt x="168" y="49"/>
                    </a:lnTo>
                    <a:lnTo>
                      <a:pt x="168" y="49"/>
                    </a:lnTo>
                    <a:lnTo>
                      <a:pt x="169" y="50"/>
                    </a:lnTo>
                    <a:lnTo>
                      <a:pt x="169" y="50"/>
                    </a:lnTo>
                    <a:lnTo>
                      <a:pt x="170" y="51"/>
                    </a:lnTo>
                    <a:lnTo>
                      <a:pt x="170" y="51"/>
                    </a:lnTo>
                    <a:lnTo>
                      <a:pt x="171" y="52"/>
                    </a:lnTo>
                    <a:lnTo>
                      <a:pt x="171" y="52"/>
                    </a:lnTo>
                    <a:lnTo>
                      <a:pt x="172" y="53"/>
                    </a:lnTo>
                    <a:lnTo>
                      <a:pt x="172" y="53"/>
                    </a:lnTo>
                    <a:lnTo>
                      <a:pt x="173" y="54"/>
                    </a:lnTo>
                    <a:lnTo>
                      <a:pt x="173" y="54"/>
                    </a:lnTo>
                    <a:lnTo>
                      <a:pt x="174" y="55"/>
                    </a:lnTo>
                    <a:lnTo>
                      <a:pt x="174" y="55"/>
                    </a:lnTo>
                    <a:lnTo>
                      <a:pt x="175" y="56"/>
                    </a:lnTo>
                    <a:lnTo>
                      <a:pt x="175" y="56"/>
                    </a:lnTo>
                    <a:lnTo>
                      <a:pt x="175" y="57"/>
                    </a:lnTo>
                    <a:lnTo>
                      <a:pt x="176" y="57"/>
                    </a:lnTo>
                    <a:lnTo>
                      <a:pt x="176" y="57"/>
                    </a:lnTo>
                    <a:lnTo>
                      <a:pt x="177" y="58"/>
                    </a:lnTo>
                    <a:lnTo>
                      <a:pt x="177" y="58"/>
                    </a:lnTo>
                    <a:lnTo>
                      <a:pt x="178" y="59"/>
                    </a:lnTo>
                    <a:lnTo>
                      <a:pt x="178" y="59"/>
                    </a:lnTo>
                    <a:lnTo>
                      <a:pt x="179" y="60"/>
                    </a:lnTo>
                    <a:lnTo>
                      <a:pt x="179" y="60"/>
                    </a:lnTo>
                    <a:lnTo>
                      <a:pt x="180" y="61"/>
                    </a:lnTo>
                    <a:lnTo>
                      <a:pt x="180" y="61"/>
                    </a:lnTo>
                    <a:lnTo>
                      <a:pt x="181" y="62"/>
                    </a:lnTo>
                    <a:lnTo>
                      <a:pt x="181" y="62"/>
                    </a:lnTo>
                    <a:lnTo>
                      <a:pt x="182" y="63"/>
                    </a:lnTo>
                    <a:lnTo>
                      <a:pt x="182" y="63"/>
                    </a:lnTo>
                    <a:lnTo>
                      <a:pt x="183" y="64"/>
                    </a:lnTo>
                    <a:lnTo>
                      <a:pt x="183" y="64"/>
                    </a:lnTo>
                    <a:lnTo>
                      <a:pt x="184" y="65"/>
                    </a:lnTo>
                    <a:lnTo>
                      <a:pt x="184" y="65"/>
                    </a:lnTo>
                    <a:lnTo>
                      <a:pt x="185" y="66"/>
                    </a:lnTo>
                    <a:lnTo>
                      <a:pt x="185" y="66"/>
                    </a:lnTo>
                    <a:lnTo>
                      <a:pt x="186" y="66"/>
                    </a:lnTo>
                    <a:lnTo>
                      <a:pt x="186" y="67"/>
                    </a:lnTo>
                    <a:lnTo>
                      <a:pt x="187" y="67"/>
                    </a:lnTo>
                    <a:lnTo>
                      <a:pt x="187" y="68"/>
                    </a:lnTo>
                    <a:lnTo>
                      <a:pt x="188" y="68"/>
                    </a:lnTo>
                    <a:lnTo>
                      <a:pt x="188" y="69"/>
                    </a:lnTo>
                    <a:lnTo>
                      <a:pt x="189" y="69"/>
                    </a:lnTo>
                    <a:lnTo>
                      <a:pt x="189" y="70"/>
                    </a:lnTo>
                    <a:lnTo>
                      <a:pt x="189" y="70"/>
                    </a:lnTo>
                    <a:lnTo>
                      <a:pt x="190" y="70"/>
                    </a:lnTo>
                    <a:lnTo>
                      <a:pt x="190" y="71"/>
                    </a:lnTo>
                    <a:lnTo>
                      <a:pt x="191" y="71"/>
                    </a:lnTo>
                    <a:lnTo>
                      <a:pt x="191" y="72"/>
                    </a:lnTo>
                    <a:lnTo>
                      <a:pt x="192" y="72"/>
                    </a:lnTo>
                    <a:lnTo>
                      <a:pt x="192" y="73"/>
                    </a:lnTo>
                    <a:lnTo>
                      <a:pt x="193" y="73"/>
                    </a:lnTo>
                    <a:lnTo>
                      <a:pt x="193" y="74"/>
                    </a:lnTo>
                    <a:lnTo>
                      <a:pt x="194" y="74"/>
                    </a:lnTo>
                    <a:lnTo>
                      <a:pt x="194" y="75"/>
                    </a:lnTo>
                    <a:lnTo>
                      <a:pt x="195" y="75"/>
                    </a:lnTo>
                    <a:lnTo>
                      <a:pt x="195" y="75"/>
                    </a:lnTo>
                    <a:lnTo>
                      <a:pt x="196" y="76"/>
                    </a:lnTo>
                    <a:lnTo>
                      <a:pt x="196" y="76"/>
                    </a:lnTo>
                    <a:lnTo>
                      <a:pt x="197" y="77"/>
                    </a:lnTo>
                    <a:lnTo>
                      <a:pt x="197" y="77"/>
                    </a:lnTo>
                    <a:lnTo>
                      <a:pt x="198" y="78"/>
                    </a:lnTo>
                    <a:lnTo>
                      <a:pt x="198" y="78"/>
                    </a:lnTo>
                    <a:lnTo>
                      <a:pt x="199" y="79"/>
                    </a:lnTo>
                    <a:lnTo>
                      <a:pt x="199" y="79"/>
                    </a:lnTo>
                    <a:lnTo>
                      <a:pt x="200" y="79"/>
                    </a:lnTo>
                    <a:lnTo>
                      <a:pt x="200" y="80"/>
                    </a:lnTo>
                    <a:lnTo>
                      <a:pt x="201" y="80"/>
                    </a:lnTo>
                    <a:lnTo>
                      <a:pt x="201" y="81"/>
                    </a:lnTo>
                    <a:lnTo>
                      <a:pt x="202" y="81"/>
                    </a:lnTo>
                    <a:lnTo>
                      <a:pt x="202" y="81"/>
                    </a:lnTo>
                    <a:lnTo>
                      <a:pt x="203" y="82"/>
                    </a:lnTo>
                    <a:lnTo>
                      <a:pt x="203" y="82"/>
                    </a:lnTo>
                    <a:lnTo>
                      <a:pt x="204" y="83"/>
                    </a:lnTo>
                    <a:lnTo>
                      <a:pt x="204" y="83"/>
                    </a:lnTo>
                    <a:lnTo>
                      <a:pt x="204" y="84"/>
                    </a:lnTo>
                    <a:lnTo>
                      <a:pt x="205" y="84"/>
                    </a:lnTo>
                    <a:lnTo>
                      <a:pt x="205" y="84"/>
                    </a:lnTo>
                    <a:lnTo>
                      <a:pt x="206" y="85"/>
                    </a:lnTo>
                    <a:lnTo>
                      <a:pt x="206" y="85"/>
                    </a:lnTo>
                    <a:lnTo>
                      <a:pt x="207" y="86"/>
                    </a:lnTo>
                    <a:lnTo>
                      <a:pt x="207" y="86"/>
                    </a:lnTo>
                    <a:lnTo>
                      <a:pt x="208" y="86"/>
                    </a:lnTo>
                    <a:lnTo>
                      <a:pt x="208" y="87"/>
                    </a:lnTo>
                    <a:lnTo>
                      <a:pt x="209" y="87"/>
                    </a:lnTo>
                    <a:lnTo>
                      <a:pt x="209" y="88"/>
                    </a:lnTo>
                    <a:lnTo>
                      <a:pt x="210" y="88"/>
                    </a:lnTo>
                    <a:lnTo>
                      <a:pt x="210" y="88"/>
                    </a:lnTo>
                    <a:lnTo>
                      <a:pt x="211" y="89"/>
                    </a:lnTo>
                    <a:lnTo>
                      <a:pt x="211" y="89"/>
                    </a:lnTo>
                    <a:lnTo>
                      <a:pt x="212" y="89"/>
                    </a:lnTo>
                    <a:lnTo>
                      <a:pt x="212" y="90"/>
                    </a:lnTo>
                    <a:lnTo>
                      <a:pt x="213" y="90"/>
                    </a:lnTo>
                    <a:lnTo>
                      <a:pt x="213" y="90"/>
                    </a:lnTo>
                    <a:lnTo>
                      <a:pt x="214" y="91"/>
                    </a:lnTo>
                    <a:lnTo>
                      <a:pt x="214" y="91"/>
                    </a:lnTo>
                    <a:lnTo>
                      <a:pt x="215" y="92"/>
                    </a:lnTo>
                    <a:lnTo>
                      <a:pt x="215" y="92"/>
                    </a:lnTo>
                    <a:lnTo>
                      <a:pt x="216" y="92"/>
                    </a:lnTo>
                    <a:lnTo>
                      <a:pt x="216" y="93"/>
                    </a:lnTo>
                    <a:lnTo>
                      <a:pt x="217" y="93"/>
                    </a:lnTo>
                    <a:lnTo>
                      <a:pt x="217" y="93"/>
                    </a:lnTo>
                    <a:lnTo>
                      <a:pt x="218" y="94"/>
                    </a:lnTo>
                    <a:lnTo>
                      <a:pt x="218" y="94"/>
                    </a:lnTo>
                    <a:lnTo>
                      <a:pt x="218" y="94"/>
                    </a:lnTo>
                    <a:lnTo>
                      <a:pt x="219" y="95"/>
                    </a:lnTo>
                    <a:lnTo>
                      <a:pt x="219" y="95"/>
                    </a:lnTo>
                    <a:lnTo>
                      <a:pt x="220" y="95"/>
                    </a:lnTo>
                    <a:lnTo>
                      <a:pt x="220" y="96"/>
                    </a:lnTo>
                    <a:lnTo>
                      <a:pt x="221" y="96"/>
                    </a:lnTo>
                    <a:lnTo>
                      <a:pt x="221" y="96"/>
                    </a:lnTo>
                    <a:lnTo>
                      <a:pt x="222" y="96"/>
                    </a:lnTo>
                    <a:lnTo>
                      <a:pt x="222" y="97"/>
                    </a:lnTo>
                    <a:lnTo>
                      <a:pt x="223" y="97"/>
                    </a:lnTo>
                    <a:lnTo>
                      <a:pt x="223" y="97"/>
                    </a:lnTo>
                    <a:lnTo>
                      <a:pt x="224" y="98"/>
                    </a:lnTo>
                    <a:lnTo>
                      <a:pt x="224" y="98"/>
                    </a:lnTo>
                    <a:lnTo>
                      <a:pt x="225" y="98"/>
                    </a:lnTo>
                    <a:lnTo>
                      <a:pt x="225" y="98"/>
                    </a:lnTo>
                    <a:lnTo>
                      <a:pt x="226" y="99"/>
                    </a:lnTo>
                    <a:lnTo>
                      <a:pt x="226" y="99"/>
                    </a:lnTo>
                    <a:lnTo>
                      <a:pt x="227" y="99"/>
                    </a:lnTo>
                    <a:lnTo>
                      <a:pt x="227" y="100"/>
                    </a:lnTo>
                    <a:lnTo>
                      <a:pt x="228" y="100"/>
                    </a:lnTo>
                    <a:lnTo>
                      <a:pt x="228" y="100"/>
                    </a:lnTo>
                    <a:lnTo>
                      <a:pt x="229" y="100"/>
                    </a:lnTo>
                    <a:lnTo>
                      <a:pt x="229" y="101"/>
                    </a:lnTo>
                    <a:lnTo>
                      <a:pt x="230" y="101"/>
                    </a:lnTo>
                    <a:lnTo>
                      <a:pt x="230" y="101"/>
                    </a:lnTo>
                    <a:lnTo>
                      <a:pt x="231" y="101"/>
                    </a:lnTo>
                    <a:lnTo>
                      <a:pt x="231" y="102"/>
                    </a:lnTo>
                    <a:lnTo>
                      <a:pt x="232" y="102"/>
                    </a:lnTo>
                    <a:lnTo>
                      <a:pt x="232" y="102"/>
                    </a:lnTo>
                    <a:lnTo>
                      <a:pt x="232" y="102"/>
                    </a:lnTo>
                    <a:lnTo>
                      <a:pt x="233" y="103"/>
                    </a:lnTo>
                    <a:lnTo>
                      <a:pt x="233" y="103"/>
                    </a:lnTo>
                    <a:lnTo>
                      <a:pt x="234" y="103"/>
                    </a:lnTo>
                    <a:lnTo>
                      <a:pt x="234" y="103"/>
                    </a:lnTo>
                    <a:lnTo>
                      <a:pt x="235" y="103"/>
                    </a:lnTo>
                    <a:lnTo>
                      <a:pt x="235" y="104"/>
                    </a:lnTo>
                    <a:lnTo>
                      <a:pt x="236" y="104"/>
                    </a:lnTo>
                    <a:lnTo>
                      <a:pt x="236" y="104"/>
                    </a:lnTo>
                    <a:lnTo>
                      <a:pt x="237" y="104"/>
                    </a:lnTo>
                    <a:lnTo>
                      <a:pt x="237" y="105"/>
                    </a:lnTo>
                    <a:lnTo>
                      <a:pt x="238" y="105"/>
                    </a:lnTo>
                    <a:lnTo>
                      <a:pt x="238" y="105"/>
                    </a:lnTo>
                    <a:lnTo>
                      <a:pt x="239" y="105"/>
                    </a:lnTo>
                    <a:lnTo>
                      <a:pt x="239" y="105"/>
                    </a:lnTo>
                    <a:lnTo>
                      <a:pt x="240" y="105"/>
                    </a:lnTo>
                    <a:lnTo>
                      <a:pt x="240" y="106"/>
                    </a:lnTo>
                    <a:lnTo>
                      <a:pt x="241" y="106"/>
                    </a:lnTo>
                    <a:lnTo>
                      <a:pt x="241" y="106"/>
                    </a:lnTo>
                    <a:lnTo>
                      <a:pt x="242" y="106"/>
                    </a:lnTo>
                    <a:lnTo>
                      <a:pt x="242" y="106"/>
                    </a:lnTo>
                    <a:lnTo>
                      <a:pt x="242" y="106"/>
                    </a:lnTo>
                    <a:lnTo>
                      <a:pt x="243" y="106"/>
                    </a:lnTo>
                    <a:lnTo>
                      <a:pt x="243" y="107"/>
                    </a:lnTo>
                    <a:lnTo>
                      <a:pt x="244" y="107"/>
                    </a:lnTo>
                    <a:lnTo>
                      <a:pt x="244" y="107"/>
                    </a:lnTo>
                    <a:lnTo>
                      <a:pt x="245" y="107"/>
                    </a:lnTo>
                    <a:lnTo>
                      <a:pt x="245" y="107"/>
                    </a:lnTo>
                    <a:lnTo>
                      <a:pt x="246" y="107"/>
                    </a:lnTo>
                    <a:lnTo>
                      <a:pt x="246" y="107"/>
                    </a:lnTo>
                    <a:lnTo>
                      <a:pt x="247" y="108"/>
                    </a:lnTo>
                    <a:lnTo>
                      <a:pt x="247" y="108"/>
                    </a:lnTo>
                    <a:lnTo>
                      <a:pt x="248" y="108"/>
                    </a:lnTo>
                    <a:lnTo>
                      <a:pt x="248" y="108"/>
                    </a:lnTo>
                    <a:lnTo>
                      <a:pt x="249" y="108"/>
                    </a:lnTo>
                    <a:lnTo>
                      <a:pt x="249" y="108"/>
                    </a:lnTo>
                    <a:lnTo>
                      <a:pt x="250" y="108"/>
                    </a:lnTo>
                    <a:lnTo>
                      <a:pt x="250" y="108"/>
                    </a:lnTo>
                    <a:lnTo>
                      <a:pt x="251" y="108"/>
                    </a:lnTo>
                    <a:lnTo>
                      <a:pt x="251" y="108"/>
                    </a:lnTo>
                    <a:lnTo>
                      <a:pt x="252" y="109"/>
                    </a:lnTo>
                    <a:lnTo>
                      <a:pt x="252" y="109"/>
                    </a:lnTo>
                    <a:lnTo>
                      <a:pt x="253" y="109"/>
                    </a:lnTo>
                    <a:lnTo>
                      <a:pt x="253" y="109"/>
                    </a:lnTo>
                    <a:lnTo>
                      <a:pt x="254" y="109"/>
                    </a:lnTo>
                    <a:lnTo>
                      <a:pt x="254" y="109"/>
                    </a:lnTo>
                    <a:lnTo>
                      <a:pt x="255" y="109"/>
                    </a:lnTo>
                    <a:lnTo>
                      <a:pt x="255" y="109"/>
                    </a:lnTo>
                    <a:lnTo>
                      <a:pt x="256" y="109"/>
                    </a:lnTo>
                    <a:lnTo>
                      <a:pt x="256" y="109"/>
                    </a:lnTo>
                    <a:lnTo>
                      <a:pt x="256" y="109"/>
                    </a:lnTo>
                    <a:lnTo>
                      <a:pt x="257" y="109"/>
                    </a:lnTo>
                    <a:lnTo>
                      <a:pt x="257" y="109"/>
                    </a:lnTo>
                    <a:lnTo>
                      <a:pt x="258" y="109"/>
                    </a:lnTo>
                    <a:lnTo>
                      <a:pt x="258" y="109"/>
                    </a:lnTo>
                    <a:lnTo>
                      <a:pt x="259" y="109"/>
                    </a:lnTo>
                    <a:lnTo>
                      <a:pt x="259" y="109"/>
                    </a:lnTo>
                    <a:lnTo>
                      <a:pt x="260" y="109"/>
                    </a:lnTo>
                    <a:lnTo>
                      <a:pt x="260" y="109"/>
                    </a:lnTo>
                    <a:lnTo>
                      <a:pt x="261" y="109"/>
                    </a:lnTo>
                    <a:lnTo>
                      <a:pt x="261" y="109"/>
                    </a:lnTo>
                    <a:lnTo>
                      <a:pt x="262" y="109"/>
                    </a:lnTo>
                    <a:lnTo>
                      <a:pt x="262" y="109"/>
                    </a:lnTo>
                    <a:lnTo>
                      <a:pt x="263" y="109"/>
                    </a:lnTo>
                    <a:lnTo>
                      <a:pt x="263" y="109"/>
                    </a:lnTo>
                    <a:lnTo>
                      <a:pt x="264" y="109"/>
                    </a:lnTo>
                    <a:lnTo>
                      <a:pt x="264" y="109"/>
                    </a:lnTo>
                    <a:lnTo>
                      <a:pt x="265" y="109"/>
                    </a:lnTo>
                    <a:lnTo>
                      <a:pt x="265" y="109"/>
                    </a:lnTo>
                    <a:lnTo>
                      <a:pt x="266" y="109"/>
                    </a:lnTo>
                    <a:lnTo>
                      <a:pt x="266" y="109"/>
                    </a:lnTo>
                    <a:lnTo>
                      <a:pt x="267" y="109"/>
                    </a:lnTo>
                    <a:lnTo>
                      <a:pt x="267" y="109"/>
                    </a:lnTo>
                    <a:lnTo>
                      <a:pt x="268" y="109"/>
                    </a:lnTo>
                    <a:lnTo>
                      <a:pt x="268" y="109"/>
                    </a:lnTo>
                    <a:lnTo>
                      <a:pt x="269" y="109"/>
                    </a:lnTo>
                    <a:lnTo>
                      <a:pt x="269" y="109"/>
                    </a:lnTo>
                    <a:lnTo>
                      <a:pt x="270" y="108"/>
                    </a:lnTo>
                    <a:lnTo>
                      <a:pt x="270" y="108"/>
                    </a:lnTo>
                    <a:lnTo>
                      <a:pt x="270" y="108"/>
                    </a:lnTo>
                    <a:lnTo>
                      <a:pt x="271" y="108"/>
                    </a:lnTo>
                    <a:lnTo>
                      <a:pt x="271" y="108"/>
                    </a:lnTo>
                    <a:lnTo>
                      <a:pt x="272" y="108"/>
                    </a:lnTo>
                    <a:lnTo>
                      <a:pt x="272" y="108"/>
                    </a:lnTo>
                    <a:lnTo>
                      <a:pt x="273" y="108"/>
                    </a:lnTo>
                    <a:lnTo>
                      <a:pt x="273" y="108"/>
                    </a:lnTo>
                    <a:lnTo>
                      <a:pt x="274" y="108"/>
                    </a:lnTo>
                    <a:lnTo>
                      <a:pt x="274" y="107"/>
                    </a:lnTo>
                    <a:lnTo>
                      <a:pt x="275" y="107"/>
                    </a:lnTo>
                    <a:lnTo>
                      <a:pt x="275" y="107"/>
                    </a:lnTo>
                    <a:lnTo>
                      <a:pt x="276" y="107"/>
                    </a:lnTo>
                    <a:lnTo>
                      <a:pt x="276" y="107"/>
                    </a:lnTo>
                    <a:lnTo>
                      <a:pt x="277" y="107"/>
                    </a:lnTo>
                    <a:lnTo>
                      <a:pt x="277" y="107"/>
                    </a:lnTo>
                    <a:lnTo>
                      <a:pt x="278" y="106"/>
                    </a:lnTo>
                    <a:lnTo>
                      <a:pt x="278" y="106"/>
                    </a:lnTo>
                    <a:lnTo>
                      <a:pt x="279" y="106"/>
                    </a:lnTo>
                    <a:lnTo>
                      <a:pt x="279" y="106"/>
                    </a:lnTo>
                    <a:lnTo>
                      <a:pt x="280" y="106"/>
                    </a:lnTo>
                    <a:lnTo>
                      <a:pt x="280" y="106"/>
                    </a:lnTo>
                    <a:lnTo>
                      <a:pt x="281" y="106"/>
                    </a:lnTo>
                    <a:lnTo>
                      <a:pt x="281" y="105"/>
                    </a:lnTo>
                    <a:lnTo>
                      <a:pt x="282" y="105"/>
                    </a:lnTo>
                    <a:lnTo>
                      <a:pt x="282" y="105"/>
                    </a:lnTo>
                    <a:lnTo>
                      <a:pt x="283" y="105"/>
                    </a:lnTo>
                    <a:lnTo>
                      <a:pt x="283" y="105"/>
                    </a:lnTo>
                    <a:lnTo>
                      <a:pt x="284" y="105"/>
                    </a:lnTo>
                    <a:lnTo>
                      <a:pt x="284" y="104"/>
                    </a:lnTo>
                    <a:lnTo>
                      <a:pt x="284" y="104"/>
                    </a:lnTo>
                    <a:lnTo>
                      <a:pt x="285" y="104"/>
                    </a:lnTo>
                    <a:lnTo>
                      <a:pt x="285" y="104"/>
                    </a:lnTo>
                    <a:lnTo>
                      <a:pt x="286" y="103"/>
                    </a:lnTo>
                    <a:lnTo>
                      <a:pt x="286" y="103"/>
                    </a:lnTo>
                    <a:lnTo>
                      <a:pt x="287" y="103"/>
                    </a:lnTo>
                    <a:lnTo>
                      <a:pt x="287" y="103"/>
                    </a:lnTo>
                    <a:lnTo>
                      <a:pt x="288" y="103"/>
                    </a:lnTo>
                    <a:lnTo>
                      <a:pt x="288" y="102"/>
                    </a:lnTo>
                    <a:lnTo>
                      <a:pt x="289" y="102"/>
                    </a:lnTo>
                    <a:lnTo>
                      <a:pt x="289" y="102"/>
                    </a:lnTo>
                    <a:lnTo>
                      <a:pt x="290" y="102"/>
                    </a:lnTo>
                    <a:lnTo>
                      <a:pt x="290" y="101"/>
                    </a:lnTo>
                    <a:lnTo>
                      <a:pt x="291" y="101"/>
                    </a:lnTo>
                    <a:lnTo>
                      <a:pt x="291" y="101"/>
                    </a:lnTo>
                    <a:lnTo>
                      <a:pt x="292" y="101"/>
                    </a:lnTo>
                    <a:lnTo>
                      <a:pt x="292" y="100"/>
                    </a:lnTo>
                    <a:lnTo>
                      <a:pt x="293" y="100"/>
                    </a:lnTo>
                    <a:lnTo>
                      <a:pt x="293" y="100"/>
                    </a:lnTo>
                    <a:lnTo>
                      <a:pt x="294" y="100"/>
                    </a:lnTo>
                    <a:lnTo>
                      <a:pt x="294" y="99"/>
                    </a:lnTo>
                    <a:lnTo>
                      <a:pt x="295" y="99"/>
                    </a:lnTo>
                    <a:lnTo>
                      <a:pt x="295" y="99"/>
                    </a:lnTo>
                    <a:lnTo>
                      <a:pt x="296" y="98"/>
                    </a:lnTo>
                    <a:lnTo>
                      <a:pt x="296" y="98"/>
                    </a:lnTo>
                    <a:lnTo>
                      <a:pt x="297" y="98"/>
                    </a:lnTo>
                    <a:lnTo>
                      <a:pt x="297" y="98"/>
                    </a:lnTo>
                    <a:lnTo>
                      <a:pt x="298" y="97"/>
                    </a:lnTo>
                    <a:lnTo>
                      <a:pt x="298" y="97"/>
                    </a:lnTo>
                    <a:lnTo>
                      <a:pt x="299" y="97"/>
                    </a:lnTo>
                    <a:lnTo>
                      <a:pt x="299" y="96"/>
                    </a:lnTo>
                    <a:lnTo>
                      <a:pt x="299" y="96"/>
                    </a:lnTo>
                    <a:lnTo>
                      <a:pt x="300" y="96"/>
                    </a:lnTo>
                    <a:lnTo>
                      <a:pt x="300" y="96"/>
                    </a:lnTo>
                    <a:lnTo>
                      <a:pt x="301" y="95"/>
                    </a:lnTo>
                    <a:lnTo>
                      <a:pt x="301" y="95"/>
                    </a:lnTo>
                    <a:lnTo>
                      <a:pt x="302" y="95"/>
                    </a:lnTo>
                    <a:lnTo>
                      <a:pt x="302" y="94"/>
                    </a:lnTo>
                    <a:lnTo>
                      <a:pt x="303" y="94"/>
                    </a:lnTo>
                    <a:lnTo>
                      <a:pt x="303" y="94"/>
                    </a:lnTo>
                    <a:lnTo>
                      <a:pt x="304" y="93"/>
                    </a:lnTo>
                    <a:lnTo>
                      <a:pt x="304" y="93"/>
                    </a:lnTo>
                    <a:lnTo>
                      <a:pt x="305" y="93"/>
                    </a:lnTo>
                    <a:lnTo>
                      <a:pt x="305" y="92"/>
                    </a:lnTo>
                    <a:lnTo>
                      <a:pt x="306" y="92"/>
                    </a:lnTo>
                    <a:lnTo>
                      <a:pt x="306" y="92"/>
                    </a:lnTo>
                    <a:lnTo>
                      <a:pt x="307" y="91"/>
                    </a:lnTo>
                    <a:lnTo>
                      <a:pt x="307" y="91"/>
                    </a:lnTo>
                    <a:lnTo>
                      <a:pt x="308" y="90"/>
                    </a:lnTo>
                    <a:lnTo>
                      <a:pt x="308" y="90"/>
                    </a:lnTo>
                    <a:lnTo>
                      <a:pt x="309" y="90"/>
                    </a:lnTo>
                    <a:lnTo>
                      <a:pt x="309" y="89"/>
                    </a:lnTo>
                    <a:lnTo>
                      <a:pt x="310" y="89"/>
                    </a:lnTo>
                    <a:lnTo>
                      <a:pt x="310" y="89"/>
                    </a:lnTo>
                    <a:lnTo>
                      <a:pt x="311" y="88"/>
                    </a:lnTo>
                    <a:lnTo>
                      <a:pt x="311" y="88"/>
                    </a:lnTo>
                    <a:lnTo>
                      <a:pt x="312" y="88"/>
                    </a:lnTo>
                    <a:lnTo>
                      <a:pt x="312" y="87"/>
                    </a:lnTo>
                    <a:lnTo>
                      <a:pt x="313" y="87"/>
                    </a:lnTo>
                    <a:lnTo>
                      <a:pt x="313" y="86"/>
                    </a:lnTo>
                    <a:lnTo>
                      <a:pt x="313" y="86"/>
                    </a:lnTo>
                    <a:lnTo>
                      <a:pt x="314" y="86"/>
                    </a:lnTo>
                    <a:lnTo>
                      <a:pt x="314" y="85"/>
                    </a:lnTo>
                    <a:lnTo>
                      <a:pt x="315" y="85"/>
                    </a:lnTo>
                    <a:lnTo>
                      <a:pt x="315" y="84"/>
                    </a:lnTo>
                    <a:lnTo>
                      <a:pt x="316" y="84"/>
                    </a:lnTo>
                    <a:lnTo>
                      <a:pt x="316" y="84"/>
                    </a:lnTo>
                    <a:lnTo>
                      <a:pt x="317" y="83"/>
                    </a:lnTo>
                    <a:lnTo>
                      <a:pt x="317" y="83"/>
                    </a:lnTo>
                    <a:lnTo>
                      <a:pt x="318" y="82"/>
                    </a:lnTo>
                    <a:lnTo>
                      <a:pt x="318" y="82"/>
                    </a:lnTo>
                    <a:lnTo>
                      <a:pt x="319" y="81"/>
                    </a:lnTo>
                    <a:lnTo>
                      <a:pt x="319" y="81"/>
                    </a:lnTo>
                    <a:lnTo>
                      <a:pt x="320" y="81"/>
                    </a:lnTo>
                    <a:lnTo>
                      <a:pt x="320" y="80"/>
                    </a:lnTo>
                    <a:lnTo>
                      <a:pt x="321" y="80"/>
                    </a:lnTo>
                    <a:lnTo>
                      <a:pt x="321" y="79"/>
                    </a:lnTo>
                    <a:lnTo>
                      <a:pt x="322" y="79"/>
                    </a:lnTo>
                    <a:lnTo>
                      <a:pt x="322" y="79"/>
                    </a:lnTo>
                    <a:lnTo>
                      <a:pt x="323" y="78"/>
                    </a:lnTo>
                    <a:lnTo>
                      <a:pt x="323" y="78"/>
                    </a:lnTo>
                    <a:lnTo>
                      <a:pt x="324" y="77"/>
                    </a:lnTo>
                    <a:lnTo>
                      <a:pt x="324" y="77"/>
                    </a:lnTo>
                    <a:lnTo>
                      <a:pt x="325" y="76"/>
                    </a:lnTo>
                    <a:lnTo>
                      <a:pt x="325" y="76"/>
                    </a:lnTo>
                    <a:lnTo>
                      <a:pt x="326" y="75"/>
                    </a:lnTo>
                    <a:lnTo>
                      <a:pt x="326" y="75"/>
                    </a:lnTo>
                    <a:lnTo>
                      <a:pt x="327" y="75"/>
                    </a:lnTo>
                    <a:lnTo>
                      <a:pt x="327" y="74"/>
                    </a:lnTo>
                    <a:lnTo>
                      <a:pt x="327" y="74"/>
                    </a:lnTo>
                    <a:lnTo>
                      <a:pt x="328" y="73"/>
                    </a:lnTo>
                    <a:lnTo>
                      <a:pt x="328" y="73"/>
                    </a:lnTo>
                    <a:lnTo>
                      <a:pt x="329" y="72"/>
                    </a:lnTo>
                    <a:lnTo>
                      <a:pt x="329" y="72"/>
                    </a:lnTo>
                    <a:lnTo>
                      <a:pt x="330" y="71"/>
                    </a:lnTo>
                    <a:lnTo>
                      <a:pt x="330" y="71"/>
                    </a:lnTo>
                    <a:lnTo>
                      <a:pt x="331" y="70"/>
                    </a:lnTo>
                    <a:lnTo>
                      <a:pt x="331" y="70"/>
                    </a:lnTo>
                    <a:lnTo>
                      <a:pt x="332" y="70"/>
                    </a:lnTo>
                    <a:lnTo>
                      <a:pt x="332" y="69"/>
                    </a:lnTo>
                    <a:lnTo>
                      <a:pt x="333" y="69"/>
                    </a:lnTo>
                    <a:lnTo>
                      <a:pt x="333" y="68"/>
                    </a:lnTo>
                    <a:lnTo>
                      <a:pt x="334" y="68"/>
                    </a:lnTo>
                    <a:lnTo>
                      <a:pt x="334" y="67"/>
                    </a:lnTo>
                    <a:lnTo>
                      <a:pt x="335" y="67"/>
                    </a:lnTo>
                    <a:lnTo>
                      <a:pt x="335" y="66"/>
                    </a:lnTo>
                    <a:lnTo>
                      <a:pt x="336" y="66"/>
                    </a:lnTo>
                    <a:lnTo>
                      <a:pt x="336" y="66"/>
                    </a:lnTo>
                    <a:lnTo>
                      <a:pt x="337" y="65"/>
                    </a:lnTo>
                    <a:lnTo>
                      <a:pt x="337" y="65"/>
                    </a:lnTo>
                    <a:lnTo>
                      <a:pt x="338" y="64"/>
                    </a:lnTo>
                    <a:lnTo>
                      <a:pt x="338" y="64"/>
                    </a:lnTo>
                    <a:lnTo>
                      <a:pt x="339" y="63"/>
                    </a:lnTo>
                    <a:lnTo>
                      <a:pt x="339" y="63"/>
                    </a:lnTo>
                    <a:lnTo>
                      <a:pt x="340" y="62"/>
                    </a:lnTo>
                    <a:lnTo>
                      <a:pt x="340" y="62"/>
                    </a:lnTo>
                    <a:lnTo>
                      <a:pt x="341" y="61"/>
                    </a:lnTo>
                    <a:lnTo>
                      <a:pt x="341" y="61"/>
                    </a:lnTo>
                    <a:lnTo>
                      <a:pt x="341" y="60"/>
                    </a:lnTo>
                    <a:lnTo>
                      <a:pt x="342" y="60"/>
                    </a:lnTo>
                    <a:lnTo>
                      <a:pt x="342" y="59"/>
                    </a:lnTo>
                    <a:lnTo>
                      <a:pt x="343" y="59"/>
                    </a:lnTo>
                    <a:lnTo>
                      <a:pt x="343" y="58"/>
                    </a:lnTo>
                    <a:lnTo>
                      <a:pt x="344" y="58"/>
                    </a:lnTo>
                    <a:lnTo>
                      <a:pt x="344" y="57"/>
                    </a:lnTo>
                    <a:lnTo>
                      <a:pt x="345" y="57"/>
                    </a:lnTo>
                    <a:lnTo>
                      <a:pt x="345" y="57"/>
                    </a:lnTo>
                    <a:lnTo>
                      <a:pt x="346" y="56"/>
                    </a:lnTo>
                    <a:lnTo>
                      <a:pt x="346" y="56"/>
                    </a:lnTo>
                    <a:lnTo>
                      <a:pt x="347" y="55"/>
                    </a:lnTo>
                    <a:lnTo>
                      <a:pt x="347" y="55"/>
                    </a:lnTo>
                  </a:path>
                </a:pathLst>
              </a:cu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1125" name="Freeform 357"/>
              <p:cNvSpPr>
                <a:spLocks noChangeAspect="1"/>
              </p:cNvSpPr>
              <p:nvPr/>
            </p:nvSpPr>
            <p:spPr bwMode="auto">
              <a:xfrm>
                <a:off x="11187" y="16672"/>
                <a:ext cx="83" cy="726"/>
              </a:xfrm>
              <a:custGeom>
                <a:avLst/>
                <a:gdLst/>
                <a:ahLst/>
                <a:cxnLst>
                  <a:cxn ang="0">
                    <a:pos x="5" y="49"/>
                  </a:cxn>
                  <a:cxn ang="0">
                    <a:pos x="11" y="44"/>
                  </a:cxn>
                  <a:cxn ang="0">
                    <a:pos x="17" y="38"/>
                  </a:cxn>
                  <a:cxn ang="0">
                    <a:pos x="22" y="33"/>
                  </a:cxn>
                  <a:cxn ang="0">
                    <a:pos x="28" y="28"/>
                  </a:cxn>
                  <a:cxn ang="0">
                    <a:pos x="34" y="23"/>
                  </a:cxn>
                  <a:cxn ang="0">
                    <a:pos x="40" y="18"/>
                  </a:cxn>
                  <a:cxn ang="0">
                    <a:pos x="46" y="14"/>
                  </a:cxn>
                  <a:cxn ang="0">
                    <a:pos x="51" y="11"/>
                  </a:cxn>
                  <a:cxn ang="0">
                    <a:pos x="57" y="8"/>
                  </a:cxn>
                  <a:cxn ang="0">
                    <a:pos x="63" y="5"/>
                  </a:cxn>
                  <a:cxn ang="0">
                    <a:pos x="69" y="3"/>
                  </a:cxn>
                  <a:cxn ang="0">
                    <a:pos x="75" y="1"/>
                  </a:cxn>
                  <a:cxn ang="0">
                    <a:pos x="80" y="0"/>
                  </a:cxn>
                  <a:cxn ang="0">
                    <a:pos x="86" y="0"/>
                  </a:cxn>
                  <a:cxn ang="0">
                    <a:pos x="92" y="0"/>
                  </a:cxn>
                  <a:cxn ang="0">
                    <a:pos x="98" y="1"/>
                  </a:cxn>
                  <a:cxn ang="0">
                    <a:pos x="104" y="3"/>
                  </a:cxn>
                  <a:cxn ang="0">
                    <a:pos x="109" y="4"/>
                  </a:cxn>
                  <a:cxn ang="0">
                    <a:pos x="115" y="7"/>
                  </a:cxn>
                  <a:cxn ang="0">
                    <a:pos x="121" y="10"/>
                  </a:cxn>
                  <a:cxn ang="0">
                    <a:pos x="127" y="14"/>
                  </a:cxn>
                  <a:cxn ang="0">
                    <a:pos x="132" y="18"/>
                  </a:cxn>
                  <a:cxn ang="0">
                    <a:pos x="138" y="22"/>
                  </a:cxn>
                  <a:cxn ang="0">
                    <a:pos x="144" y="27"/>
                  </a:cxn>
                  <a:cxn ang="0">
                    <a:pos x="150" y="32"/>
                  </a:cxn>
                  <a:cxn ang="0">
                    <a:pos x="156" y="37"/>
                  </a:cxn>
                  <a:cxn ang="0">
                    <a:pos x="161" y="43"/>
                  </a:cxn>
                  <a:cxn ang="0">
                    <a:pos x="167" y="48"/>
                  </a:cxn>
                  <a:cxn ang="0">
                    <a:pos x="173" y="54"/>
                  </a:cxn>
                  <a:cxn ang="0">
                    <a:pos x="179" y="60"/>
                  </a:cxn>
                  <a:cxn ang="0">
                    <a:pos x="185" y="66"/>
                  </a:cxn>
                  <a:cxn ang="0">
                    <a:pos x="190" y="71"/>
                  </a:cxn>
                  <a:cxn ang="0">
                    <a:pos x="196" y="76"/>
                  </a:cxn>
                  <a:cxn ang="0">
                    <a:pos x="202" y="81"/>
                  </a:cxn>
                  <a:cxn ang="0">
                    <a:pos x="208" y="86"/>
                  </a:cxn>
                  <a:cxn ang="0">
                    <a:pos x="214" y="91"/>
                  </a:cxn>
                  <a:cxn ang="0">
                    <a:pos x="219" y="95"/>
                  </a:cxn>
                  <a:cxn ang="0">
                    <a:pos x="225" y="98"/>
                  </a:cxn>
                  <a:cxn ang="0">
                    <a:pos x="231" y="102"/>
                  </a:cxn>
                  <a:cxn ang="0">
                    <a:pos x="237" y="104"/>
                  </a:cxn>
                  <a:cxn ang="0">
                    <a:pos x="242" y="106"/>
                  </a:cxn>
                  <a:cxn ang="0">
                    <a:pos x="248" y="108"/>
                  </a:cxn>
                  <a:cxn ang="0">
                    <a:pos x="254" y="109"/>
                  </a:cxn>
                  <a:cxn ang="0">
                    <a:pos x="260" y="109"/>
                  </a:cxn>
                  <a:cxn ang="0">
                    <a:pos x="266" y="109"/>
                  </a:cxn>
                  <a:cxn ang="0">
                    <a:pos x="271" y="108"/>
                  </a:cxn>
                  <a:cxn ang="0">
                    <a:pos x="277" y="107"/>
                  </a:cxn>
                  <a:cxn ang="0">
                    <a:pos x="283" y="105"/>
                  </a:cxn>
                  <a:cxn ang="0">
                    <a:pos x="289" y="102"/>
                  </a:cxn>
                  <a:cxn ang="0">
                    <a:pos x="295" y="99"/>
                  </a:cxn>
                  <a:cxn ang="0">
                    <a:pos x="300" y="96"/>
                  </a:cxn>
                  <a:cxn ang="0">
                    <a:pos x="306" y="92"/>
                  </a:cxn>
                  <a:cxn ang="0">
                    <a:pos x="312" y="87"/>
                  </a:cxn>
                  <a:cxn ang="0">
                    <a:pos x="318" y="82"/>
                  </a:cxn>
                  <a:cxn ang="0">
                    <a:pos x="324" y="77"/>
                  </a:cxn>
                  <a:cxn ang="0">
                    <a:pos x="329" y="72"/>
                  </a:cxn>
                  <a:cxn ang="0">
                    <a:pos x="335" y="66"/>
                  </a:cxn>
                  <a:cxn ang="0">
                    <a:pos x="341" y="61"/>
                  </a:cxn>
                  <a:cxn ang="0">
                    <a:pos x="347" y="55"/>
                  </a:cxn>
                </a:cxnLst>
                <a:rect l="0" t="0" r="r" b="b"/>
                <a:pathLst>
                  <a:path w="347" h="109">
                    <a:moveTo>
                      <a:pt x="0" y="55"/>
                    </a:moveTo>
                    <a:lnTo>
                      <a:pt x="0" y="54"/>
                    </a:lnTo>
                    <a:lnTo>
                      <a:pt x="1" y="54"/>
                    </a:lnTo>
                    <a:lnTo>
                      <a:pt x="1" y="53"/>
                    </a:lnTo>
                    <a:lnTo>
                      <a:pt x="2" y="53"/>
                    </a:lnTo>
                    <a:lnTo>
                      <a:pt x="2" y="52"/>
                    </a:lnTo>
                    <a:lnTo>
                      <a:pt x="3" y="52"/>
                    </a:lnTo>
                    <a:lnTo>
                      <a:pt x="3" y="51"/>
                    </a:lnTo>
                    <a:lnTo>
                      <a:pt x="4" y="51"/>
                    </a:lnTo>
                    <a:lnTo>
                      <a:pt x="4" y="50"/>
                    </a:lnTo>
                    <a:lnTo>
                      <a:pt x="5" y="50"/>
                    </a:lnTo>
                    <a:lnTo>
                      <a:pt x="5" y="49"/>
                    </a:lnTo>
                    <a:lnTo>
                      <a:pt x="6" y="49"/>
                    </a:lnTo>
                    <a:lnTo>
                      <a:pt x="6" y="48"/>
                    </a:lnTo>
                    <a:lnTo>
                      <a:pt x="7" y="48"/>
                    </a:lnTo>
                    <a:lnTo>
                      <a:pt x="7" y="48"/>
                    </a:lnTo>
                    <a:lnTo>
                      <a:pt x="8" y="47"/>
                    </a:lnTo>
                    <a:lnTo>
                      <a:pt x="8" y="47"/>
                    </a:lnTo>
                    <a:lnTo>
                      <a:pt x="9" y="46"/>
                    </a:lnTo>
                    <a:lnTo>
                      <a:pt x="9" y="46"/>
                    </a:lnTo>
                    <a:lnTo>
                      <a:pt x="9" y="45"/>
                    </a:lnTo>
                    <a:lnTo>
                      <a:pt x="10" y="45"/>
                    </a:lnTo>
                    <a:lnTo>
                      <a:pt x="10" y="44"/>
                    </a:lnTo>
                    <a:lnTo>
                      <a:pt x="11" y="44"/>
                    </a:lnTo>
                    <a:lnTo>
                      <a:pt x="11" y="43"/>
                    </a:lnTo>
                    <a:lnTo>
                      <a:pt x="12" y="43"/>
                    </a:lnTo>
                    <a:lnTo>
                      <a:pt x="12" y="42"/>
                    </a:lnTo>
                    <a:lnTo>
                      <a:pt x="13" y="42"/>
                    </a:lnTo>
                    <a:lnTo>
                      <a:pt x="13" y="41"/>
                    </a:lnTo>
                    <a:lnTo>
                      <a:pt x="14" y="41"/>
                    </a:lnTo>
                    <a:lnTo>
                      <a:pt x="14" y="40"/>
                    </a:lnTo>
                    <a:lnTo>
                      <a:pt x="15" y="40"/>
                    </a:lnTo>
                    <a:lnTo>
                      <a:pt x="15" y="39"/>
                    </a:lnTo>
                    <a:lnTo>
                      <a:pt x="16" y="39"/>
                    </a:lnTo>
                    <a:lnTo>
                      <a:pt x="16" y="39"/>
                    </a:lnTo>
                    <a:lnTo>
                      <a:pt x="17" y="38"/>
                    </a:lnTo>
                    <a:lnTo>
                      <a:pt x="17" y="38"/>
                    </a:lnTo>
                    <a:lnTo>
                      <a:pt x="18" y="37"/>
                    </a:lnTo>
                    <a:lnTo>
                      <a:pt x="18" y="37"/>
                    </a:lnTo>
                    <a:lnTo>
                      <a:pt x="18" y="36"/>
                    </a:lnTo>
                    <a:lnTo>
                      <a:pt x="19" y="36"/>
                    </a:lnTo>
                    <a:lnTo>
                      <a:pt x="19" y="35"/>
                    </a:lnTo>
                    <a:lnTo>
                      <a:pt x="20" y="35"/>
                    </a:lnTo>
                    <a:lnTo>
                      <a:pt x="20" y="35"/>
                    </a:lnTo>
                    <a:lnTo>
                      <a:pt x="21" y="34"/>
                    </a:lnTo>
                    <a:lnTo>
                      <a:pt x="21" y="34"/>
                    </a:lnTo>
                    <a:lnTo>
                      <a:pt x="22" y="33"/>
                    </a:lnTo>
                    <a:lnTo>
                      <a:pt x="22" y="33"/>
                    </a:lnTo>
                    <a:lnTo>
                      <a:pt x="23" y="32"/>
                    </a:lnTo>
                    <a:lnTo>
                      <a:pt x="23" y="32"/>
                    </a:lnTo>
                    <a:lnTo>
                      <a:pt x="24" y="31"/>
                    </a:lnTo>
                    <a:lnTo>
                      <a:pt x="24" y="31"/>
                    </a:lnTo>
                    <a:lnTo>
                      <a:pt x="25" y="31"/>
                    </a:lnTo>
                    <a:lnTo>
                      <a:pt x="25" y="30"/>
                    </a:lnTo>
                    <a:lnTo>
                      <a:pt x="26" y="30"/>
                    </a:lnTo>
                    <a:lnTo>
                      <a:pt x="26" y="29"/>
                    </a:lnTo>
                    <a:lnTo>
                      <a:pt x="27" y="29"/>
                    </a:lnTo>
                    <a:lnTo>
                      <a:pt x="27" y="29"/>
                    </a:lnTo>
                    <a:lnTo>
                      <a:pt x="28" y="28"/>
                    </a:lnTo>
                    <a:lnTo>
                      <a:pt x="28" y="28"/>
                    </a:lnTo>
                    <a:lnTo>
                      <a:pt x="29" y="27"/>
                    </a:lnTo>
                    <a:lnTo>
                      <a:pt x="29" y="27"/>
                    </a:lnTo>
                    <a:lnTo>
                      <a:pt x="30" y="26"/>
                    </a:lnTo>
                    <a:lnTo>
                      <a:pt x="30" y="26"/>
                    </a:lnTo>
                    <a:lnTo>
                      <a:pt x="31" y="26"/>
                    </a:lnTo>
                    <a:lnTo>
                      <a:pt x="31" y="25"/>
                    </a:lnTo>
                    <a:lnTo>
                      <a:pt x="32" y="25"/>
                    </a:lnTo>
                    <a:lnTo>
                      <a:pt x="32" y="24"/>
                    </a:lnTo>
                    <a:lnTo>
                      <a:pt x="32" y="24"/>
                    </a:lnTo>
                    <a:lnTo>
                      <a:pt x="33" y="24"/>
                    </a:lnTo>
                    <a:lnTo>
                      <a:pt x="33" y="23"/>
                    </a:lnTo>
                    <a:lnTo>
                      <a:pt x="34" y="23"/>
                    </a:lnTo>
                    <a:lnTo>
                      <a:pt x="34" y="22"/>
                    </a:lnTo>
                    <a:lnTo>
                      <a:pt x="35" y="22"/>
                    </a:lnTo>
                    <a:lnTo>
                      <a:pt x="35" y="22"/>
                    </a:lnTo>
                    <a:lnTo>
                      <a:pt x="36" y="21"/>
                    </a:lnTo>
                    <a:lnTo>
                      <a:pt x="36" y="21"/>
                    </a:lnTo>
                    <a:lnTo>
                      <a:pt x="37" y="21"/>
                    </a:lnTo>
                    <a:lnTo>
                      <a:pt x="37" y="20"/>
                    </a:lnTo>
                    <a:lnTo>
                      <a:pt x="38" y="20"/>
                    </a:lnTo>
                    <a:lnTo>
                      <a:pt x="38" y="19"/>
                    </a:lnTo>
                    <a:lnTo>
                      <a:pt x="39" y="19"/>
                    </a:lnTo>
                    <a:lnTo>
                      <a:pt x="39" y="19"/>
                    </a:lnTo>
                    <a:lnTo>
                      <a:pt x="40" y="18"/>
                    </a:lnTo>
                    <a:lnTo>
                      <a:pt x="40" y="18"/>
                    </a:lnTo>
                    <a:lnTo>
                      <a:pt x="41" y="18"/>
                    </a:lnTo>
                    <a:lnTo>
                      <a:pt x="41" y="17"/>
                    </a:lnTo>
                    <a:lnTo>
                      <a:pt x="42" y="17"/>
                    </a:lnTo>
                    <a:lnTo>
                      <a:pt x="42" y="17"/>
                    </a:lnTo>
                    <a:lnTo>
                      <a:pt x="43" y="16"/>
                    </a:lnTo>
                    <a:lnTo>
                      <a:pt x="43" y="16"/>
                    </a:lnTo>
                    <a:lnTo>
                      <a:pt x="44" y="16"/>
                    </a:lnTo>
                    <a:lnTo>
                      <a:pt x="44" y="15"/>
                    </a:lnTo>
                    <a:lnTo>
                      <a:pt x="45" y="15"/>
                    </a:lnTo>
                    <a:lnTo>
                      <a:pt x="45" y="15"/>
                    </a:lnTo>
                    <a:lnTo>
                      <a:pt x="46" y="14"/>
                    </a:lnTo>
                    <a:lnTo>
                      <a:pt x="46" y="14"/>
                    </a:lnTo>
                    <a:lnTo>
                      <a:pt x="47" y="14"/>
                    </a:lnTo>
                    <a:lnTo>
                      <a:pt x="47" y="13"/>
                    </a:lnTo>
                    <a:lnTo>
                      <a:pt x="47" y="13"/>
                    </a:lnTo>
                    <a:lnTo>
                      <a:pt x="48" y="13"/>
                    </a:lnTo>
                    <a:lnTo>
                      <a:pt x="48" y="12"/>
                    </a:lnTo>
                    <a:lnTo>
                      <a:pt x="49" y="12"/>
                    </a:lnTo>
                    <a:lnTo>
                      <a:pt x="49" y="12"/>
                    </a:lnTo>
                    <a:lnTo>
                      <a:pt x="50" y="12"/>
                    </a:lnTo>
                    <a:lnTo>
                      <a:pt x="50" y="11"/>
                    </a:lnTo>
                    <a:lnTo>
                      <a:pt x="51" y="11"/>
                    </a:lnTo>
                    <a:lnTo>
                      <a:pt x="51" y="11"/>
                    </a:lnTo>
                    <a:lnTo>
                      <a:pt x="52" y="10"/>
                    </a:lnTo>
                    <a:lnTo>
                      <a:pt x="52" y="10"/>
                    </a:lnTo>
                    <a:lnTo>
                      <a:pt x="53" y="10"/>
                    </a:lnTo>
                    <a:lnTo>
                      <a:pt x="53" y="10"/>
                    </a:lnTo>
                    <a:lnTo>
                      <a:pt x="54" y="9"/>
                    </a:lnTo>
                    <a:lnTo>
                      <a:pt x="54" y="9"/>
                    </a:lnTo>
                    <a:lnTo>
                      <a:pt x="55" y="9"/>
                    </a:lnTo>
                    <a:lnTo>
                      <a:pt x="55" y="8"/>
                    </a:lnTo>
                    <a:lnTo>
                      <a:pt x="56" y="8"/>
                    </a:lnTo>
                    <a:lnTo>
                      <a:pt x="56" y="8"/>
                    </a:lnTo>
                    <a:lnTo>
                      <a:pt x="57" y="8"/>
                    </a:lnTo>
                    <a:lnTo>
                      <a:pt x="57" y="8"/>
                    </a:lnTo>
                    <a:lnTo>
                      <a:pt x="58" y="7"/>
                    </a:lnTo>
                    <a:lnTo>
                      <a:pt x="58" y="7"/>
                    </a:lnTo>
                    <a:lnTo>
                      <a:pt x="59" y="7"/>
                    </a:lnTo>
                    <a:lnTo>
                      <a:pt x="59" y="7"/>
                    </a:lnTo>
                    <a:lnTo>
                      <a:pt x="60" y="6"/>
                    </a:lnTo>
                    <a:lnTo>
                      <a:pt x="60" y="6"/>
                    </a:lnTo>
                    <a:lnTo>
                      <a:pt x="61" y="6"/>
                    </a:lnTo>
                    <a:lnTo>
                      <a:pt x="61" y="6"/>
                    </a:lnTo>
                    <a:lnTo>
                      <a:pt x="61" y="5"/>
                    </a:lnTo>
                    <a:lnTo>
                      <a:pt x="62" y="5"/>
                    </a:lnTo>
                    <a:lnTo>
                      <a:pt x="62" y="5"/>
                    </a:lnTo>
                    <a:lnTo>
                      <a:pt x="63" y="5"/>
                    </a:lnTo>
                    <a:lnTo>
                      <a:pt x="63" y="5"/>
                    </a:lnTo>
                    <a:lnTo>
                      <a:pt x="64" y="4"/>
                    </a:lnTo>
                    <a:lnTo>
                      <a:pt x="64" y="4"/>
                    </a:lnTo>
                    <a:lnTo>
                      <a:pt x="65" y="4"/>
                    </a:lnTo>
                    <a:lnTo>
                      <a:pt x="65" y="4"/>
                    </a:lnTo>
                    <a:lnTo>
                      <a:pt x="66" y="4"/>
                    </a:lnTo>
                    <a:lnTo>
                      <a:pt x="66" y="4"/>
                    </a:lnTo>
                    <a:lnTo>
                      <a:pt x="67" y="3"/>
                    </a:lnTo>
                    <a:lnTo>
                      <a:pt x="67" y="3"/>
                    </a:lnTo>
                    <a:lnTo>
                      <a:pt x="68" y="3"/>
                    </a:lnTo>
                    <a:lnTo>
                      <a:pt x="68" y="3"/>
                    </a:lnTo>
                    <a:lnTo>
                      <a:pt x="69" y="3"/>
                    </a:lnTo>
                    <a:lnTo>
                      <a:pt x="69" y="3"/>
                    </a:lnTo>
                    <a:lnTo>
                      <a:pt x="70" y="3"/>
                    </a:lnTo>
                    <a:lnTo>
                      <a:pt x="70" y="2"/>
                    </a:lnTo>
                    <a:lnTo>
                      <a:pt x="71" y="2"/>
                    </a:lnTo>
                    <a:lnTo>
                      <a:pt x="71" y="2"/>
                    </a:lnTo>
                    <a:lnTo>
                      <a:pt x="72" y="2"/>
                    </a:lnTo>
                    <a:lnTo>
                      <a:pt x="72" y="2"/>
                    </a:lnTo>
                    <a:lnTo>
                      <a:pt x="73" y="2"/>
                    </a:lnTo>
                    <a:lnTo>
                      <a:pt x="73" y="2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6" y="1"/>
                    </a:lnTo>
                    <a:lnTo>
                      <a:pt x="76" y="1"/>
                    </a:lnTo>
                    <a:lnTo>
                      <a:pt x="77" y="1"/>
                    </a:lnTo>
                    <a:lnTo>
                      <a:pt x="77" y="1"/>
                    </a:lnTo>
                    <a:lnTo>
                      <a:pt x="78" y="1"/>
                    </a:lnTo>
                    <a:lnTo>
                      <a:pt x="78" y="1"/>
                    </a:lnTo>
                    <a:lnTo>
                      <a:pt x="79" y="0"/>
                    </a:lnTo>
                    <a:lnTo>
                      <a:pt x="79" y="0"/>
                    </a:lnTo>
                    <a:lnTo>
                      <a:pt x="80" y="0"/>
                    </a:lnTo>
                    <a:lnTo>
                      <a:pt x="80" y="0"/>
                    </a:lnTo>
                    <a:lnTo>
                      <a:pt x="81" y="0"/>
                    </a:lnTo>
                    <a:lnTo>
                      <a:pt x="81" y="0"/>
                    </a:lnTo>
                    <a:lnTo>
                      <a:pt x="82" y="0"/>
                    </a:lnTo>
                    <a:lnTo>
                      <a:pt x="82" y="0"/>
                    </a:lnTo>
                    <a:lnTo>
                      <a:pt x="83" y="0"/>
                    </a:lnTo>
                    <a:lnTo>
                      <a:pt x="83" y="0"/>
                    </a:lnTo>
                    <a:lnTo>
                      <a:pt x="84" y="0"/>
                    </a:lnTo>
                    <a:lnTo>
                      <a:pt x="84" y="0"/>
                    </a:lnTo>
                    <a:lnTo>
                      <a:pt x="85" y="0"/>
                    </a:lnTo>
                    <a:lnTo>
                      <a:pt x="85" y="0"/>
                    </a:lnTo>
                    <a:lnTo>
                      <a:pt x="86" y="0"/>
                    </a:lnTo>
                    <a:lnTo>
                      <a:pt x="86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88" y="0"/>
                    </a:lnTo>
                    <a:lnTo>
                      <a:pt x="88" y="0"/>
                    </a:lnTo>
                    <a:lnTo>
                      <a:pt x="89" y="0"/>
                    </a:lnTo>
                    <a:lnTo>
                      <a:pt x="89" y="0"/>
                    </a:lnTo>
                    <a:lnTo>
                      <a:pt x="89" y="0"/>
                    </a:lnTo>
                    <a:lnTo>
                      <a:pt x="90" y="0"/>
                    </a:lnTo>
                    <a:lnTo>
                      <a:pt x="90" y="0"/>
                    </a:lnTo>
                    <a:lnTo>
                      <a:pt x="91" y="0"/>
                    </a:lnTo>
                    <a:lnTo>
                      <a:pt x="91" y="0"/>
                    </a:lnTo>
                    <a:lnTo>
                      <a:pt x="92" y="0"/>
                    </a:lnTo>
                    <a:lnTo>
                      <a:pt x="92" y="0"/>
                    </a:lnTo>
                    <a:lnTo>
                      <a:pt x="93" y="0"/>
                    </a:lnTo>
                    <a:lnTo>
                      <a:pt x="93" y="0"/>
                    </a:lnTo>
                    <a:lnTo>
                      <a:pt x="94" y="0"/>
                    </a:lnTo>
                    <a:lnTo>
                      <a:pt x="94" y="0"/>
                    </a:lnTo>
                    <a:lnTo>
                      <a:pt x="95" y="1"/>
                    </a:lnTo>
                    <a:lnTo>
                      <a:pt x="95" y="1"/>
                    </a:lnTo>
                    <a:lnTo>
                      <a:pt x="96" y="1"/>
                    </a:lnTo>
                    <a:lnTo>
                      <a:pt x="96" y="1"/>
                    </a:lnTo>
                    <a:lnTo>
                      <a:pt x="97" y="1"/>
                    </a:lnTo>
                    <a:lnTo>
                      <a:pt x="97" y="1"/>
                    </a:lnTo>
                    <a:lnTo>
                      <a:pt x="98" y="1"/>
                    </a:lnTo>
                    <a:lnTo>
                      <a:pt x="98" y="1"/>
                    </a:lnTo>
                    <a:lnTo>
                      <a:pt x="99" y="1"/>
                    </a:lnTo>
                    <a:lnTo>
                      <a:pt x="99" y="1"/>
                    </a:lnTo>
                    <a:lnTo>
                      <a:pt x="100" y="1"/>
                    </a:lnTo>
                    <a:lnTo>
                      <a:pt x="100" y="2"/>
                    </a:lnTo>
                    <a:lnTo>
                      <a:pt x="101" y="2"/>
                    </a:lnTo>
                    <a:lnTo>
                      <a:pt x="101" y="2"/>
                    </a:lnTo>
                    <a:lnTo>
                      <a:pt x="102" y="2"/>
                    </a:lnTo>
                    <a:lnTo>
                      <a:pt x="102" y="2"/>
                    </a:lnTo>
                    <a:lnTo>
                      <a:pt x="103" y="2"/>
                    </a:lnTo>
                    <a:lnTo>
                      <a:pt x="103" y="2"/>
                    </a:lnTo>
                    <a:lnTo>
                      <a:pt x="104" y="3"/>
                    </a:lnTo>
                    <a:lnTo>
                      <a:pt x="104" y="3"/>
                    </a:lnTo>
                    <a:lnTo>
                      <a:pt x="104" y="3"/>
                    </a:lnTo>
                    <a:lnTo>
                      <a:pt x="105" y="3"/>
                    </a:lnTo>
                    <a:lnTo>
                      <a:pt x="105" y="3"/>
                    </a:lnTo>
                    <a:lnTo>
                      <a:pt x="106" y="3"/>
                    </a:lnTo>
                    <a:lnTo>
                      <a:pt x="106" y="3"/>
                    </a:lnTo>
                    <a:lnTo>
                      <a:pt x="107" y="4"/>
                    </a:lnTo>
                    <a:lnTo>
                      <a:pt x="107" y="4"/>
                    </a:lnTo>
                    <a:lnTo>
                      <a:pt x="108" y="4"/>
                    </a:lnTo>
                    <a:lnTo>
                      <a:pt x="108" y="4"/>
                    </a:lnTo>
                    <a:lnTo>
                      <a:pt x="109" y="4"/>
                    </a:lnTo>
                    <a:lnTo>
                      <a:pt x="109" y="4"/>
                    </a:lnTo>
                    <a:lnTo>
                      <a:pt x="110" y="5"/>
                    </a:lnTo>
                    <a:lnTo>
                      <a:pt x="110" y="5"/>
                    </a:lnTo>
                    <a:lnTo>
                      <a:pt x="111" y="5"/>
                    </a:lnTo>
                    <a:lnTo>
                      <a:pt x="111" y="5"/>
                    </a:lnTo>
                    <a:lnTo>
                      <a:pt x="112" y="5"/>
                    </a:lnTo>
                    <a:lnTo>
                      <a:pt x="112" y="6"/>
                    </a:lnTo>
                    <a:lnTo>
                      <a:pt x="113" y="6"/>
                    </a:lnTo>
                    <a:lnTo>
                      <a:pt x="113" y="6"/>
                    </a:lnTo>
                    <a:lnTo>
                      <a:pt x="114" y="6"/>
                    </a:lnTo>
                    <a:lnTo>
                      <a:pt x="114" y="7"/>
                    </a:lnTo>
                    <a:lnTo>
                      <a:pt x="115" y="7"/>
                    </a:lnTo>
                    <a:lnTo>
                      <a:pt x="115" y="7"/>
                    </a:lnTo>
                    <a:lnTo>
                      <a:pt x="116" y="7"/>
                    </a:lnTo>
                    <a:lnTo>
                      <a:pt x="116" y="8"/>
                    </a:lnTo>
                    <a:lnTo>
                      <a:pt x="117" y="8"/>
                    </a:lnTo>
                    <a:lnTo>
                      <a:pt x="117" y="8"/>
                    </a:lnTo>
                    <a:lnTo>
                      <a:pt x="118" y="8"/>
                    </a:lnTo>
                    <a:lnTo>
                      <a:pt x="118" y="8"/>
                    </a:lnTo>
                    <a:lnTo>
                      <a:pt x="118" y="9"/>
                    </a:lnTo>
                    <a:lnTo>
                      <a:pt x="119" y="9"/>
                    </a:lnTo>
                    <a:lnTo>
                      <a:pt x="119" y="9"/>
                    </a:lnTo>
                    <a:lnTo>
                      <a:pt x="120" y="10"/>
                    </a:lnTo>
                    <a:lnTo>
                      <a:pt x="120" y="10"/>
                    </a:lnTo>
                    <a:lnTo>
                      <a:pt x="121" y="10"/>
                    </a:lnTo>
                    <a:lnTo>
                      <a:pt x="121" y="10"/>
                    </a:lnTo>
                    <a:lnTo>
                      <a:pt x="122" y="11"/>
                    </a:lnTo>
                    <a:lnTo>
                      <a:pt x="122" y="11"/>
                    </a:lnTo>
                    <a:lnTo>
                      <a:pt x="123" y="11"/>
                    </a:lnTo>
                    <a:lnTo>
                      <a:pt x="123" y="12"/>
                    </a:lnTo>
                    <a:lnTo>
                      <a:pt x="124" y="12"/>
                    </a:lnTo>
                    <a:lnTo>
                      <a:pt x="124" y="12"/>
                    </a:lnTo>
                    <a:lnTo>
                      <a:pt x="125" y="12"/>
                    </a:lnTo>
                    <a:lnTo>
                      <a:pt x="125" y="13"/>
                    </a:lnTo>
                    <a:lnTo>
                      <a:pt x="126" y="13"/>
                    </a:lnTo>
                    <a:lnTo>
                      <a:pt x="126" y="13"/>
                    </a:lnTo>
                    <a:lnTo>
                      <a:pt x="127" y="14"/>
                    </a:lnTo>
                    <a:lnTo>
                      <a:pt x="127" y="14"/>
                    </a:lnTo>
                    <a:lnTo>
                      <a:pt x="128" y="14"/>
                    </a:lnTo>
                    <a:lnTo>
                      <a:pt x="128" y="15"/>
                    </a:lnTo>
                    <a:lnTo>
                      <a:pt x="129" y="15"/>
                    </a:lnTo>
                    <a:lnTo>
                      <a:pt x="129" y="15"/>
                    </a:lnTo>
                    <a:lnTo>
                      <a:pt x="130" y="16"/>
                    </a:lnTo>
                    <a:lnTo>
                      <a:pt x="130" y="16"/>
                    </a:lnTo>
                    <a:lnTo>
                      <a:pt x="131" y="16"/>
                    </a:lnTo>
                    <a:lnTo>
                      <a:pt x="131" y="17"/>
                    </a:lnTo>
                    <a:lnTo>
                      <a:pt x="132" y="17"/>
                    </a:lnTo>
                    <a:lnTo>
                      <a:pt x="132" y="17"/>
                    </a:lnTo>
                    <a:lnTo>
                      <a:pt x="132" y="18"/>
                    </a:lnTo>
                    <a:lnTo>
                      <a:pt x="133" y="18"/>
                    </a:lnTo>
                    <a:lnTo>
                      <a:pt x="133" y="18"/>
                    </a:lnTo>
                    <a:lnTo>
                      <a:pt x="134" y="19"/>
                    </a:lnTo>
                    <a:lnTo>
                      <a:pt x="134" y="19"/>
                    </a:lnTo>
                    <a:lnTo>
                      <a:pt x="135" y="19"/>
                    </a:lnTo>
                    <a:lnTo>
                      <a:pt x="135" y="20"/>
                    </a:lnTo>
                    <a:lnTo>
                      <a:pt x="136" y="20"/>
                    </a:lnTo>
                    <a:lnTo>
                      <a:pt x="136" y="21"/>
                    </a:lnTo>
                    <a:lnTo>
                      <a:pt x="137" y="21"/>
                    </a:lnTo>
                    <a:lnTo>
                      <a:pt x="137" y="21"/>
                    </a:lnTo>
                    <a:lnTo>
                      <a:pt x="138" y="22"/>
                    </a:lnTo>
                    <a:lnTo>
                      <a:pt x="138" y="22"/>
                    </a:lnTo>
                    <a:lnTo>
                      <a:pt x="139" y="22"/>
                    </a:lnTo>
                    <a:lnTo>
                      <a:pt x="139" y="23"/>
                    </a:lnTo>
                    <a:lnTo>
                      <a:pt x="140" y="23"/>
                    </a:lnTo>
                    <a:lnTo>
                      <a:pt x="140" y="24"/>
                    </a:lnTo>
                    <a:lnTo>
                      <a:pt x="141" y="24"/>
                    </a:lnTo>
                    <a:lnTo>
                      <a:pt x="141" y="24"/>
                    </a:lnTo>
                    <a:lnTo>
                      <a:pt x="142" y="25"/>
                    </a:lnTo>
                    <a:lnTo>
                      <a:pt x="142" y="25"/>
                    </a:lnTo>
                    <a:lnTo>
                      <a:pt x="143" y="26"/>
                    </a:lnTo>
                    <a:lnTo>
                      <a:pt x="143" y="26"/>
                    </a:lnTo>
                    <a:lnTo>
                      <a:pt x="144" y="26"/>
                    </a:lnTo>
                    <a:lnTo>
                      <a:pt x="144" y="27"/>
                    </a:lnTo>
                    <a:lnTo>
                      <a:pt x="145" y="27"/>
                    </a:lnTo>
                    <a:lnTo>
                      <a:pt x="145" y="28"/>
                    </a:lnTo>
                    <a:lnTo>
                      <a:pt x="146" y="28"/>
                    </a:lnTo>
                    <a:lnTo>
                      <a:pt x="146" y="29"/>
                    </a:lnTo>
                    <a:lnTo>
                      <a:pt x="147" y="29"/>
                    </a:lnTo>
                    <a:lnTo>
                      <a:pt x="147" y="29"/>
                    </a:lnTo>
                    <a:lnTo>
                      <a:pt x="147" y="30"/>
                    </a:lnTo>
                    <a:lnTo>
                      <a:pt x="148" y="30"/>
                    </a:lnTo>
                    <a:lnTo>
                      <a:pt x="148" y="31"/>
                    </a:lnTo>
                    <a:lnTo>
                      <a:pt x="149" y="31"/>
                    </a:lnTo>
                    <a:lnTo>
                      <a:pt x="149" y="31"/>
                    </a:lnTo>
                    <a:lnTo>
                      <a:pt x="150" y="32"/>
                    </a:lnTo>
                    <a:lnTo>
                      <a:pt x="150" y="32"/>
                    </a:lnTo>
                    <a:lnTo>
                      <a:pt x="151" y="33"/>
                    </a:lnTo>
                    <a:lnTo>
                      <a:pt x="151" y="33"/>
                    </a:lnTo>
                    <a:lnTo>
                      <a:pt x="152" y="34"/>
                    </a:lnTo>
                    <a:lnTo>
                      <a:pt x="152" y="34"/>
                    </a:lnTo>
                    <a:lnTo>
                      <a:pt x="153" y="35"/>
                    </a:lnTo>
                    <a:lnTo>
                      <a:pt x="153" y="35"/>
                    </a:lnTo>
                    <a:lnTo>
                      <a:pt x="154" y="35"/>
                    </a:lnTo>
                    <a:lnTo>
                      <a:pt x="154" y="36"/>
                    </a:lnTo>
                    <a:lnTo>
                      <a:pt x="155" y="36"/>
                    </a:lnTo>
                    <a:lnTo>
                      <a:pt x="155" y="37"/>
                    </a:lnTo>
                    <a:lnTo>
                      <a:pt x="156" y="37"/>
                    </a:lnTo>
                    <a:lnTo>
                      <a:pt x="156" y="38"/>
                    </a:lnTo>
                    <a:lnTo>
                      <a:pt x="157" y="38"/>
                    </a:lnTo>
                    <a:lnTo>
                      <a:pt x="157" y="39"/>
                    </a:lnTo>
                    <a:lnTo>
                      <a:pt x="158" y="39"/>
                    </a:lnTo>
                    <a:lnTo>
                      <a:pt x="158" y="39"/>
                    </a:lnTo>
                    <a:lnTo>
                      <a:pt x="159" y="40"/>
                    </a:lnTo>
                    <a:lnTo>
                      <a:pt x="159" y="40"/>
                    </a:lnTo>
                    <a:lnTo>
                      <a:pt x="160" y="41"/>
                    </a:lnTo>
                    <a:lnTo>
                      <a:pt x="160" y="41"/>
                    </a:lnTo>
                    <a:lnTo>
                      <a:pt x="161" y="42"/>
                    </a:lnTo>
                    <a:lnTo>
                      <a:pt x="161" y="42"/>
                    </a:lnTo>
                    <a:lnTo>
                      <a:pt x="161" y="43"/>
                    </a:lnTo>
                    <a:lnTo>
                      <a:pt x="162" y="43"/>
                    </a:lnTo>
                    <a:lnTo>
                      <a:pt x="162" y="44"/>
                    </a:lnTo>
                    <a:lnTo>
                      <a:pt x="163" y="44"/>
                    </a:lnTo>
                    <a:lnTo>
                      <a:pt x="163" y="45"/>
                    </a:lnTo>
                    <a:lnTo>
                      <a:pt x="164" y="45"/>
                    </a:lnTo>
                    <a:lnTo>
                      <a:pt x="164" y="46"/>
                    </a:lnTo>
                    <a:lnTo>
                      <a:pt x="165" y="46"/>
                    </a:lnTo>
                    <a:lnTo>
                      <a:pt x="165" y="47"/>
                    </a:lnTo>
                    <a:lnTo>
                      <a:pt x="166" y="47"/>
                    </a:lnTo>
                    <a:lnTo>
                      <a:pt x="166" y="48"/>
                    </a:lnTo>
                    <a:lnTo>
                      <a:pt x="167" y="48"/>
                    </a:lnTo>
                    <a:lnTo>
                      <a:pt x="167" y="48"/>
                    </a:lnTo>
                    <a:lnTo>
                      <a:pt x="168" y="49"/>
                    </a:lnTo>
                    <a:lnTo>
                      <a:pt x="168" y="49"/>
                    </a:lnTo>
                    <a:lnTo>
                      <a:pt x="169" y="50"/>
                    </a:lnTo>
                    <a:lnTo>
                      <a:pt x="169" y="50"/>
                    </a:lnTo>
                    <a:lnTo>
                      <a:pt x="170" y="51"/>
                    </a:lnTo>
                    <a:lnTo>
                      <a:pt x="170" y="51"/>
                    </a:lnTo>
                    <a:lnTo>
                      <a:pt x="171" y="52"/>
                    </a:lnTo>
                    <a:lnTo>
                      <a:pt x="171" y="52"/>
                    </a:lnTo>
                    <a:lnTo>
                      <a:pt x="172" y="53"/>
                    </a:lnTo>
                    <a:lnTo>
                      <a:pt x="172" y="53"/>
                    </a:lnTo>
                    <a:lnTo>
                      <a:pt x="173" y="54"/>
                    </a:lnTo>
                    <a:lnTo>
                      <a:pt x="173" y="54"/>
                    </a:lnTo>
                    <a:lnTo>
                      <a:pt x="174" y="55"/>
                    </a:lnTo>
                    <a:lnTo>
                      <a:pt x="174" y="55"/>
                    </a:lnTo>
                    <a:lnTo>
                      <a:pt x="175" y="56"/>
                    </a:lnTo>
                    <a:lnTo>
                      <a:pt x="175" y="56"/>
                    </a:lnTo>
                    <a:lnTo>
                      <a:pt x="175" y="57"/>
                    </a:lnTo>
                    <a:lnTo>
                      <a:pt x="176" y="57"/>
                    </a:lnTo>
                    <a:lnTo>
                      <a:pt x="176" y="57"/>
                    </a:lnTo>
                    <a:lnTo>
                      <a:pt x="177" y="58"/>
                    </a:lnTo>
                    <a:lnTo>
                      <a:pt x="177" y="58"/>
                    </a:lnTo>
                    <a:lnTo>
                      <a:pt x="178" y="59"/>
                    </a:lnTo>
                    <a:lnTo>
                      <a:pt x="178" y="59"/>
                    </a:lnTo>
                    <a:lnTo>
                      <a:pt x="179" y="60"/>
                    </a:lnTo>
                    <a:lnTo>
                      <a:pt x="179" y="60"/>
                    </a:lnTo>
                    <a:lnTo>
                      <a:pt x="180" y="61"/>
                    </a:lnTo>
                    <a:lnTo>
                      <a:pt x="180" y="61"/>
                    </a:lnTo>
                    <a:lnTo>
                      <a:pt x="181" y="62"/>
                    </a:lnTo>
                    <a:lnTo>
                      <a:pt x="181" y="62"/>
                    </a:lnTo>
                    <a:lnTo>
                      <a:pt x="182" y="63"/>
                    </a:lnTo>
                    <a:lnTo>
                      <a:pt x="182" y="63"/>
                    </a:lnTo>
                    <a:lnTo>
                      <a:pt x="183" y="64"/>
                    </a:lnTo>
                    <a:lnTo>
                      <a:pt x="183" y="64"/>
                    </a:lnTo>
                    <a:lnTo>
                      <a:pt x="184" y="65"/>
                    </a:lnTo>
                    <a:lnTo>
                      <a:pt x="184" y="65"/>
                    </a:lnTo>
                    <a:lnTo>
                      <a:pt x="185" y="66"/>
                    </a:lnTo>
                    <a:lnTo>
                      <a:pt x="185" y="66"/>
                    </a:lnTo>
                    <a:lnTo>
                      <a:pt x="186" y="66"/>
                    </a:lnTo>
                    <a:lnTo>
                      <a:pt x="186" y="67"/>
                    </a:lnTo>
                    <a:lnTo>
                      <a:pt x="187" y="67"/>
                    </a:lnTo>
                    <a:lnTo>
                      <a:pt x="187" y="68"/>
                    </a:lnTo>
                    <a:lnTo>
                      <a:pt x="188" y="68"/>
                    </a:lnTo>
                    <a:lnTo>
                      <a:pt x="188" y="69"/>
                    </a:lnTo>
                    <a:lnTo>
                      <a:pt x="189" y="69"/>
                    </a:lnTo>
                    <a:lnTo>
                      <a:pt x="189" y="70"/>
                    </a:lnTo>
                    <a:lnTo>
                      <a:pt x="189" y="70"/>
                    </a:lnTo>
                    <a:lnTo>
                      <a:pt x="190" y="70"/>
                    </a:lnTo>
                    <a:lnTo>
                      <a:pt x="190" y="71"/>
                    </a:lnTo>
                    <a:lnTo>
                      <a:pt x="191" y="71"/>
                    </a:lnTo>
                    <a:lnTo>
                      <a:pt x="191" y="72"/>
                    </a:lnTo>
                    <a:lnTo>
                      <a:pt x="192" y="72"/>
                    </a:lnTo>
                    <a:lnTo>
                      <a:pt x="192" y="73"/>
                    </a:lnTo>
                    <a:lnTo>
                      <a:pt x="193" y="73"/>
                    </a:lnTo>
                    <a:lnTo>
                      <a:pt x="193" y="74"/>
                    </a:lnTo>
                    <a:lnTo>
                      <a:pt x="194" y="74"/>
                    </a:lnTo>
                    <a:lnTo>
                      <a:pt x="194" y="75"/>
                    </a:lnTo>
                    <a:lnTo>
                      <a:pt x="195" y="75"/>
                    </a:lnTo>
                    <a:lnTo>
                      <a:pt x="195" y="75"/>
                    </a:lnTo>
                    <a:lnTo>
                      <a:pt x="196" y="76"/>
                    </a:lnTo>
                    <a:lnTo>
                      <a:pt x="196" y="76"/>
                    </a:lnTo>
                    <a:lnTo>
                      <a:pt x="197" y="77"/>
                    </a:lnTo>
                    <a:lnTo>
                      <a:pt x="197" y="77"/>
                    </a:lnTo>
                    <a:lnTo>
                      <a:pt x="198" y="78"/>
                    </a:lnTo>
                    <a:lnTo>
                      <a:pt x="198" y="78"/>
                    </a:lnTo>
                    <a:lnTo>
                      <a:pt x="199" y="79"/>
                    </a:lnTo>
                    <a:lnTo>
                      <a:pt x="199" y="79"/>
                    </a:lnTo>
                    <a:lnTo>
                      <a:pt x="200" y="79"/>
                    </a:lnTo>
                    <a:lnTo>
                      <a:pt x="200" y="80"/>
                    </a:lnTo>
                    <a:lnTo>
                      <a:pt x="201" y="80"/>
                    </a:lnTo>
                    <a:lnTo>
                      <a:pt x="201" y="81"/>
                    </a:lnTo>
                    <a:lnTo>
                      <a:pt x="202" y="81"/>
                    </a:lnTo>
                    <a:lnTo>
                      <a:pt x="202" y="81"/>
                    </a:lnTo>
                    <a:lnTo>
                      <a:pt x="203" y="82"/>
                    </a:lnTo>
                    <a:lnTo>
                      <a:pt x="203" y="82"/>
                    </a:lnTo>
                    <a:lnTo>
                      <a:pt x="204" y="83"/>
                    </a:lnTo>
                    <a:lnTo>
                      <a:pt x="204" y="83"/>
                    </a:lnTo>
                    <a:lnTo>
                      <a:pt x="204" y="84"/>
                    </a:lnTo>
                    <a:lnTo>
                      <a:pt x="205" y="84"/>
                    </a:lnTo>
                    <a:lnTo>
                      <a:pt x="205" y="84"/>
                    </a:lnTo>
                    <a:lnTo>
                      <a:pt x="206" y="85"/>
                    </a:lnTo>
                    <a:lnTo>
                      <a:pt x="206" y="85"/>
                    </a:lnTo>
                    <a:lnTo>
                      <a:pt x="207" y="86"/>
                    </a:lnTo>
                    <a:lnTo>
                      <a:pt x="207" y="86"/>
                    </a:lnTo>
                    <a:lnTo>
                      <a:pt x="208" y="86"/>
                    </a:lnTo>
                    <a:lnTo>
                      <a:pt x="208" y="87"/>
                    </a:lnTo>
                    <a:lnTo>
                      <a:pt x="209" y="87"/>
                    </a:lnTo>
                    <a:lnTo>
                      <a:pt x="209" y="88"/>
                    </a:lnTo>
                    <a:lnTo>
                      <a:pt x="210" y="88"/>
                    </a:lnTo>
                    <a:lnTo>
                      <a:pt x="210" y="88"/>
                    </a:lnTo>
                    <a:lnTo>
                      <a:pt x="211" y="89"/>
                    </a:lnTo>
                    <a:lnTo>
                      <a:pt x="211" y="89"/>
                    </a:lnTo>
                    <a:lnTo>
                      <a:pt x="212" y="89"/>
                    </a:lnTo>
                    <a:lnTo>
                      <a:pt x="212" y="90"/>
                    </a:lnTo>
                    <a:lnTo>
                      <a:pt x="213" y="90"/>
                    </a:lnTo>
                    <a:lnTo>
                      <a:pt x="213" y="90"/>
                    </a:lnTo>
                    <a:lnTo>
                      <a:pt x="214" y="91"/>
                    </a:lnTo>
                    <a:lnTo>
                      <a:pt x="214" y="91"/>
                    </a:lnTo>
                    <a:lnTo>
                      <a:pt x="215" y="92"/>
                    </a:lnTo>
                    <a:lnTo>
                      <a:pt x="215" y="92"/>
                    </a:lnTo>
                    <a:lnTo>
                      <a:pt x="216" y="92"/>
                    </a:lnTo>
                    <a:lnTo>
                      <a:pt x="216" y="93"/>
                    </a:lnTo>
                    <a:lnTo>
                      <a:pt x="217" y="93"/>
                    </a:lnTo>
                    <a:lnTo>
                      <a:pt x="217" y="93"/>
                    </a:lnTo>
                    <a:lnTo>
                      <a:pt x="218" y="94"/>
                    </a:lnTo>
                    <a:lnTo>
                      <a:pt x="218" y="94"/>
                    </a:lnTo>
                    <a:lnTo>
                      <a:pt x="218" y="94"/>
                    </a:lnTo>
                    <a:lnTo>
                      <a:pt x="219" y="95"/>
                    </a:lnTo>
                    <a:lnTo>
                      <a:pt x="219" y="95"/>
                    </a:lnTo>
                    <a:lnTo>
                      <a:pt x="220" y="95"/>
                    </a:lnTo>
                    <a:lnTo>
                      <a:pt x="220" y="96"/>
                    </a:lnTo>
                    <a:lnTo>
                      <a:pt x="221" y="96"/>
                    </a:lnTo>
                    <a:lnTo>
                      <a:pt x="221" y="96"/>
                    </a:lnTo>
                    <a:lnTo>
                      <a:pt x="222" y="96"/>
                    </a:lnTo>
                    <a:lnTo>
                      <a:pt x="222" y="97"/>
                    </a:lnTo>
                    <a:lnTo>
                      <a:pt x="223" y="97"/>
                    </a:lnTo>
                    <a:lnTo>
                      <a:pt x="223" y="97"/>
                    </a:lnTo>
                    <a:lnTo>
                      <a:pt x="224" y="98"/>
                    </a:lnTo>
                    <a:lnTo>
                      <a:pt x="224" y="98"/>
                    </a:lnTo>
                    <a:lnTo>
                      <a:pt x="225" y="98"/>
                    </a:lnTo>
                    <a:lnTo>
                      <a:pt x="225" y="98"/>
                    </a:lnTo>
                    <a:lnTo>
                      <a:pt x="226" y="99"/>
                    </a:lnTo>
                    <a:lnTo>
                      <a:pt x="226" y="99"/>
                    </a:lnTo>
                    <a:lnTo>
                      <a:pt x="227" y="99"/>
                    </a:lnTo>
                    <a:lnTo>
                      <a:pt x="227" y="100"/>
                    </a:lnTo>
                    <a:lnTo>
                      <a:pt x="228" y="100"/>
                    </a:lnTo>
                    <a:lnTo>
                      <a:pt x="228" y="100"/>
                    </a:lnTo>
                    <a:lnTo>
                      <a:pt x="229" y="100"/>
                    </a:lnTo>
                    <a:lnTo>
                      <a:pt x="229" y="101"/>
                    </a:lnTo>
                    <a:lnTo>
                      <a:pt x="230" y="101"/>
                    </a:lnTo>
                    <a:lnTo>
                      <a:pt x="230" y="101"/>
                    </a:lnTo>
                    <a:lnTo>
                      <a:pt x="231" y="101"/>
                    </a:lnTo>
                    <a:lnTo>
                      <a:pt x="231" y="102"/>
                    </a:lnTo>
                    <a:lnTo>
                      <a:pt x="232" y="102"/>
                    </a:lnTo>
                    <a:lnTo>
                      <a:pt x="232" y="102"/>
                    </a:lnTo>
                    <a:lnTo>
                      <a:pt x="232" y="102"/>
                    </a:lnTo>
                    <a:lnTo>
                      <a:pt x="233" y="103"/>
                    </a:lnTo>
                    <a:lnTo>
                      <a:pt x="233" y="103"/>
                    </a:lnTo>
                    <a:lnTo>
                      <a:pt x="234" y="103"/>
                    </a:lnTo>
                    <a:lnTo>
                      <a:pt x="234" y="103"/>
                    </a:lnTo>
                    <a:lnTo>
                      <a:pt x="235" y="103"/>
                    </a:lnTo>
                    <a:lnTo>
                      <a:pt x="235" y="104"/>
                    </a:lnTo>
                    <a:lnTo>
                      <a:pt x="236" y="104"/>
                    </a:lnTo>
                    <a:lnTo>
                      <a:pt x="236" y="104"/>
                    </a:lnTo>
                    <a:lnTo>
                      <a:pt x="237" y="104"/>
                    </a:lnTo>
                    <a:lnTo>
                      <a:pt x="237" y="105"/>
                    </a:lnTo>
                    <a:lnTo>
                      <a:pt x="238" y="105"/>
                    </a:lnTo>
                    <a:lnTo>
                      <a:pt x="238" y="105"/>
                    </a:lnTo>
                    <a:lnTo>
                      <a:pt x="239" y="105"/>
                    </a:lnTo>
                    <a:lnTo>
                      <a:pt x="239" y="105"/>
                    </a:lnTo>
                    <a:lnTo>
                      <a:pt x="240" y="105"/>
                    </a:lnTo>
                    <a:lnTo>
                      <a:pt x="240" y="106"/>
                    </a:lnTo>
                    <a:lnTo>
                      <a:pt x="241" y="106"/>
                    </a:lnTo>
                    <a:lnTo>
                      <a:pt x="241" y="106"/>
                    </a:lnTo>
                    <a:lnTo>
                      <a:pt x="242" y="106"/>
                    </a:lnTo>
                    <a:lnTo>
                      <a:pt x="242" y="106"/>
                    </a:lnTo>
                    <a:lnTo>
                      <a:pt x="242" y="106"/>
                    </a:lnTo>
                    <a:lnTo>
                      <a:pt x="243" y="106"/>
                    </a:lnTo>
                    <a:lnTo>
                      <a:pt x="243" y="107"/>
                    </a:lnTo>
                    <a:lnTo>
                      <a:pt x="244" y="107"/>
                    </a:lnTo>
                    <a:lnTo>
                      <a:pt x="244" y="107"/>
                    </a:lnTo>
                    <a:lnTo>
                      <a:pt x="245" y="107"/>
                    </a:lnTo>
                    <a:lnTo>
                      <a:pt x="245" y="107"/>
                    </a:lnTo>
                    <a:lnTo>
                      <a:pt x="246" y="107"/>
                    </a:lnTo>
                    <a:lnTo>
                      <a:pt x="246" y="107"/>
                    </a:lnTo>
                    <a:lnTo>
                      <a:pt x="247" y="108"/>
                    </a:lnTo>
                    <a:lnTo>
                      <a:pt x="247" y="108"/>
                    </a:lnTo>
                    <a:lnTo>
                      <a:pt x="248" y="108"/>
                    </a:lnTo>
                    <a:lnTo>
                      <a:pt x="248" y="108"/>
                    </a:lnTo>
                    <a:lnTo>
                      <a:pt x="249" y="108"/>
                    </a:lnTo>
                    <a:lnTo>
                      <a:pt x="249" y="108"/>
                    </a:lnTo>
                    <a:lnTo>
                      <a:pt x="250" y="108"/>
                    </a:lnTo>
                    <a:lnTo>
                      <a:pt x="250" y="108"/>
                    </a:lnTo>
                    <a:lnTo>
                      <a:pt x="251" y="108"/>
                    </a:lnTo>
                    <a:lnTo>
                      <a:pt x="251" y="108"/>
                    </a:lnTo>
                    <a:lnTo>
                      <a:pt x="252" y="109"/>
                    </a:lnTo>
                    <a:lnTo>
                      <a:pt x="252" y="109"/>
                    </a:lnTo>
                    <a:lnTo>
                      <a:pt x="253" y="109"/>
                    </a:lnTo>
                    <a:lnTo>
                      <a:pt x="253" y="109"/>
                    </a:lnTo>
                    <a:lnTo>
                      <a:pt x="254" y="109"/>
                    </a:lnTo>
                    <a:lnTo>
                      <a:pt x="254" y="109"/>
                    </a:lnTo>
                    <a:lnTo>
                      <a:pt x="255" y="109"/>
                    </a:lnTo>
                    <a:lnTo>
                      <a:pt x="255" y="109"/>
                    </a:lnTo>
                    <a:lnTo>
                      <a:pt x="256" y="109"/>
                    </a:lnTo>
                    <a:lnTo>
                      <a:pt x="256" y="109"/>
                    </a:lnTo>
                    <a:lnTo>
                      <a:pt x="256" y="109"/>
                    </a:lnTo>
                    <a:lnTo>
                      <a:pt x="257" y="109"/>
                    </a:lnTo>
                    <a:lnTo>
                      <a:pt x="257" y="109"/>
                    </a:lnTo>
                    <a:lnTo>
                      <a:pt x="258" y="109"/>
                    </a:lnTo>
                    <a:lnTo>
                      <a:pt x="258" y="109"/>
                    </a:lnTo>
                    <a:lnTo>
                      <a:pt x="259" y="109"/>
                    </a:lnTo>
                    <a:lnTo>
                      <a:pt x="259" y="109"/>
                    </a:lnTo>
                    <a:lnTo>
                      <a:pt x="260" y="109"/>
                    </a:lnTo>
                    <a:lnTo>
                      <a:pt x="260" y="109"/>
                    </a:lnTo>
                    <a:lnTo>
                      <a:pt x="261" y="109"/>
                    </a:lnTo>
                    <a:lnTo>
                      <a:pt x="261" y="109"/>
                    </a:lnTo>
                    <a:lnTo>
                      <a:pt x="262" y="109"/>
                    </a:lnTo>
                    <a:lnTo>
                      <a:pt x="262" y="109"/>
                    </a:lnTo>
                    <a:lnTo>
                      <a:pt x="263" y="109"/>
                    </a:lnTo>
                    <a:lnTo>
                      <a:pt x="263" y="109"/>
                    </a:lnTo>
                    <a:lnTo>
                      <a:pt x="264" y="109"/>
                    </a:lnTo>
                    <a:lnTo>
                      <a:pt x="264" y="109"/>
                    </a:lnTo>
                    <a:lnTo>
                      <a:pt x="265" y="109"/>
                    </a:lnTo>
                    <a:lnTo>
                      <a:pt x="265" y="109"/>
                    </a:lnTo>
                    <a:lnTo>
                      <a:pt x="266" y="109"/>
                    </a:lnTo>
                    <a:lnTo>
                      <a:pt x="266" y="109"/>
                    </a:lnTo>
                    <a:lnTo>
                      <a:pt x="267" y="109"/>
                    </a:lnTo>
                    <a:lnTo>
                      <a:pt x="267" y="109"/>
                    </a:lnTo>
                    <a:lnTo>
                      <a:pt x="268" y="109"/>
                    </a:lnTo>
                    <a:lnTo>
                      <a:pt x="268" y="109"/>
                    </a:lnTo>
                    <a:lnTo>
                      <a:pt x="269" y="109"/>
                    </a:lnTo>
                    <a:lnTo>
                      <a:pt x="269" y="109"/>
                    </a:lnTo>
                    <a:lnTo>
                      <a:pt x="270" y="108"/>
                    </a:lnTo>
                    <a:lnTo>
                      <a:pt x="270" y="108"/>
                    </a:lnTo>
                    <a:lnTo>
                      <a:pt x="270" y="108"/>
                    </a:lnTo>
                    <a:lnTo>
                      <a:pt x="271" y="108"/>
                    </a:lnTo>
                    <a:lnTo>
                      <a:pt x="271" y="108"/>
                    </a:lnTo>
                    <a:lnTo>
                      <a:pt x="272" y="108"/>
                    </a:lnTo>
                    <a:lnTo>
                      <a:pt x="272" y="108"/>
                    </a:lnTo>
                    <a:lnTo>
                      <a:pt x="273" y="108"/>
                    </a:lnTo>
                    <a:lnTo>
                      <a:pt x="273" y="108"/>
                    </a:lnTo>
                    <a:lnTo>
                      <a:pt x="274" y="108"/>
                    </a:lnTo>
                    <a:lnTo>
                      <a:pt x="274" y="107"/>
                    </a:lnTo>
                    <a:lnTo>
                      <a:pt x="275" y="107"/>
                    </a:lnTo>
                    <a:lnTo>
                      <a:pt x="275" y="107"/>
                    </a:lnTo>
                    <a:lnTo>
                      <a:pt x="276" y="107"/>
                    </a:lnTo>
                    <a:lnTo>
                      <a:pt x="276" y="107"/>
                    </a:lnTo>
                    <a:lnTo>
                      <a:pt x="277" y="107"/>
                    </a:lnTo>
                    <a:lnTo>
                      <a:pt x="277" y="107"/>
                    </a:lnTo>
                    <a:lnTo>
                      <a:pt x="278" y="106"/>
                    </a:lnTo>
                    <a:lnTo>
                      <a:pt x="278" y="106"/>
                    </a:lnTo>
                    <a:lnTo>
                      <a:pt x="279" y="106"/>
                    </a:lnTo>
                    <a:lnTo>
                      <a:pt x="279" y="106"/>
                    </a:lnTo>
                    <a:lnTo>
                      <a:pt x="280" y="106"/>
                    </a:lnTo>
                    <a:lnTo>
                      <a:pt x="280" y="106"/>
                    </a:lnTo>
                    <a:lnTo>
                      <a:pt x="281" y="106"/>
                    </a:lnTo>
                    <a:lnTo>
                      <a:pt x="281" y="105"/>
                    </a:lnTo>
                    <a:lnTo>
                      <a:pt x="282" y="105"/>
                    </a:lnTo>
                    <a:lnTo>
                      <a:pt x="282" y="105"/>
                    </a:lnTo>
                    <a:lnTo>
                      <a:pt x="283" y="105"/>
                    </a:lnTo>
                    <a:lnTo>
                      <a:pt x="283" y="105"/>
                    </a:lnTo>
                    <a:lnTo>
                      <a:pt x="284" y="105"/>
                    </a:lnTo>
                    <a:lnTo>
                      <a:pt x="284" y="104"/>
                    </a:lnTo>
                    <a:lnTo>
                      <a:pt x="284" y="104"/>
                    </a:lnTo>
                    <a:lnTo>
                      <a:pt x="285" y="104"/>
                    </a:lnTo>
                    <a:lnTo>
                      <a:pt x="285" y="104"/>
                    </a:lnTo>
                    <a:lnTo>
                      <a:pt x="286" y="103"/>
                    </a:lnTo>
                    <a:lnTo>
                      <a:pt x="286" y="103"/>
                    </a:lnTo>
                    <a:lnTo>
                      <a:pt x="287" y="103"/>
                    </a:lnTo>
                    <a:lnTo>
                      <a:pt x="287" y="103"/>
                    </a:lnTo>
                    <a:lnTo>
                      <a:pt x="288" y="103"/>
                    </a:lnTo>
                    <a:lnTo>
                      <a:pt x="288" y="102"/>
                    </a:lnTo>
                    <a:lnTo>
                      <a:pt x="289" y="102"/>
                    </a:lnTo>
                    <a:lnTo>
                      <a:pt x="289" y="102"/>
                    </a:lnTo>
                    <a:lnTo>
                      <a:pt x="290" y="102"/>
                    </a:lnTo>
                    <a:lnTo>
                      <a:pt x="290" y="101"/>
                    </a:lnTo>
                    <a:lnTo>
                      <a:pt x="291" y="101"/>
                    </a:lnTo>
                    <a:lnTo>
                      <a:pt x="291" y="101"/>
                    </a:lnTo>
                    <a:lnTo>
                      <a:pt x="292" y="101"/>
                    </a:lnTo>
                    <a:lnTo>
                      <a:pt x="292" y="100"/>
                    </a:lnTo>
                    <a:lnTo>
                      <a:pt x="293" y="100"/>
                    </a:lnTo>
                    <a:lnTo>
                      <a:pt x="293" y="100"/>
                    </a:lnTo>
                    <a:lnTo>
                      <a:pt x="294" y="100"/>
                    </a:lnTo>
                    <a:lnTo>
                      <a:pt x="294" y="99"/>
                    </a:lnTo>
                    <a:lnTo>
                      <a:pt x="295" y="99"/>
                    </a:lnTo>
                    <a:lnTo>
                      <a:pt x="295" y="99"/>
                    </a:lnTo>
                    <a:lnTo>
                      <a:pt x="296" y="98"/>
                    </a:lnTo>
                    <a:lnTo>
                      <a:pt x="296" y="98"/>
                    </a:lnTo>
                    <a:lnTo>
                      <a:pt x="297" y="98"/>
                    </a:lnTo>
                    <a:lnTo>
                      <a:pt x="297" y="98"/>
                    </a:lnTo>
                    <a:lnTo>
                      <a:pt x="298" y="97"/>
                    </a:lnTo>
                    <a:lnTo>
                      <a:pt x="298" y="97"/>
                    </a:lnTo>
                    <a:lnTo>
                      <a:pt x="299" y="97"/>
                    </a:lnTo>
                    <a:lnTo>
                      <a:pt x="299" y="96"/>
                    </a:lnTo>
                    <a:lnTo>
                      <a:pt x="299" y="96"/>
                    </a:lnTo>
                    <a:lnTo>
                      <a:pt x="300" y="96"/>
                    </a:lnTo>
                    <a:lnTo>
                      <a:pt x="300" y="96"/>
                    </a:lnTo>
                    <a:lnTo>
                      <a:pt x="301" y="95"/>
                    </a:lnTo>
                    <a:lnTo>
                      <a:pt x="301" y="95"/>
                    </a:lnTo>
                    <a:lnTo>
                      <a:pt x="302" y="95"/>
                    </a:lnTo>
                    <a:lnTo>
                      <a:pt x="302" y="94"/>
                    </a:lnTo>
                    <a:lnTo>
                      <a:pt x="303" y="94"/>
                    </a:lnTo>
                    <a:lnTo>
                      <a:pt x="303" y="94"/>
                    </a:lnTo>
                    <a:lnTo>
                      <a:pt x="304" y="93"/>
                    </a:lnTo>
                    <a:lnTo>
                      <a:pt x="304" y="93"/>
                    </a:lnTo>
                    <a:lnTo>
                      <a:pt x="305" y="93"/>
                    </a:lnTo>
                    <a:lnTo>
                      <a:pt x="305" y="92"/>
                    </a:lnTo>
                    <a:lnTo>
                      <a:pt x="306" y="92"/>
                    </a:lnTo>
                    <a:lnTo>
                      <a:pt x="306" y="92"/>
                    </a:lnTo>
                    <a:lnTo>
                      <a:pt x="307" y="91"/>
                    </a:lnTo>
                    <a:lnTo>
                      <a:pt x="307" y="91"/>
                    </a:lnTo>
                    <a:lnTo>
                      <a:pt x="308" y="90"/>
                    </a:lnTo>
                    <a:lnTo>
                      <a:pt x="308" y="90"/>
                    </a:lnTo>
                    <a:lnTo>
                      <a:pt x="309" y="90"/>
                    </a:lnTo>
                    <a:lnTo>
                      <a:pt x="309" y="89"/>
                    </a:lnTo>
                    <a:lnTo>
                      <a:pt x="310" y="89"/>
                    </a:lnTo>
                    <a:lnTo>
                      <a:pt x="310" y="89"/>
                    </a:lnTo>
                    <a:lnTo>
                      <a:pt x="311" y="88"/>
                    </a:lnTo>
                    <a:lnTo>
                      <a:pt x="311" y="88"/>
                    </a:lnTo>
                    <a:lnTo>
                      <a:pt x="312" y="88"/>
                    </a:lnTo>
                    <a:lnTo>
                      <a:pt x="312" y="87"/>
                    </a:lnTo>
                    <a:lnTo>
                      <a:pt x="313" y="87"/>
                    </a:lnTo>
                    <a:lnTo>
                      <a:pt x="313" y="86"/>
                    </a:lnTo>
                    <a:lnTo>
                      <a:pt x="313" y="86"/>
                    </a:lnTo>
                    <a:lnTo>
                      <a:pt x="314" y="86"/>
                    </a:lnTo>
                    <a:lnTo>
                      <a:pt x="314" y="85"/>
                    </a:lnTo>
                    <a:lnTo>
                      <a:pt x="315" y="85"/>
                    </a:lnTo>
                    <a:lnTo>
                      <a:pt x="315" y="84"/>
                    </a:lnTo>
                    <a:lnTo>
                      <a:pt x="316" y="84"/>
                    </a:lnTo>
                    <a:lnTo>
                      <a:pt x="316" y="84"/>
                    </a:lnTo>
                    <a:lnTo>
                      <a:pt x="317" y="83"/>
                    </a:lnTo>
                    <a:lnTo>
                      <a:pt x="317" y="83"/>
                    </a:lnTo>
                    <a:lnTo>
                      <a:pt x="318" y="82"/>
                    </a:lnTo>
                    <a:lnTo>
                      <a:pt x="318" y="82"/>
                    </a:lnTo>
                    <a:lnTo>
                      <a:pt x="319" y="81"/>
                    </a:lnTo>
                    <a:lnTo>
                      <a:pt x="319" y="81"/>
                    </a:lnTo>
                    <a:lnTo>
                      <a:pt x="320" y="81"/>
                    </a:lnTo>
                    <a:lnTo>
                      <a:pt x="320" y="80"/>
                    </a:lnTo>
                    <a:lnTo>
                      <a:pt x="321" y="80"/>
                    </a:lnTo>
                    <a:lnTo>
                      <a:pt x="321" y="79"/>
                    </a:lnTo>
                    <a:lnTo>
                      <a:pt x="322" y="79"/>
                    </a:lnTo>
                    <a:lnTo>
                      <a:pt x="322" y="79"/>
                    </a:lnTo>
                    <a:lnTo>
                      <a:pt x="323" y="78"/>
                    </a:lnTo>
                    <a:lnTo>
                      <a:pt x="323" y="78"/>
                    </a:lnTo>
                    <a:lnTo>
                      <a:pt x="324" y="77"/>
                    </a:lnTo>
                    <a:lnTo>
                      <a:pt x="324" y="77"/>
                    </a:lnTo>
                    <a:lnTo>
                      <a:pt x="325" y="76"/>
                    </a:lnTo>
                    <a:lnTo>
                      <a:pt x="325" y="76"/>
                    </a:lnTo>
                    <a:lnTo>
                      <a:pt x="326" y="75"/>
                    </a:lnTo>
                    <a:lnTo>
                      <a:pt x="326" y="75"/>
                    </a:lnTo>
                    <a:lnTo>
                      <a:pt x="327" y="75"/>
                    </a:lnTo>
                    <a:lnTo>
                      <a:pt x="327" y="74"/>
                    </a:lnTo>
                    <a:lnTo>
                      <a:pt x="327" y="74"/>
                    </a:lnTo>
                    <a:lnTo>
                      <a:pt x="328" y="73"/>
                    </a:lnTo>
                    <a:lnTo>
                      <a:pt x="328" y="73"/>
                    </a:lnTo>
                    <a:lnTo>
                      <a:pt x="329" y="72"/>
                    </a:lnTo>
                    <a:lnTo>
                      <a:pt x="329" y="72"/>
                    </a:lnTo>
                    <a:lnTo>
                      <a:pt x="330" y="71"/>
                    </a:lnTo>
                    <a:lnTo>
                      <a:pt x="330" y="71"/>
                    </a:lnTo>
                    <a:lnTo>
                      <a:pt x="331" y="70"/>
                    </a:lnTo>
                    <a:lnTo>
                      <a:pt x="331" y="70"/>
                    </a:lnTo>
                    <a:lnTo>
                      <a:pt x="332" y="70"/>
                    </a:lnTo>
                    <a:lnTo>
                      <a:pt x="332" y="69"/>
                    </a:lnTo>
                    <a:lnTo>
                      <a:pt x="333" y="69"/>
                    </a:lnTo>
                    <a:lnTo>
                      <a:pt x="333" y="68"/>
                    </a:lnTo>
                    <a:lnTo>
                      <a:pt x="334" y="68"/>
                    </a:lnTo>
                    <a:lnTo>
                      <a:pt x="334" y="67"/>
                    </a:lnTo>
                    <a:lnTo>
                      <a:pt x="335" y="67"/>
                    </a:lnTo>
                    <a:lnTo>
                      <a:pt x="335" y="66"/>
                    </a:lnTo>
                    <a:lnTo>
                      <a:pt x="336" y="66"/>
                    </a:lnTo>
                    <a:lnTo>
                      <a:pt x="336" y="66"/>
                    </a:lnTo>
                    <a:lnTo>
                      <a:pt x="337" y="65"/>
                    </a:lnTo>
                    <a:lnTo>
                      <a:pt x="337" y="65"/>
                    </a:lnTo>
                    <a:lnTo>
                      <a:pt x="338" y="64"/>
                    </a:lnTo>
                    <a:lnTo>
                      <a:pt x="338" y="64"/>
                    </a:lnTo>
                    <a:lnTo>
                      <a:pt x="339" y="63"/>
                    </a:lnTo>
                    <a:lnTo>
                      <a:pt x="339" y="63"/>
                    </a:lnTo>
                    <a:lnTo>
                      <a:pt x="340" y="62"/>
                    </a:lnTo>
                    <a:lnTo>
                      <a:pt x="340" y="62"/>
                    </a:lnTo>
                    <a:lnTo>
                      <a:pt x="341" y="61"/>
                    </a:lnTo>
                    <a:lnTo>
                      <a:pt x="341" y="61"/>
                    </a:lnTo>
                    <a:lnTo>
                      <a:pt x="341" y="60"/>
                    </a:lnTo>
                    <a:lnTo>
                      <a:pt x="342" y="60"/>
                    </a:lnTo>
                    <a:lnTo>
                      <a:pt x="342" y="59"/>
                    </a:lnTo>
                    <a:lnTo>
                      <a:pt x="343" y="59"/>
                    </a:lnTo>
                    <a:lnTo>
                      <a:pt x="343" y="58"/>
                    </a:lnTo>
                    <a:lnTo>
                      <a:pt x="344" y="58"/>
                    </a:lnTo>
                    <a:lnTo>
                      <a:pt x="344" y="57"/>
                    </a:lnTo>
                    <a:lnTo>
                      <a:pt x="345" y="57"/>
                    </a:lnTo>
                    <a:lnTo>
                      <a:pt x="345" y="57"/>
                    </a:lnTo>
                    <a:lnTo>
                      <a:pt x="346" y="56"/>
                    </a:lnTo>
                    <a:lnTo>
                      <a:pt x="346" y="56"/>
                    </a:lnTo>
                    <a:lnTo>
                      <a:pt x="347" y="55"/>
                    </a:lnTo>
                    <a:lnTo>
                      <a:pt x="347" y="55"/>
                    </a:lnTo>
                  </a:path>
                </a:pathLst>
              </a:cu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1126" name="Freeform 358"/>
              <p:cNvSpPr>
                <a:spLocks noChangeAspect="1"/>
              </p:cNvSpPr>
              <p:nvPr/>
            </p:nvSpPr>
            <p:spPr bwMode="auto">
              <a:xfrm>
                <a:off x="11270" y="16672"/>
                <a:ext cx="84" cy="726"/>
              </a:xfrm>
              <a:custGeom>
                <a:avLst/>
                <a:gdLst/>
                <a:ahLst/>
                <a:cxnLst>
                  <a:cxn ang="0">
                    <a:pos x="5" y="49"/>
                  </a:cxn>
                  <a:cxn ang="0">
                    <a:pos x="11" y="44"/>
                  </a:cxn>
                  <a:cxn ang="0">
                    <a:pos x="17" y="38"/>
                  </a:cxn>
                  <a:cxn ang="0">
                    <a:pos x="22" y="33"/>
                  </a:cxn>
                  <a:cxn ang="0">
                    <a:pos x="28" y="28"/>
                  </a:cxn>
                  <a:cxn ang="0">
                    <a:pos x="34" y="23"/>
                  </a:cxn>
                  <a:cxn ang="0">
                    <a:pos x="40" y="18"/>
                  </a:cxn>
                  <a:cxn ang="0">
                    <a:pos x="46" y="14"/>
                  </a:cxn>
                  <a:cxn ang="0">
                    <a:pos x="51" y="11"/>
                  </a:cxn>
                  <a:cxn ang="0">
                    <a:pos x="57" y="8"/>
                  </a:cxn>
                  <a:cxn ang="0">
                    <a:pos x="63" y="5"/>
                  </a:cxn>
                  <a:cxn ang="0">
                    <a:pos x="69" y="3"/>
                  </a:cxn>
                  <a:cxn ang="0">
                    <a:pos x="75" y="1"/>
                  </a:cxn>
                  <a:cxn ang="0">
                    <a:pos x="80" y="0"/>
                  </a:cxn>
                  <a:cxn ang="0">
                    <a:pos x="86" y="0"/>
                  </a:cxn>
                  <a:cxn ang="0">
                    <a:pos x="92" y="0"/>
                  </a:cxn>
                  <a:cxn ang="0">
                    <a:pos x="98" y="1"/>
                  </a:cxn>
                  <a:cxn ang="0">
                    <a:pos x="104" y="3"/>
                  </a:cxn>
                  <a:cxn ang="0">
                    <a:pos x="109" y="4"/>
                  </a:cxn>
                  <a:cxn ang="0">
                    <a:pos x="115" y="7"/>
                  </a:cxn>
                  <a:cxn ang="0">
                    <a:pos x="121" y="10"/>
                  </a:cxn>
                  <a:cxn ang="0">
                    <a:pos x="127" y="14"/>
                  </a:cxn>
                  <a:cxn ang="0">
                    <a:pos x="132" y="18"/>
                  </a:cxn>
                  <a:cxn ang="0">
                    <a:pos x="138" y="22"/>
                  </a:cxn>
                  <a:cxn ang="0">
                    <a:pos x="144" y="27"/>
                  </a:cxn>
                  <a:cxn ang="0">
                    <a:pos x="150" y="32"/>
                  </a:cxn>
                  <a:cxn ang="0">
                    <a:pos x="156" y="37"/>
                  </a:cxn>
                  <a:cxn ang="0">
                    <a:pos x="161" y="43"/>
                  </a:cxn>
                  <a:cxn ang="0">
                    <a:pos x="167" y="48"/>
                  </a:cxn>
                  <a:cxn ang="0">
                    <a:pos x="173" y="54"/>
                  </a:cxn>
                  <a:cxn ang="0">
                    <a:pos x="179" y="60"/>
                  </a:cxn>
                  <a:cxn ang="0">
                    <a:pos x="185" y="66"/>
                  </a:cxn>
                  <a:cxn ang="0">
                    <a:pos x="190" y="71"/>
                  </a:cxn>
                  <a:cxn ang="0">
                    <a:pos x="196" y="76"/>
                  </a:cxn>
                  <a:cxn ang="0">
                    <a:pos x="202" y="81"/>
                  </a:cxn>
                  <a:cxn ang="0">
                    <a:pos x="208" y="86"/>
                  </a:cxn>
                  <a:cxn ang="0">
                    <a:pos x="214" y="91"/>
                  </a:cxn>
                  <a:cxn ang="0">
                    <a:pos x="219" y="95"/>
                  </a:cxn>
                  <a:cxn ang="0">
                    <a:pos x="225" y="98"/>
                  </a:cxn>
                  <a:cxn ang="0">
                    <a:pos x="231" y="102"/>
                  </a:cxn>
                  <a:cxn ang="0">
                    <a:pos x="237" y="104"/>
                  </a:cxn>
                  <a:cxn ang="0">
                    <a:pos x="242" y="106"/>
                  </a:cxn>
                  <a:cxn ang="0">
                    <a:pos x="248" y="108"/>
                  </a:cxn>
                  <a:cxn ang="0">
                    <a:pos x="254" y="109"/>
                  </a:cxn>
                  <a:cxn ang="0">
                    <a:pos x="260" y="109"/>
                  </a:cxn>
                  <a:cxn ang="0">
                    <a:pos x="266" y="109"/>
                  </a:cxn>
                  <a:cxn ang="0">
                    <a:pos x="271" y="108"/>
                  </a:cxn>
                  <a:cxn ang="0">
                    <a:pos x="277" y="107"/>
                  </a:cxn>
                  <a:cxn ang="0">
                    <a:pos x="283" y="105"/>
                  </a:cxn>
                  <a:cxn ang="0">
                    <a:pos x="289" y="102"/>
                  </a:cxn>
                  <a:cxn ang="0">
                    <a:pos x="295" y="99"/>
                  </a:cxn>
                  <a:cxn ang="0">
                    <a:pos x="300" y="96"/>
                  </a:cxn>
                  <a:cxn ang="0">
                    <a:pos x="306" y="92"/>
                  </a:cxn>
                  <a:cxn ang="0">
                    <a:pos x="312" y="87"/>
                  </a:cxn>
                  <a:cxn ang="0">
                    <a:pos x="318" y="82"/>
                  </a:cxn>
                  <a:cxn ang="0">
                    <a:pos x="324" y="77"/>
                  </a:cxn>
                  <a:cxn ang="0">
                    <a:pos x="329" y="72"/>
                  </a:cxn>
                  <a:cxn ang="0">
                    <a:pos x="335" y="66"/>
                  </a:cxn>
                  <a:cxn ang="0">
                    <a:pos x="341" y="61"/>
                  </a:cxn>
                  <a:cxn ang="0">
                    <a:pos x="347" y="55"/>
                  </a:cxn>
                </a:cxnLst>
                <a:rect l="0" t="0" r="r" b="b"/>
                <a:pathLst>
                  <a:path w="347" h="109">
                    <a:moveTo>
                      <a:pt x="0" y="55"/>
                    </a:moveTo>
                    <a:lnTo>
                      <a:pt x="0" y="54"/>
                    </a:lnTo>
                    <a:lnTo>
                      <a:pt x="1" y="54"/>
                    </a:lnTo>
                    <a:lnTo>
                      <a:pt x="1" y="53"/>
                    </a:lnTo>
                    <a:lnTo>
                      <a:pt x="2" y="53"/>
                    </a:lnTo>
                    <a:lnTo>
                      <a:pt x="2" y="52"/>
                    </a:lnTo>
                    <a:lnTo>
                      <a:pt x="3" y="52"/>
                    </a:lnTo>
                    <a:lnTo>
                      <a:pt x="3" y="51"/>
                    </a:lnTo>
                    <a:lnTo>
                      <a:pt x="4" y="51"/>
                    </a:lnTo>
                    <a:lnTo>
                      <a:pt x="4" y="50"/>
                    </a:lnTo>
                    <a:lnTo>
                      <a:pt x="5" y="50"/>
                    </a:lnTo>
                    <a:lnTo>
                      <a:pt x="5" y="49"/>
                    </a:lnTo>
                    <a:lnTo>
                      <a:pt x="6" y="49"/>
                    </a:lnTo>
                    <a:lnTo>
                      <a:pt x="6" y="48"/>
                    </a:lnTo>
                    <a:lnTo>
                      <a:pt x="7" y="48"/>
                    </a:lnTo>
                    <a:lnTo>
                      <a:pt x="7" y="48"/>
                    </a:lnTo>
                    <a:lnTo>
                      <a:pt x="8" y="47"/>
                    </a:lnTo>
                    <a:lnTo>
                      <a:pt x="8" y="47"/>
                    </a:lnTo>
                    <a:lnTo>
                      <a:pt x="9" y="46"/>
                    </a:lnTo>
                    <a:lnTo>
                      <a:pt x="9" y="46"/>
                    </a:lnTo>
                    <a:lnTo>
                      <a:pt x="9" y="45"/>
                    </a:lnTo>
                    <a:lnTo>
                      <a:pt x="10" y="45"/>
                    </a:lnTo>
                    <a:lnTo>
                      <a:pt x="10" y="44"/>
                    </a:lnTo>
                    <a:lnTo>
                      <a:pt x="11" y="44"/>
                    </a:lnTo>
                    <a:lnTo>
                      <a:pt x="11" y="43"/>
                    </a:lnTo>
                    <a:lnTo>
                      <a:pt x="12" y="43"/>
                    </a:lnTo>
                    <a:lnTo>
                      <a:pt x="12" y="42"/>
                    </a:lnTo>
                    <a:lnTo>
                      <a:pt x="13" y="42"/>
                    </a:lnTo>
                    <a:lnTo>
                      <a:pt x="13" y="41"/>
                    </a:lnTo>
                    <a:lnTo>
                      <a:pt x="14" y="41"/>
                    </a:lnTo>
                    <a:lnTo>
                      <a:pt x="14" y="40"/>
                    </a:lnTo>
                    <a:lnTo>
                      <a:pt x="15" y="40"/>
                    </a:lnTo>
                    <a:lnTo>
                      <a:pt x="15" y="39"/>
                    </a:lnTo>
                    <a:lnTo>
                      <a:pt x="16" y="39"/>
                    </a:lnTo>
                    <a:lnTo>
                      <a:pt x="16" y="39"/>
                    </a:lnTo>
                    <a:lnTo>
                      <a:pt x="17" y="38"/>
                    </a:lnTo>
                    <a:lnTo>
                      <a:pt x="17" y="38"/>
                    </a:lnTo>
                    <a:lnTo>
                      <a:pt x="18" y="37"/>
                    </a:lnTo>
                    <a:lnTo>
                      <a:pt x="18" y="37"/>
                    </a:lnTo>
                    <a:lnTo>
                      <a:pt x="18" y="36"/>
                    </a:lnTo>
                    <a:lnTo>
                      <a:pt x="19" y="36"/>
                    </a:lnTo>
                    <a:lnTo>
                      <a:pt x="19" y="35"/>
                    </a:lnTo>
                    <a:lnTo>
                      <a:pt x="20" y="35"/>
                    </a:lnTo>
                    <a:lnTo>
                      <a:pt x="20" y="35"/>
                    </a:lnTo>
                    <a:lnTo>
                      <a:pt x="21" y="34"/>
                    </a:lnTo>
                    <a:lnTo>
                      <a:pt x="21" y="34"/>
                    </a:lnTo>
                    <a:lnTo>
                      <a:pt x="22" y="33"/>
                    </a:lnTo>
                    <a:lnTo>
                      <a:pt x="22" y="33"/>
                    </a:lnTo>
                    <a:lnTo>
                      <a:pt x="23" y="32"/>
                    </a:lnTo>
                    <a:lnTo>
                      <a:pt x="23" y="32"/>
                    </a:lnTo>
                    <a:lnTo>
                      <a:pt x="24" y="31"/>
                    </a:lnTo>
                    <a:lnTo>
                      <a:pt x="24" y="31"/>
                    </a:lnTo>
                    <a:lnTo>
                      <a:pt x="25" y="31"/>
                    </a:lnTo>
                    <a:lnTo>
                      <a:pt x="25" y="30"/>
                    </a:lnTo>
                    <a:lnTo>
                      <a:pt x="26" y="30"/>
                    </a:lnTo>
                    <a:lnTo>
                      <a:pt x="26" y="29"/>
                    </a:lnTo>
                    <a:lnTo>
                      <a:pt x="27" y="29"/>
                    </a:lnTo>
                    <a:lnTo>
                      <a:pt x="27" y="29"/>
                    </a:lnTo>
                    <a:lnTo>
                      <a:pt x="28" y="28"/>
                    </a:lnTo>
                    <a:lnTo>
                      <a:pt x="28" y="28"/>
                    </a:lnTo>
                    <a:lnTo>
                      <a:pt x="29" y="27"/>
                    </a:lnTo>
                    <a:lnTo>
                      <a:pt x="29" y="27"/>
                    </a:lnTo>
                    <a:lnTo>
                      <a:pt x="30" y="26"/>
                    </a:lnTo>
                    <a:lnTo>
                      <a:pt x="30" y="26"/>
                    </a:lnTo>
                    <a:lnTo>
                      <a:pt x="31" y="26"/>
                    </a:lnTo>
                    <a:lnTo>
                      <a:pt x="31" y="25"/>
                    </a:lnTo>
                    <a:lnTo>
                      <a:pt x="32" y="25"/>
                    </a:lnTo>
                    <a:lnTo>
                      <a:pt x="32" y="24"/>
                    </a:lnTo>
                    <a:lnTo>
                      <a:pt x="32" y="24"/>
                    </a:lnTo>
                    <a:lnTo>
                      <a:pt x="33" y="24"/>
                    </a:lnTo>
                    <a:lnTo>
                      <a:pt x="33" y="23"/>
                    </a:lnTo>
                    <a:lnTo>
                      <a:pt x="34" y="23"/>
                    </a:lnTo>
                    <a:lnTo>
                      <a:pt x="34" y="22"/>
                    </a:lnTo>
                    <a:lnTo>
                      <a:pt x="35" y="22"/>
                    </a:lnTo>
                    <a:lnTo>
                      <a:pt x="35" y="22"/>
                    </a:lnTo>
                    <a:lnTo>
                      <a:pt x="36" y="21"/>
                    </a:lnTo>
                    <a:lnTo>
                      <a:pt x="36" y="21"/>
                    </a:lnTo>
                    <a:lnTo>
                      <a:pt x="37" y="21"/>
                    </a:lnTo>
                    <a:lnTo>
                      <a:pt x="37" y="20"/>
                    </a:lnTo>
                    <a:lnTo>
                      <a:pt x="38" y="20"/>
                    </a:lnTo>
                    <a:lnTo>
                      <a:pt x="38" y="19"/>
                    </a:lnTo>
                    <a:lnTo>
                      <a:pt x="39" y="19"/>
                    </a:lnTo>
                    <a:lnTo>
                      <a:pt x="39" y="19"/>
                    </a:lnTo>
                    <a:lnTo>
                      <a:pt x="40" y="18"/>
                    </a:lnTo>
                    <a:lnTo>
                      <a:pt x="40" y="18"/>
                    </a:lnTo>
                    <a:lnTo>
                      <a:pt x="41" y="18"/>
                    </a:lnTo>
                    <a:lnTo>
                      <a:pt x="41" y="17"/>
                    </a:lnTo>
                    <a:lnTo>
                      <a:pt x="42" y="17"/>
                    </a:lnTo>
                    <a:lnTo>
                      <a:pt x="42" y="17"/>
                    </a:lnTo>
                    <a:lnTo>
                      <a:pt x="43" y="16"/>
                    </a:lnTo>
                    <a:lnTo>
                      <a:pt x="43" y="16"/>
                    </a:lnTo>
                    <a:lnTo>
                      <a:pt x="44" y="16"/>
                    </a:lnTo>
                    <a:lnTo>
                      <a:pt x="44" y="15"/>
                    </a:lnTo>
                    <a:lnTo>
                      <a:pt x="45" y="15"/>
                    </a:lnTo>
                    <a:lnTo>
                      <a:pt x="45" y="15"/>
                    </a:lnTo>
                    <a:lnTo>
                      <a:pt x="46" y="14"/>
                    </a:lnTo>
                    <a:lnTo>
                      <a:pt x="46" y="14"/>
                    </a:lnTo>
                    <a:lnTo>
                      <a:pt x="47" y="14"/>
                    </a:lnTo>
                    <a:lnTo>
                      <a:pt x="47" y="13"/>
                    </a:lnTo>
                    <a:lnTo>
                      <a:pt x="47" y="13"/>
                    </a:lnTo>
                    <a:lnTo>
                      <a:pt x="48" y="13"/>
                    </a:lnTo>
                    <a:lnTo>
                      <a:pt x="48" y="12"/>
                    </a:lnTo>
                    <a:lnTo>
                      <a:pt x="49" y="12"/>
                    </a:lnTo>
                    <a:lnTo>
                      <a:pt x="49" y="12"/>
                    </a:lnTo>
                    <a:lnTo>
                      <a:pt x="50" y="12"/>
                    </a:lnTo>
                    <a:lnTo>
                      <a:pt x="50" y="11"/>
                    </a:lnTo>
                    <a:lnTo>
                      <a:pt x="51" y="11"/>
                    </a:lnTo>
                    <a:lnTo>
                      <a:pt x="51" y="11"/>
                    </a:lnTo>
                    <a:lnTo>
                      <a:pt x="52" y="10"/>
                    </a:lnTo>
                    <a:lnTo>
                      <a:pt x="52" y="10"/>
                    </a:lnTo>
                    <a:lnTo>
                      <a:pt x="53" y="10"/>
                    </a:lnTo>
                    <a:lnTo>
                      <a:pt x="53" y="10"/>
                    </a:lnTo>
                    <a:lnTo>
                      <a:pt x="54" y="9"/>
                    </a:lnTo>
                    <a:lnTo>
                      <a:pt x="54" y="9"/>
                    </a:lnTo>
                    <a:lnTo>
                      <a:pt x="55" y="9"/>
                    </a:lnTo>
                    <a:lnTo>
                      <a:pt x="55" y="8"/>
                    </a:lnTo>
                    <a:lnTo>
                      <a:pt x="56" y="8"/>
                    </a:lnTo>
                    <a:lnTo>
                      <a:pt x="56" y="8"/>
                    </a:lnTo>
                    <a:lnTo>
                      <a:pt x="57" y="8"/>
                    </a:lnTo>
                    <a:lnTo>
                      <a:pt x="57" y="8"/>
                    </a:lnTo>
                    <a:lnTo>
                      <a:pt x="58" y="7"/>
                    </a:lnTo>
                    <a:lnTo>
                      <a:pt x="58" y="7"/>
                    </a:lnTo>
                    <a:lnTo>
                      <a:pt x="59" y="7"/>
                    </a:lnTo>
                    <a:lnTo>
                      <a:pt x="59" y="7"/>
                    </a:lnTo>
                    <a:lnTo>
                      <a:pt x="60" y="6"/>
                    </a:lnTo>
                    <a:lnTo>
                      <a:pt x="60" y="6"/>
                    </a:lnTo>
                    <a:lnTo>
                      <a:pt x="61" y="6"/>
                    </a:lnTo>
                    <a:lnTo>
                      <a:pt x="61" y="6"/>
                    </a:lnTo>
                    <a:lnTo>
                      <a:pt x="61" y="5"/>
                    </a:lnTo>
                    <a:lnTo>
                      <a:pt x="62" y="5"/>
                    </a:lnTo>
                    <a:lnTo>
                      <a:pt x="62" y="5"/>
                    </a:lnTo>
                    <a:lnTo>
                      <a:pt x="63" y="5"/>
                    </a:lnTo>
                    <a:lnTo>
                      <a:pt x="63" y="5"/>
                    </a:lnTo>
                    <a:lnTo>
                      <a:pt x="64" y="4"/>
                    </a:lnTo>
                    <a:lnTo>
                      <a:pt x="64" y="4"/>
                    </a:lnTo>
                    <a:lnTo>
                      <a:pt x="65" y="4"/>
                    </a:lnTo>
                    <a:lnTo>
                      <a:pt x="65" y="4"/>
                    </a:lnTo>
                    <a:lnTo>
                      <a:pt x="66" y="4"/>
                    </a:lnTo>
                    <a:lnTo>
                      <a:pt x="66" y="4"/>
                    </a:lnTo>
                    <a:lnTo>
                      <a:pt x="67" y="3"/>
                    </a:lnTo>
                    <a:lnTo>
                      <a:pt x="67" y="3"/>
                    </a:lnTo>
                    <a:lnTo>
                      <a:pt x="68" y="3"/>
                    </a:lnTo>
                    <a:lnTo>
                      <a:pt x="68" y="3"/>
                    </a:lnTo>
                    <a:lnTo>
                      <a:pt x="69" y="3"/>
                    </a:lnTo>
                    <a:lnTo>
                      <a:pt x="69" y="3"/>
                    </a:lnTo>
                    <a:lnTo>
                      <a:pt x="70" y="3"/>
                    </a:lnTo>
                    <a:lnTo>
                      <a:pt x="70" y="2"/>
                    </a:lnTo>
                    <a:lnTo>
                      <a:pt x="71" y="2"/>
                    </a:lnTo>
                    <a:lnTo>
                      <a:pt x="71" y="2"/>
                    </a:lnTo>
                    <a:lnTo>
                      <a:pt x="72" y="2"/>
                    </a:lnTo>
                    <a:lnTo>
                      <a:pt x="72" y="2"/>
                    </a:lnTo>
                    <a:lnTo>
                      <a:pt x="73" y="2"/>
                    </a:lnTo>
                    <a:lnTo>
                      <a:pt x="73" y="2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6" y="1"/>
                    </a:lnTo>
                    <a:lnTo>
                      <a:pt x="76" y="1"/>
                    </a:lnTo>
                    <a:lnTo>
                      <a:pt x="77" y="1"/>
                    </a:lnTo>
                    <a:lnTo>
                      <a:pt x="77" y="1"/>
                    </a:lnTo>
                    <a:lnTo>
                      <a:pt x="78" y="1"/>
                    </a:lnTo>
                    <a:lnTo>
                      <a:pt x="78" y="1"/>
                    </a:lnTo>
                    <a:lnTo>
                      <a:pt x="79" y="0"/>
                    </a:lnTo>
                    <a:lnTo>
                      <a:pt x="79" y="0"/>
                    </a:lnTo>
                    <a:lnTo>
                      <a:pt x="80" y="0"/>
                    </a:lnTo>
                    <a:lnTo>
                      <a:pt x="80" y="0"/>
                    </a:lnTo>
                    <a:lnTo>
                      <a:pt x="81" y="0"/>
                    </a:lnTo>
                    <a:lnTo>
                      <a:pt x="81" y="0"/>
                    </a:lnTo>
                    <a:lnTo>
                      <a:pt x="82" y="0"/>
                    </a:lnTo>
                    <a:lnTo>
                      <a:pt x="82" y="0"/>
                    </a:lnTo>
                    <a:lnTo>
                      <a:pt x="83" y="0"/>
                    </a:lnTo>
                    <a:lnTo>
                      <a:pt x="83" y="0"/>
                    </a:lnTo>
                    <a:lnTo>
                      <a:pt x="84" y="0"/>
                    </a:lnTo>
                    <a:lnTo>
                      <a:pt x="84" y="0"/>
                    </a:lnTo>
                    <a:lnTo>
                      <a:pt x="85" y="0"/>
                    </a:lnTo>
                    <a:lnTo>
                      <a:pt x="85" y="0"/>
                    </a:lnTo>
                    <a:lnTo>
                      <a:pt x="86" y="0"/>
                    </a:lnTo>
                    <a:lnTo>
                      <a:pt x="86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88" y="0"/>
                    </a:lnTo>
                    <a:lnTo>
                      <a:pt x="88" y="0"/>
                    </a:lnTo>
                    <a:lnTo>
                      <a:pt x="89" y="0"/>
                    </a:lnTo>
                    <a:lnTo>
                      <a:pt x="89" y="0"/>
                    </a:lnTo>
                    <a:lnTo>
                      <a:pt x="89" y="0"/>
                    </a:lnTo>
                    <a:lnTo>
                      <a:pt x="90" y="0"/>
                    </a:lnTo>
                    <a:lnTo>
                      <a:pt x="90" y="0"/>
                    </a:lnTo>
                    <a:lnTo>
                      <a:pt x="91" y="0"/>
                    </a:lnTo>
                    <a:lnTo>
                      <a:pt x="91" y="0"/>
                    </a:lnTo>
                    <a:lnTo>
                      <a:pt x="92" y="0"/>
                    </a:lnTo>
                    <a:lnTo>
                      <a:pt x="92" y="0"/>
                    </a:lnTo>
                    <a:lnTo>
                      <a:pt x="93" y="0"/>
                    </a:lnTo>
                    <a:lnTo>
                      <a:pt x="93" y="0"/>
                    </a:lnTo>
                    <a:lnTo>
                      <a:pt x="94" y="0"/>
                    </a:lnTo>
                    <a:lnTo>
                      <a:pt x="94" y="0"/>
                    </a:lnTo>
                    <a:lnTo>
                      <a:pt x="95" y="1"/>
                    </a:lnTo>
                    <a:lnTo>
                      <a:pt x="95" y="1"/>
                    </a:lnTo>
                    <a:lnTo>
                      <a:pt x="96" y="1"/>
                    </a:lnTo>
                    <a:lnTo>
                      <a:pt x="96" y="1"/>
                    </a:lnTo>
                    <a:lnTo>
                      <a:pt x="97" y="1"/>
                    </a:lnTo>
                    <a:lnTo>
                      <a:pt x="97" y="1"/>
                    </a:lnTo>
                    <a:lnTo>
                      <a:pt x="98" y="1"/>
                    </a:lnTo>
                    <a:lnTo>
                      <a:pt x="98" y="1"/>
                    </a:lnTo>
                    <a:lnTo>
                      <a:pt x="99" y="1"/>
                    </a:lnTo>
                    <a:lnTo>
                      <a:pt x="99" y="1"/>
                    </a:lnTo>
                    <a:lnTo>
                      <a:pt x="100" y="1"/>
                    </a:lnTo>
                    <a:lnTo>
                      <a:pt x="100" y="2"/>
                    </a:lnTo>
                    <a:lnTo>
                      <a:pt x="101" y="2"/>
                    </a:lnTo>
                    <a:lnTo>
                      <a:pt x="101" y="2"/>
                    </a:lnTo>
                    <a:lnTo>
                      <a:pt x="102" y="2"/>
                    </a:lnTo>
                    <a:lnTo>
                      <a:pt x="102" y="2"/>
                    </a:lnTo>
                    <a:lnTo>
                      <a:pt x="103" y="2"/>
                    </a:lnTo>
                    <a:lnTo>
                      <a:pt x="103" y="2"/>
                    </a:lnTo>
                    <a:lnTo>
                      <a:pt x="104" y="3"/>
                    </a:lnTo>
                    <a:lnTo>
                      <a:pt x="104" y="3"/>
                    </a:lnTo>
                    <a:lnTo>
                      <a:pt x="104" y="3"/>
                    </a:lnTo>
                    <a:lnTo>
                      <a:pt x="105" y="3"/>
                    </a:lnTo>
                    <a:lnTo>
                      <a:pt x="105" y="3"/>
                    </a:lnTo>
                    <a:lnTo>
                      <a:pt x="106" y="3"/>
                    </a:lnTo>
                    <a:lnTo>
                      <a:pt x="106" y="3"/>
                    </a:lnTo>
                    <a:lnTo>
                      <a:pt x="107" y="4"/>
                    </a:lnTo>
                    <a:lnTo>
                      <a:pt x="107" y="4"/>
                    </a:lnTo>
                    <a:lnTo>
                      <a:pt x="108" y="4"/>
                    </a:lnTo>
                    <a:lnTo>
                      <a:pt x="108" y="4"/>
                    </a:lnTo>
                    <a:lnTo>
                      <a:pt x="109" y="4"/>
                    </a:lnTo>
                    <a:lnTo>
                      <a:pt x="109" y="4"/>
                    </a:lnTo>
                    <a:lnTo>
                      <a:pt x="110" y="5"/>
                    </a:lnTo>
                    <a:lnTo>
                      <a:pt x="110" y="5"/>
                    </a:lnTo>
                    <a:lnTo>
                      <a:pt x="111" y="5"/>
                    </a:lnTo>
                    <a:lnTo>
                      <a:pt x="111" y="5"/>
                    </a:lnTo>
                    <a:lnTo>
                      <a:pt x="112" y="5"/>
                    </a:lnTo>
                    <a:lnTo>
                      <a:pt x="112" y="6"/>
                    </a:lnTo>
                    <a:lnTo>
                      <a:pt x="113" y="6"/>
                    </a:lnTo>
                    <a:lnTo>
                      <a:pt x="113" y="6"/>
                    </a:lnTo>
                    <a:lnTo>
                      <a:pt x="114" y="6"/>
                    </a:lnTo>
                    <a:lnTo>
                      <a:pt x="114" y="7"/>
                    </a:lnTo>
                    <a:lnTo>
                      <a:pt x="115" y="7"/>
                    </a:lnTo>
                    <a:lnTo>
                      <a:pt x="115" y="7"/>
                    </a:lnTo>
                    <a:lnTo>
                      <a:pt x="116" y="7"/>
                    </a:lnTo>
                    <a:lnTo>
                      <a:pt x="116" y="8"/>
                    </a:lnTo>
                    <a:lnTo>
                      <a:pt x="117" y="8"/>
                    </a:lnTo>
                    <a:lnTo>
                      <a:pt x="117" y="8"/>
                    </a:lnTo>
                    <a:lnTo>
                      <a:pt x="118" y="8"/>
                    </a:lnTo>
                    <a:lnTo>
                      <a:pt x="118" y="8"/>
                    </a:lnTo>
                    <a:lnTo>
                      <a:pt x="118" y="9"/>
                    </a:lnTo>
                    <a:lnTo>
                      <a:pt x="119" y="9"/>
                    </a:lnTo>
                    <a:lnTo>
                      <a:pt x="119" y="9"/>
                    </a:lnTo>
                    <a:lnTo>
                      <a:pt x="120" y="10"/>
                    </a:lnTo>
                    <a:lnTo>
                      <a:pt x="120" y="10"/>
                    </a:lnTo>
                    <a:lnTo>
                      <a:pt x="121" y="10"/>
                    </a:lnTo>
                    <a:lnTo>
                      <a:pt x="121" y="10"/>
                    </a:lnTo>
                    <a:lnTo>
                      <a:pt x="122" y="11"/>
                    </a:lnTo>
                    <a:lnTo>
                      <a:pt x="122" y="11"/>
                    </a:lnTo>
                    <a:lnTo>
                      <a:pt x="123" y="11"/>
                    </a:lnTo>
                    <a:lnTo>
                      <a:pt x="123" y="12"/>
                    </a:lnTo>
                    <a:lnTo>
                      <a:pt x="124" y="12"/>
                    </a:lnTo>
                    <a:lnTo>
                      <a:pt x="124" y="12"/>
                    </a:lnTo>
                    <a:lnTo>
                      <a:pt x="125" y="12"/>
                    </a:lnTo>
                    <a:lnTo>
                      <a:pt x="125" y="13"/>
                    </a:lnTo>
                    <a:lnTo>
                      <a:pt x="126" y="13"/>
                    </a:lnTo>
                    <a:lnTo>
                      <a:pt x="126" y="13"/>
                    </a:lnTo>
                    <a:lnTo>
                      <a:pt x="127" y="14"/>
                    </a:lnTo>
                    <a:lnTo>
                      <a:pt x="127" y="14"/>
                    </a:lnTo>
                    <a:lnTo>
                      <a:pt x="128" y="14"/>
                    </a:lnTo>
                    <a:lnTo>
                      <a:pt x="128" y="15"/>
                    </a:lnTo>
                    <a:lnTo>
                      <a:pt x="129" y="15"/>
                    </a:lnTo>
                    <a:lnTo>
                      <a:pt x="129" y="15"/>
                    </a:lnTo>
                    <a:lnTo>
                      <a:pt x="130" y="16"/>
                    </a:lnTo>
                    <a:lnTo>
                      <a:pt x="130" y="16"/>
                    </a:lnTo>
                    <a:lnTo>
                      <a:pt x="131" y="16"/>
                    </a:lnTo>
                    <a:lnTo>
                      <a:pt x="131" y="17"/>
                    </a:lnTo>
                    <a:lnTo>
                      <a:pt x="132" y="17"/>
                    </a:lnTo>
                    <a:lnTo>
                      <a:pt x="132" y="17"/>
                    </a:lnTo>
                    <a:lnTo>
                      <a:pt x="132" y="18"/>
                    </a:lnTo>
                    <a:lnTo>
                      <a:pt x="133" y="18"/>
                    </a:lnTo>
                    <a:lnTo>
                      <a:pt x="133" y="18"/>
                    </a:lnTo>
                    <a:lnTo>
                      <a:pt x="134" y="19"/>
                    </a:lnTo>
                    <a:lnTo>
                      <a:pt x="134" y="19"/>
                    </a:lnTo>
                    <a:lnTo>
                      <a:pt x="135" y="19"/>
                    </a:lnTo>
                    <a:lnTo>
                      <a:pt x="135" y="20"/>
                    </a:lnTo>
                    <a:lnTo>
                      <a:pt x="136" y="20"/>
                    </a:lnTo>
                    <a:lnTo>
                      <a:pt x="136" y="21"/>
                    </a:lnTo>
                    <a:lnTo>
                      <a:pt x="137" y="21"/>
                    </a:lnTo>
                    <a:lnTo>
                      <a:pt x="137" y="21"/>
                    </a:lnTo>
                    <a:lnTo>
                      <a:pt x="138" y="22"/>
                    </a:lnTo>
                    <a:lnTo>
                      <a:pt x="138" y="22"/>
                    </a:lnTo>
                    <a:lnTo>
                      <a:pt x="139" y="22"/>
                    </a:lnTo>
                    <a:lnTo>
                      <a:pt x="139" y="23"/>
                    </a:lnTo>
                    <a:lnTo>
                      <a:pt x="140" y="23"/>
                    </a:lnTo>
                    <a:lnTo>
                      <a:pt x="140" y="24"/>
                    </a:lnTo>
                    <a:lnTo>
                      <a:pt x="141" y="24"/>
                    </a:lnTo>
                    <a:lnTo>
                      <a:pt x="141" y="24"/>
                    </a:lnTo>
                    <a:lnTo>
                      <a:pt x="142" y="25"/>
                    </a:lnTo>
                    <a:lnTo>
                      <a:pt x="142" y="25"/>
                    </a:lnTo>
                    <a:lnTo>
                      <a:pt x="143" y="26"/>
                    </a:lnTo>
                    <a:lnTo>
                      <a:pt x="143" y="26"/>
                    </a:lnTo>
                    <a:lnTo>
                      <a:pt x="144" y="26"/>
                    </a:lnTo>
                    <a:lnTo>
                      <a:pt x="144" y="27"/>
                    </a:lnTo>
                    <a:lnTo>
                      <a:pt x="145" y="27"/>
                    </a:lnTo>
                    <a:lnTo>
                      <a:pt x="145" y="28"/>
                    </a:lnTo>
                    <a:lnTo>
                      <a:pt x="146" y="28"/>
                    </a:lnTo>
                    <a:lnTo>
                      <a:pt x="146" y="29"/>
                    </a:lnTo>
                    <a:lnTo>
                      <a:pt x="147" y="29"/>
                    </a:lnTo>
                    <a:lnTo>
                      <a:pt x="147" y="29"/>
                    </a:lnTo>
                    <a:lnTo>
                      <a:pt x="147" y="30"/>
                    </a:lnTo>
                    <a:lnTo>
                      <a:pt x="148" y="30"/>
                    </a:lnTo>
                    <a:lnTo>
                      <a:pt x="148" y="31"/>
                    </a:lnTo>
                    <a:lnTo>
                      <a:pt x="149" y="31"/>
                    </a:lnTo>
                    <a:lnTo>
                      <a:pt x="149" y="31"/>
                    </a:lnTo>
                    <a:lnTo>
                      <a:pt x="150" y="32"/>
                    </a:lnTo>
                    <a:lnTo>
                      <a:pt x="150" y="32"/>
                    </a:lnTo>
                    <a:lnTo>
                      <a:pt x="151" y="33"/>
                    </a:lnTo>
                    <a:lnTo>
                      <a:pt x="151" y="33"/>
                    </a:lnTo>
                    <a:lnTo>
                      <a:pt x="152" y="34"/>
                    </a:lnTo>
                    <a:lnTo>
                      <a:pt x="152" y="34"/>
                    </a:lnTo>
                    <a:lnTo>
                      <a:pt x="153" y="35"/>
                    </a:lnTo>
                    <a:lnTo>
                      <a:pt x="153" y="35"/>
                    </a:lnTo>
                    <a:lnTo>
                      <a:pt x="154" y="35"/>
                    </a:lnTo>
                    <a:lnTo>
                      <a:pt x="154" y="36"/>
                    </a:lnTo>
                    <a:lnTo>
                      <a:pt x="155" y="36"/>
                    </a:lnTo>
                    <a:lnTo>
                      <a:pt x="155" y="37"/>
                    </a:lnTo>
                    <a:lnTo>
                      <a:pt x="156" y="37"/>
                    </a:lnTo>
                    <a:lnTo>
                      <a:pt x="156" y="38"/>
                    </a:lnTo>
                    <a:lnTo>
                      <a:pt x="157" y="38"/>
                    </a:lnTo>
                    <a:lnTo>
                      <a:pt x="157" y="39"/>
                    </a:lnTo>
                    <a:lnTo>
                      <a:pt x="158" y="39"/>
                    </a:lnTo>
                    <a:lnTo>
                      <a:pt x="158" y="39"/>
                    </a:lnTo>
                    <a:lnTo>
                      <a:pt x="159" y="40"/>
                    </a:lnTo>
                    <a:lnTo>
                      <a:pt x="159" y="40"/>
                    </a:lnTo>
                    <a:lnTo>
                      <a:pt x="160" y="41"/>
                    </a:lnTo>
                    <a:lnTo>
                      <a:pt x="160" y="41"/>
                    </a:lnTo>
                    <a:lnTo>
                      <a:pt x="161" y="42"/>
                    </a:lnTo>
                    <a:lnTo>
                      <a:pt x="161" y="42"/>
                    </a:lnTo>
                    <a:lnTo>
                      <a:pt x="161" y="43"/>
                    </a:lnTo>
                    <a:lnTo>
                      <a:pt x="162" y="43"/>
                    </a:lnTo>
                    <a:lnTo>
                      <a:pt x="162" y="44"/>
                    </a:lnTo>
                    <a:lnTo>
                      <a:pt x="163" y="44"/>
                    </a:lnTo>
                    <a:lnTo>
                      <a:pt x="163" y="45"/>
                    </a:lnTo>
                    <a:lnTo>
                      <a:pt x="164" y="45"/>
                    </a:lnTo>
                    <a:lnTo>
                      <a:pt x="164" y="46"/>
                    </a:lnTo>
                    <a:lnTo>
                      <a:pt x="165" y="46"/>
                    </a:lnTo>
                    <a:lnTo>
                      <a:pt x="165" y="47"/>
                    </a:lnTo>
                    <a:lnTo>
                      <a:pt x="166" y="47"/>
                    </a:lnTo>
                    <a:lnTo>
                      <a:pt x="166" y="48"/>
                    </a:lnTo>
                    <a:lnTo>
                      <a:pt x="167" y="48"/>
                    </a:lnTo>
                    <a:lnTo>
                      <a:pt x="167" y="48"/>
                    </a:lnTo>
                    <a:lnTo>
                      <a:pt x="168" y="49"/>
                    </a:lnTo>
                    <a:lnTo>
                      <a:pt x="168" y="49"/>
                    </a:lnTo>
                    <a:lnTo>
                      <a:pt x="169" y="50"/>
                    </a:lnTo>
                    <a:lnTo>
                      <a:pt x="169" y="50"/>
                    </a:lnTo>
                    <a:lnTo>
                      <a:pt x="170" y="51"/>
                    </a:lnTo>
                    <a:lnTo>
                      <a:pt x="170" y="51"/>
                    </a:lnTo>
                    <a:lnTo>
                      <a:pt x="171" y="52"/>
                    </a:lnTo>
                    <a:lnTo>
                      <a:pt x="171" y="52"/>
                    </a:lnTo>
                    <a:lnTo>
                      <a:pt x="172" y="53"/>
                    </a:lnTo>
                    <a:lnTo>
                      <a:pt x="172" y="53"/>
                    </a:lnTo>
                    <a:lnTo>
                      <a:pt x="173" y="54"/>
                    </a:lnTo>
                    <a:lnTo>
                      <a:pt x="173" y="54"/>
                    </a:lnTo>
                    <a:lnTo>
                      <a:pt x="174" y="55"/>
                    </a:lnTo>
                    <a:lnTo>
                      <a:pt x="174" y="55"/>
                    </a:lnTo>
                    <a:lnTo>
                      <a:pt x="175" y="56"/>
                    </a:lnTo>
                    <a:lnTo>
                      <a:pt x="175" y="56"/>
                    </a:lnTo>
                    <a:lnTo>
                      <a:pt x="175" y="57"/>
                    </a:lnTo>
                    <a:lnTo>
                      <a:pt x="176" y="57"/>
                    </a:lnTo>
                    <a:lnTo>
                      <a:pt x="176" y="57"/>
                    </a:lnTo>
                    <a:lnTo>
                      <a:pt x="177" y="58"/>
                    </a:lnTo>
                    <a:lnTo>
                      <a:pt x="177" y="58"/>
                    </a:lnTo>
                    <a:lnTo>
                      <a:pt x="178" y="59"/>
                    </a:lnTo>
                    <a:lnTo>
                      <a:pt x="178" y="59"/>
                    </a:lnTo>
                    <a:lnTo>
                      <a:pt x="179" y="60"/>
                    </a:lnTo>
                    <a:lnTo>
                      <a:pt x="179" y="60"/>
                    </a:lnTo>
                    <a:lnTo>
                      <a:pt x="180" y="61"/>
                    </a:lnTo>
                    <a:lnTo>
                      <a:pt x="180" y="61"/>
                    </a:lnTo>
                    <a:lnTo>
                      <a:pt x="181" y="62"/>
                    </a:lnTo>
                    <a:lnTo>
                      <a:pt x="181" y="62"/>
                    </a:lnTo>
                    <a:lnTo>
                      <a:pt x="182" y="63"/>
                    </a:lnTo>
                    <a:lnTo>
                      <a:pt x="182" y="63"/>
                    </a:lnTo>
                    <a:lnTo>
                      <a:pt x="183" y="64"/>
                    </a:lnTo>
                    <a:lnTo>
                      <a:pt x="183" y="64"/>
                    </a:lnTo>
                    <a:lnTo>
                      <a:pt x="184" y="65"/>
                    </a:lnTo>
                    <a:lnTo>
                      <a:pt x="184" y="65"/>
                    </a:lnTo>
                    <a:lnTo>
                      <a:pt x="185" y="66"/>
                    </a:lnTo>
                    <a:lnTo>
                      <a:pt x="185" y="66"/>
                    </a:lnTo>
                    <a:lnTo>
                      <a:pt x="186" y="66"/>
                    </a:lnTo>
                    <a:lnTo>
                      <a:pt x="186" y="67"/>
                    </a:lnTo>
                    <a:lnTo>
                      <a:pt x="187" y="67"/>
                    </a:lnTo>
                    <a:lnTo>
                      <a:pt x="187" y="68"/>
                    </a:lnTo>
                    <a:lnTo>
                      <a:pt x="188" y="68"/>
                    </a:lnTo>
                    <a:lnTo>
                      <a:pt x="188" y="69"/>
                    </a:lnTo>
                    <a:lnTo>
                      <a:pt x="189" y="69"/>
                    </a:lnTo>
                    <a:lnTo>
                      <a:pt x="189" y="70"/>
                    </a:lnTo>
                    <a:lnTo>
                      <a:pt x="189" y="70"/>
                    </a:lnTo>
                    <a:lnTo>
                      <a:pt x="190" y="70"/>
                    </a:lnTo>
                    <a:lnTo>
                      <a:pt x="190" y="71"/>
                    </a:lnTo>
                    <a:lnTo>
                      <a:pt x="191" y="71"/>
                    </a:lnTo>
                    <a:lnTo>
                      <a:pt x="191" y="72"/>
                    </a:lnTo>
                    <a:lnTo>
                      <a:pt x="192" y="72"/>
                    </a:lnTo>
                    <a:lnTo>
                      <a:pt x="192" y="73"/>
                    </a:lnTo>
                    <a:lnTo>
                      <a:pt x="193" y="73"/>
                    </a:lnTo>
                    <a:lnTo>
                      <a:pt x="193" y="74"/>
                    </a:lnTo>
                    <a:lnTo>
                      <a:pt x="194" y="74"/>
                    </a:lnTo>
                    <a:lnTo>
                      <a:pt x="194" y="75"/>
                    </a:lnTo>
                    <a:lnTo>
                      <a:pt x="195" y="75"/>
                    </a:lnTo>
                    <a:lnTo>
                      <a:pt x="195" y="75"/>
                    </a:lnTo>
                    <a:lnTo>
                      <a:pt x="196" y="76"/>
                    </a:lnTo>
                    <a:lnTo>
                      <a:pt x="196" y="76"/>
                    </a:lnTo>
                    <a:lnTo>
                      <a:pt x="197" y="77"/>
                    </a:lnTo>
                    <a:lnTo>
                      <a:pt x="197" y="77"/>
                    </a:lnTo>
                    <a:lnTo>
                      <a:pt x="198" y="78"/>
                    </a:lnTo>
                    <a:lnTo>
                      <a:pt x="198" y="78"/>
                    </a:lnTo>
                    <a:lnTo>
                      <a:pt x="199" y="79"/>
                    </a:lnTo>
                    <a:lnTo>
                      <a:pt x="199" y="79"/>
                    </a:lnTo>
                    <a:lnTo>
                      <a:pt x="200" y="79"/>
                    </a:lnTo>
                    <a:lnTo>
                      <a:pt x="200" y="80"/>
                    </a:lnTo>
                    <a:lnTo>
                      <a:pt x="201" y="80"/>
                    </a:lnTo>
                    <a:lnTo>
                      <a:pt x="201" y="81"/>
                    </a:lnTo>
                    <a:lnTo>
                      <a:pt x="202" y="81"/>
                    </a:lnTo>
                    <a:lnTo>
                      <a:pt x="202" y="81"/>
                    </a:lnTo>
                    <a:lnTo>
                      <a:pt x="203" y="82"/>
                    </a:lnTo>
                    <a:lnTo>
                      <a:pt x="203" y="82"/>
                    </a:lnTo>
                    <a:lnTo>
                      <a:pt x="204" y="83"/>
                    </a:lnTo>
                    <a:lnTo>
                      <a:pt x="204" y="83"/>
                    </a:lnTo>
                    <a:lnTo>
                      <a:pt x="204" y="84"/>
                    </a:lnTo>
                    <a:lnTo>
                      <a:pt x="205" y="84"/>
                    </a:lnTo>
                    <a:lnTo>
                      <a:pt x="205" y="84"/>
                    </a:lnTo>
                    <a:lnTo>
                      <a:pt x="206" y="85"/>
                    </a:lnTo>
                    <a:lnTo>
                      <a:pt x="206" y="85"/>
                    </a:lnTo>
                    <a:lnTo>
                      <a:pt x="207" y="86"/>
                    </a:lnTo>
                    <a:lnTo>
                      <a:pt x="207" y="86"/>
                    </a:lnTo>
                    <a:lnTo>
                      <a:pt x="208" y="86"/>
                    </a:lnTo>
                    <a:lnTo>
                      <a:pt x="208" y="87"/>
                    </a:lnTo>
                    <a:lnTo>
                      <a:pt x="209" y="87"/>
                    </a:lnTo>
                    <a:lnTo>
                      <a:pt x="209" y="88"/>
                    </a:lnTo>
                    <a:lnTo>
                      <a:pt x="210" y="88"/>
                    </a:lnTo>
                    <a:lnTo>
                      <a:pt x="210" y="88"/>
                    </a:lnTo>
                    <a:lnTo>
                      <a:pt x="211" y="89"/>
                    </a:lnTo>
                    <a:lnTo>
                      <a:pt x="211" y="89"/>
                    </a:lnTo>
                    <a:lnTo>
                      <a:pt x="212" y="89"/>
                    </a:lnTo>
                    <a:lnTo>
                      <a:pt x="212" y="90"/>
                    </a:lnTo>
                    <a:lnTo>
                      <a:pt x="213" y="90"/>
                    </a:lnTo>
                    <a:lnTo>
                      <a:pt x="213" y="90"/>
                    </a:lnTo>
                    <a:lnTo>
                      <a:pt x="214" y="91"/>
                    </a:lnTo>
                    <a:lnTo>
                      <a:pt x="214" y="91"/>
                    </a:lnTo>
                    <a:lnTo>
                      <a:pt x="215" y="92"/>
                    </a:lnTo>
                    <a:lnTo>
                      <a:pt x="215" y="92"/>
                    </a:lnTo>
                    <a:lnTo>
                      <a:pt x="216" y="92"/>
                    </a:lnTo>
                    <a:lnTo>
                      <a:pt x="216" y="93"/>
                    </a:lnTo>
                    <a:lnTo>
                      <a:pt x="217" y="93"/>
                    </a:lnTo>
                    <a:lnTo>
                      <a:pt x="217" y="93"/>
                    </a:lnTo>
                    <a:lnTo>
                      <a:pt x="218" y="94"/>
                    </a:lnTo>
                    <a:lnTo>
                      <a:pt x="218" y="94"/>
                    </a:lnTo>
                    <a:lnTo>
                      <a:pt x="218" y="94"/>
                    </a:lnTo>
                    <a:lnTo>
                      <a:pt x="219" y="95"/>
                    </a:lnTo>
                    <a:lnTo>
                      <a:pt x="219" y="95"/>
                    </a:lnTo>
                    <a:lnTo>
                      <a:pt x="220" y="95"/>
                    </a:lnTo>
                    <a:lnTo>
                      <a:pt x="220" y="96"/>
                    </a:lnTo>
                    <a:lnTo>
                      <a:pt x="221" y="96"/>
                    </a:lnTo>
                    <a:lnTo>
                      <a:pt x="221" y="96"/>
                    </a:lnTo>
                    <a:lnTo>
                      <a:pt x="222" y="96"/>
                    </a:lnTo>
                    <a:lnTo>
                      <a:pt x="222" y="97"/>
                    </a:lnTo>
                    <a:lnTo>
                      <a:pt x="223" y="97"/>
                    </a:lnTo>
                    <a:lnTo>
                      <a:pt x="223" y="97"/>
                    </a:lnTo>
                    <a:lnTo>
                      <a:pt x="224" y="98"/>
                    </a:lnTo>
                    <a:lnTo>
                      <a:pt x="224" y="98"/>
                    </a:lnTo>
                    <a:lnTo>
                      <a:pt x="225" y="98"/>
                    </a:lnTo>
                    <a:lnTo>
                      <a:pt x="225" y="98"/>
                    </a:lnTo>
                    <a:lnTo>
                      <a:pt x="226" y="99"/>
                    </a:lnTo>
                    <a:lnTo>
                      <a:pt x="226" y="99"/>
                    </a:lnTo>
                    <a:lnTo>
                      <a:pt x="227" y="99"/>
                    </a:lnTo>
                    <a:lnTo>
                      <a:pt x="227" y="100"/>
                    </a:lnTo>
                    <a:lnTo>
                      <a:pt x="228" y="100"/>
                    </a:lnTo>
                    <a:lnTo>
                      <a:pt x="228" y="100"/>
                    </a:lnTo>
                    <a:lnTo>
                      <a:pt x="229" y="100"/>
                    </a:lnTo>
                    <a:lnTo>
                      <a:pt x="229" y="101"/>
                    </a:lnTo>
                    <a:lnTo>
                      <a:pt x="230" y="101"/>
                    </a:lnTo>
                    <a:lnTo>
                      <a:pt x="230" y="101"/>
                    </a:lnTo>
                    <a:lnTo>
                      <a:pt x="231" y="101"/>
                    </a:lnTo>
                    <a:lnTo>
                      <a:pt x="231" y="102"/>
                    </a:lnTo>
                    <a:lnTo>
                      <a:pt x="232" y="102"/>
                    </a:lnTo>
                    <a:lnTo>
                      <a:pt x="232" y="102"/>
                    </a:lnTo>
                    <a:lnTo>
                      <a:pt x="232" y="102"/>
                    </a:lnTo>
                    <a:lnTo>
                      <a:pt x="233" y="103"/>
                    </a:lnTo>
                    <a:lnTo>
                      <a:pt x="233" y="103"/>
                    </a:lnTo>
                    <a:lnTo>
                      <a:pt x="234" y="103"/>
                    </a:lnTo>
                    <a:lnTo>
                      <a:pt x="234" y="103"/>
                    </a:lnTo>
                    <a:lnTo>
                      <a:pt x="235" y="103"/>
                    </a:lnTo>
                    <a:lnTo>
                      <a:pt x="235" y="104"/>
                    </a:lnTo>
                    <a:lnTo>
                      <a:pt x="236" y="104"/>
                    </a:lnTo>
                    <a:lnTo>
                      <a:pt x="236" y="104"/>
                    </a:lnTo>
                    <a:lnTo>
                      <a:pt x="237" y="104"/>
                    </a:lnTo>
                    <a:lnTo>
                      <a:pt x="237" y="105"/>
                    </a:lnTo>
                    <a:lnTo>
                      <a:pt x="238" y="105"/>
                    </a:lnTo>
                    <a:lnTo>
                      <a:pt x="238" y="105"/>
                    </a:lnTo>
                    <a:lnTo>
                      <a:pt x="239" y="105"/>
                    </a:lnTo>
                    <a:lnTo>
                      <a:pt x="239" y="105"/>
                    </a:lnTo>
                    <a:lnTo>
                      <a:pt x="240" y="105"/>
                    </a:lnTo>
                    <a:lnTo>
                      <a:pt x="240" y="106"/>
                    </a:lnTo>
                    <a:lnTo>
                      <a:pt x="241" y="106"/>
                    </a:lnTo>
                    <a:lnTo>
                      <a:pt x="241" y="106"/>
                    </a:lnTo>
                    <a:lnTo>
                      <a:pt x="242" y="106"/>
                    </a:lnTo>
                    <a:lnTo>
                      <a:pt x="242" y="106"/>
                    </a:lnTo>
                    <a:lnTo>
                      <a:pt x="242" y="106"/>
                    </a:lnTo>
                    <a:lnTo>
                      <a:pt x="243" y="106"/>
                    </a:lnTo>
                    <a:lnTo>
                      <a:pt x="243" y="107"/>
                    </a:lnTo>
                    <a:lnTo>
                      <a:pt x="244" y="107"/>
                    </a:lnTo>
                    <a:lnTo>
                      <a:pt x="244" y="107"/>
                    </a:lnTo>
                    <a:lnTo>
                      <a:pt x="245" y="107"/>
                    </a:lnTo>
                    <a:lnTo>
                      <a:pt x="245" y="107"/>
                    </a:lnTo>
                    <a:lnTo>
                      <a:pt x="246" y="107"/>
                    </a:lnTo>
                    <a:lnTo>
                      <a:pt x="246" y="107"/>
                    </a:lnTo>
                    <a:lnTo>
                      <a:pt x="247" y="108"/>
                    </a:lnTo>
                    <a:lnTo>
                      <a:pt x="247" y="108"/>
                    </a:lnTo>
                    <a:lnTo>
                      <a:pt x="248" y="108"/>
                    </a:lnTo>
                    <a:lnTo>
                      <a:pt x="248" y="108"/>
                    </a:lnTo>
                    <a:lnTo>
                      <a:pt x="249" y="108"/>
                    </a:lnTo>
                    <a:lnTo>
                      <a:pt x="249" y="108"/>
                    </a:lnTo>
                    <a:lnTo>
                      <a:pt x="250" y="108"/>
                    </a:lnTo>
                    <a:lnTo>
                      <a:pt x="250" y="108"/>
                    </a:lnTo>
                    <a:lnTo>
                      <a:pt x="251" y="108"/>
                    </a:lnTo>
                    <a:lnTo>
                      <a:pt x="251" y="108"/>
                    </a:lnTo>
                    <a:lnTo>
                      <a:pt x="252" y="109"/>
                    </a:lnTo>
                    <a:lnTo>
                      <a:pt x="252" y="109"/>
                    </a:lnTo>
                    <a:lnTo>
                      <a:pt x="253" y="109"/>
                    </a:lnTo>
                    <a:lnTo>
                      <a:pt x="253" y="109"/>
                    </a:lnTo>
                    <a:lnTo>
                      <a:pt x="254" y="109"/>
                    </a:lnTo>
                    <a:lnTo>
                      <a:pt x="254" y="109"/>
                    </a:lnTo>
                    <a:lnTo>
                      <a:pt x="255" y="109"/>
                    </a:lnTo>
                    <a:lnTo>
                      <a:pt x="255" y="109"/>
                    </a:lnTo>
                    <a:lnTo>
                      <a:pt x="256" y="109"/>
                    </a:lnTo>
                    <a:lnTo>
                      <a:pt x="256" y="109"/>
                    </a:lnTo>
                    <a:lnTo>
                      <a:pt x="256" y="109"/>
                    </a:lnTo>
                    <a:lnTo>
                      <a:pt x="257" y="109"/>
                    </a:lnTo>
                    <a:lnTo>
                      <a:pt x="257" y="109"/>
                    </a:lnTo>
                    <a:lnTo>
                      <a:pt x="258" y="109"/>
                    </a:lnTo>
                    <a:lnTo>
                      <a:pt x="258" y="109"/>
                    </a:lnTo>
                    <a:lnTo>
                      <a:pt x="259" y="109"/>
                    </a:lnTo>
                    <a:lnTo>
                      <a:pt x="259" y="109"/>
                    </a:lnTo>
                    <a:lnTo>
                      <a:pt x="260" y="109"/>
                    </a:lnTo>
                    <a:lnTo>
                      <a:pt x="260" y="109"/>
                    </a:lnTo>
                    <a:lnTo>
                      <a:pt x="261" y="109"/>
                    </a:lnTo>
                    <a:lnTo>
                      <a:pt x="261" y="109"/>
                    </a:lnTo>
                    <a:lnTo>
                      <a:pt x="262" y="109"/>
                    </a:lnTo>
                    <a:lnTo>
                      <a:pt x="262" y="109"/>
                    </a:lnTo>
                    <a:lnTo>
                      <a:pt x="263" y="109"/>
                    </a:lnTo>
                    <a:lnTo>
                      <a:pt x="263" y="109"/>
                    </a:lnTo>
                    <a:lnTo>
                      <a:pt x="264" y="109"/>
                    </a:lnTo>
                    <a:lnTo>
                      <a:pt x="264" y="109"/>
                    </a:lnTo>
                    <a:lnTo>
                      <a:pt x="265" y="109"/>
                    </a:lnTo>
                    <a:lnTo>
                      <a:pt x="265" y="109"/>
                    </a:lnTo>
                    <a:lnTo>
                      <a:pt x="266" y="109"/>
                    </a:lnTo>
                    <a:lnTo>
                      <a:pt x="266" y="109"/>
                    </a:lnTo>
                    <a:lnTo>
                      <a:pt x="267" y="109"/>
                    </a:lnTo>
                    <a:lnTo>
                      <a:pt x="267" y="109"/>
                    </a:lnTo>
                    <a:lnTo>
                      <a:pt x="268" y="109"/>
                    </a:lnTo>
                    <a:lnTo>
                      <a:pt x="268" y="109"/>
                    </a:lnTo>
                    <a:lnTo>
                      <a:pt x="269" y="109"/>
                    </a:lnTo>
                    <a:lnTo>
                      <a:pt x="269" y="109"/>
                    </a:lnTo>
                    <a:lnTo>
                      <a:pt x="270" y="108"/>
                    </a:lnTo>
                    <a:lnTo>
                      <a:pt x="270" y="108"/>
                    </a:lnTo>
                    <a:lnTo>
                      <a:pt x="270" y="108"/>
                    </a:lnTo>
                    <a:lnTo>
                      <a:pt x="271" y="108"/>
                    </a:lnTo>
                    <a:lnTo>
                      <a:pt x="271" y="108"/>
                    </a:lnTo>
                    <a:lnTo>
                      <a:pt x="272" y="108"/>
                    </a:lnTo>
                    <a:lnTo>
                      <a:pt x="272" y="108"/>
                    </a:lnTo>
                    <a:lnTo>
                      <a:pt x="273" y="108"/>
                    </a:lnTo>
                    <a:lnTo>
                      <a:pt x="273" y="108"/>
                    </a:lnTo>
                    <a:lnTo>
                      <a:pt x="274" y="108"/>
                    </a:lnTo>
                    <a:lnTo>
                      <a:pt x="274" y="107"/>
                    </a:lnTo>
                    <a:lnTo>
                      <a:pt x="275" y="107"/>
                    </a:lnTo>
                    <a:lnTo>
                      <a:pt x="275" y="107"/>
                    </a:lnTo>
                    <a:lnTo>
                      <a:pt x="276" y="107"/>
                    </a:lnTo>
                    <a:lnTo>
                      <a:pt x="276" y="107"/>
                    </a:lnTo>
                    <a:lnTo>
                      <a:pt x="277" y="107"/>
                    </a:lnTo>
                    <a:lnTo>
                      <a:pt x="277" y="107"/>
                    </a:lnTo>
                    <a:lnTo>
                      <a:pt x="278" y="106"/>
                    </a:lnTo>
                    <a:lnTo>
                      <a:pt x="278" y="106"/>
                    </a:lnTo>
                    <a:lnTo>
                      <a:pt x="279" y="106"/>
                    </a:lnTo>
                    <a:lnTo>
                      <a:pt x="279" y="106"/>
                    </a:lnTo>
                    <a:lnTo>
                      <a:pt x="280" y="106"/>
                    </a:lnTo>
                    <a:lnTo>
                      <a:pt x="280" y="106"/>
                    </a:lnTo>
                    <a:lnTo>
                      <a:pt x="281" y="106"/>
                    </a:lnTo>
                    <a:lnTo>
                      <a:pt x="281" y="105"/>
                    </a:lnTo>
                    <a:lnTo>
                      <a:pt x="282" y="105"/>
                    </a:lnTo>
                    <a:lnTo>
                      <a:pt x="282" y="105"/>
                    </a:lnTo>
                    <a:lnTo>
                      <a:pt x="283" y="105"/>
                    </a:lnTo>
                    <a:lnTo>
                      <a:pt x="283" y="105"/>
                    </a:lnTo>
                    <a:lnTo>
                      <a:pt x="284" y="105"/>
                    </a:lnTo>
                    <a:lnTo>
                      <a:pt x="284" y="104"/>
                    </a:lnTo>
                    <a:lnTo>
                      <a:pt x="284" y="104"/>
                    </a:lnTo>
                    <a:lnTo>
                      <a:pt x="285" y="104"/>
                    </a:lnTo>
                    <a:lnTo>
                      <a:pt x="285" y="104"/>
                    </a:lnTo>
                    <a:lnTo>
                      <a:pt x="286" y="103"/>
                    </a:lnTo>
                    <a:lnTo>
                      <a:pt x="286" y="103"/>
                    </a:lnTo>
                    <a:lnTo>
                      <a:pt x="287" y="103"/>
                    </a:lnTo>
                    <a:lnTo>
                      <a:pt x="287" y="103"/>
                    </a:lnTo>
                    <a:lnTo>
                      <a:pt x="288" y="103"/>
                    </a:lnTo>
                    <a:lnTo>
                      <a:pt x="288" y="102"/>
                    </a:lnTo>
                    <a:lnTo>
                      <a:pt x="289" y="102"/>
                    </a:lnTo>
                    <a:lnTo>
                      <a:pt x="289" y="102"/>
                    </a:lnTo>
                    <a:lnTo>
                      <a:pt x="290" y="102"/>
                    </a:lnTo>
                    <a:lnTo>
                      <a:pt x="290" y="101"/>
                    </a:lnTo>
                    <a:lnTo>
                      <a:pt x="291" y="101"/>
                    </a:lnTo>
                    <a:lnTo>
                      <a:pt x="291" y="101"/>
                    </a:lnTo>
                    <a:lnTo>
                      <a:pt x="292" y="101"/>
                    </a:lnTo>
                    <a:lnTo>
                      <a:pt x="292" y="100"/>
                    </a:lnTo>
                    <a:lnTo>
                      <a:pt x="293" y="100"/>
                    </a:lnTo>
                    <a:lnTo>
                      <a:pt x="293" y="100"/>
                    </a:lnTo>
                    <a:lnTo>
                      <a:pt x="294" y="100"/>
                    </a:lnTo>
                    <a:lnTo>
                      <a:pt x="294" y="99"/>
                    </a:lnTo>
                    <a:lnTo>
                      <a:pt x="295" y="99"/>
                    </a:lnTo>
                    <a:lnTo>
                      <a:pt x="295" y="99"/>
                    </a:lnTo>
                    <a:lnTo>
                      <a:pt x="296" y="98"/>
                    </a:lnTo>
                    <a:lnTo>
                      <a:pt x="296" y="98"/>
                    </a:lnTo>
                    <a:lnTo>
                      <a:pt x="297" y="98"/>
                    </a:lnTo>
                    <a:lnTo>
                      <a:pt x="297" y="98"/>
                    </a:lnTo>
                    <a:lnTo>
                      <a:pt x="298" y="97"/>
                    </a:lnTo>
                    <a:lnTo>
                      <a:pt x="298" y="97"/>
                    </a:lnTo>
                    <a:lnTo>
                      <a:pt x="299" y="97"/>
                    </a:lnTo>
                    <a:lnTo>
                      <a:pt x="299" y="96"/>
                    </a:lnTo>
                    <a:lnTo>
                      <a:pt x="299" y="96"/>
                    </a:lnTo>
                    <a:lnTo>
                      <a:pt x="300" y="96"/>
                    </a:lnTo>
                    <a:lnTo>
                      <a:pt x="300" y="96"/>
                    </a:lnTo>
                    <a:lnTo>
                      <a:pt x="301" y="95"/>
                    </a:lnTo>
                    <a:lnTo>
                      <a:pt x="301" y="95"/>
                    </a:lnTo>
                    <a:lnTo>
                      <a:pt x="302" y="95"/>
                    </a:lnTo>
                    <a:lnTo>
                      <a:pt x="302" y="94"/>
                    </a:lnTo>
                    <a:lnTo>
                      <a:pt x="303" y="94"/>
                    </a:lnTo>
                    <a:lnTo>
                      <a:pt x="303" y="94"/>
                    </a:lnTo>
                    <a:lnTo>
                      <a:pt x="304" y="93"/>
                    </a:lnTo>
                    <a:lnTo>
                      <a:pt x="304" y="93"/>
                    </a:lnTo>
                    <a:lnTo>
                      <a:pt x="305" y="93"/>
                    </a:lnTo>
                    <a:lnTo>
                      <a:pt x="305" y="92"/>
                    </a:lnTo>
                    <a:lnTo>
                      <a:pt x="306" y="92"/>
                    </a:lnTo>
                    <a:lnTo>
                      <a:pt x="306" y="92"/>
                    </a:lnTo>
                    <a:lnTo>
                      <a:pt x="307" y="91"/>
                    </a:lnTo>
                    <a:lnTo>
                      <a:pt x="307" y="91"/>
                    </a:lnTo>
                    <a:lnTo>
                      <a:pt x="308" y="90"/>
                    </a:lnTo>
                    <a:lnTo>
                      <a:pt x="308" y="90"/>
                    </a:lnTo>
                    <a:lnTo>
                      <a:pt x="309" y="90"/>
                    </a:lnTo>
                    <a:lnTo>
                      <a:pt x="309" y="89"/>
                    </a:lnTo>
                    <a:lnTo>
                      <a:pt x="310" y="89"/>
                    </a:lnTo>
                    <a:lnTo>
                      <a:pt x="310" y="89"/>
                    </a:lnTo>
                    <a:lnTo>
                      <a:pt x="311" y="88"/>
                    </a:lnTo>
                    <a:lnTo>
                      <a:pt x="311" y="88"/>
                    </a:lnTo>
                    <a:lnTo>
                      <a:pt x="312" y="88"/>
                    </a:lnTo>
                    <a:lnTo>
                      <a:pt x="312" y="87"/>
                    </a:lnTo>
                    <a:lnTo>
                      <a:pt x="313" y="87"/>
                    </a:lnTo>
                    <a:lnTo>
                      <a:pt x="313" y="86"/>
                    </a:lnTo>
                    <a:lnTo>
                      <a:pt x="313" y="86"/>
                    </a:lnTo>
                    <a:lnTo>
                      <a:pt x="314" y="86"/>
                    </a:lnTo>
                    <a:lnTo>
                      <a:pt x="314" y="85"/>
                    </a:lnTo>
                    <a:lnTo>
                      <a:pt x="315" y="85"/>
                    </a:lnTo>
                    <a:lnTo>
                      <a:pt x="315" y="84"/>
                    </a:lnTo>
                    <a:lnTo>
                      <a:pt x="316" y="84"/>
                    </a:lnTo>
                    <a:lnTo>
                      <a:pt x="316" y="84"/>
                    </a:lnTo>
                    <a:lnTo>
                      <a:pt x="317" y="83"/>
                    </a:lnTo>
                    <a:lnTo>
                      <a:pt x="317" y="83"/>
                    </a:lnTo>
                    <a:lnTo>
                      <a:pt x="318" y="82"/>
                    </a:lnTo>
                    <a:lnTo>
                      <a:pt x="318" y="82"/>
                    </a:lnTo>
                    <a:lnTo>
                      <a:pt x="319" y="81"/>
                    </a:lnTo>
                    <a:lnTo>
                      <a:pt x="319" y="81"/>
                    </a:lnTo>
                    <a:lnTo>
                      <a:pt x="320" y="81"/>
                    </a:lnTo>
                    <a:lnTo>
                      <a:pt x="320" y="80"/>
                    </a:lnTo>
                    <a:lnTo>
                      <a:pt x="321" y="80"/>
                    </a:lnTo>
                    <a:lnTo>
                      <a:pt x="321" y="79"/>
                    </a:lnTo>
                    <a:lnTo>
                      <a:pt x="322" y="79"/>
                    </a:lnTo>
                    <a:lnTo>
                      <a:pt x="322" y="79"/>
                    </a:lnTo>
                    <a:lnTo>
                      <a:pt x="323" y="78"/>
                    </a:lnTo>
                    <a:lnTo>
                      <a:pt x="323" y="78"/>
                    </a:lnTo>
                    <a:lnTo>
                      <a:pt x="324" y="77"/>
                    </a:lnTo>
                    <a:lnTo>
                      <a:pt x="324" y="77"/>
                    </a:lnTo>
                    <a:lnTo>
                      <a:pt x="325" y="76"/>
                    </a:lnTo>
                    <a:lnTo>
                      <a:pt x="325" y="76"/>
                    </a:lnTo>
                    <a:lnTo>
                      <a:pt x="326" y="75"/>
                    </a:lnTo>
                    <a:lnTo>
                      <a:pt x="326" y="75"/>
                    </a:lnTo>
                    <a:lnTo>
                      <a:pt x="327" y="75"/>
                    </a:lnTo>
                    <a:lnTo>
                      <a:pt x="327" y="74"/>
                    </a:lnTo>
                    <a:lnTo>
                      <a:pt x="327" y="74"/>
                    </a:lnTo>
                    <a:lnTo>
                      <a:pt x="328" y="73"/>
                    </a:lnTo>
                    <a:lnTo>
                      <a:pt x="328" y="73"/>
                    </a:lnTo>
                    <a:lnTo>
                      <a:pt x="329" y="72"/>
                    </a:lnTo>
                    <a:lnTo>
                      <a:pt x="329" y="72"/>
                    </a:lnTo>
                    <a:lnTo>
                      <a:pt x="330" y="71"/>
                    </a:lnTo>
                    <a:lnTo>
                      <a:pt x="330" y="71"/>
                    </a:lnTo>
                    <a:lnTo>
                      <a:pt x="331" y="70"/>
                    </a:lnTo>
                    <a:lnTo>
                      <a:pt x="331" y="70"/>
                    </a:lnTo>
                    <a:lnTo>
                      <a:pt x="332" y="70"/>
                    </a:lnTo>
                    <a:lnTo>
                      <a:pt x="332" y="69"/>
                    </a:lnTo>
                    <a:lnTo>
                      <a:pt x="333" y="69"/>
                    </a:lnTo>
                    <a:lnTo>
                      <a:pt x="333" y="68"/>
                    </a:lnTo>
                    <a:lnTo>
                      <a:pt x="334" y="68"/>
                    </a:lnTo>
                    <a:lnTo>
                      <a:pt x="334" y="67"/>
                    </a:lnTo>
                    <a:lnTo>
                      <a:pt x="335" y="67"/>
                    </a:lnTo>
                    <a:lnTo>
                      <a:pt x="335" y="66"/>
                    </a:lnTo>
                    <a:lnTo>
                      <a:pt x="336" y="66"/>
                    </a:lnTo>
                    <a:lnTo>
                      <a:pt x="336" y="66"/>
                    </a:lnTo>
                    <a:lnTo>
                      <a:pt x="337" y="65"/>
                    </a:lnTo>
                    <a:lnTo>
                      <a:pt x="337" y="65"/>
                    </a:lnTo>
                    <a:lnTo>
                      <a:pt x="338" y="64"/>
                    </a:lnTo>
                    <a:lnTo>
                      <a:pt x="338" y="64"/>
                    </a:lnTo>
                    <a:lnTo>
                      <a:pt x="339" y="63"/>
                    </a:lnTo>
                    <a:lnTo>
                      <a:pt x="339" y="63"/>
                    </a:lnTo>
                    <a:lnTo>
                      <a:pt x="340" y="62"/>
                    </a:lnTo>
                    <a:lnTo>
                      <a:pt x="340" y="62"/>
                    </a:lnTo>
                    <a:lnTo>
                      <a:pt x="341" y="61"/>
                    </a:lnTo>
                    <a:lnTo>
                      <a:pt x="341" y="61"/>
                    </a:lnTo>
                    <a:lnTo>
                      <a:pt x="341" y="60"/>
                    </a:lnTo>
                    <a:lnTo>
                      <a:pt x="342" y="60"/>
                    </a:lnTo>
                    <a:lnTo>
                      <a:pt x="342" y="59"/>
                    </a:lnTo>
                    <a:lnTo>
                      <a:pt x="343" y="59"/>
                    </a:lnTo>
                    <a:lnTo>
                      <a:pt x="343" y="58"/>
                    </a:lnTo>
                    <a:lnTo>
                      <a:pt x="344" y="58"/>
                    </a:lnTo>
                    <a:lnTo>
                      <a:pt x="344" y="57"/>
                    </a:lnTo>
                    <a:lnTo>
                      <a:pt x="345" y="57"/>
                    </a:lnTo>
                    <a:lnTo>
                      <a:pt x="345" y="57"/>
                    </a:lnTo>
                    <a:lnTo>
                      <a:pt x="346" y="56"/>
                    </a:lnTo>
                    <a:lnTo>
                      <a:pt x="346" y="56"/>
                    </a:lnTo>
                    <a:lnTo>
                      <a:pt x="347" y="55"/>
                    </a:lnTo>
                    <a:lnTo>
                      <a:pt x="347" y="55"/>
                    </a:lnTo>
                  </a:path>
                </a:pathLst>
              </a:cu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1127" name="Freeform 359"/>
              <p:cNvSpPr>
                <a:spLocks noChangeAspect="1"/>
              </p:cNvSpPr>
              <p:nvPr/>
            </p:nvSpPr>
            <p:spPr bwMode="auto">
              <a:xfrm>
                <a:off x="11355" y="16672"/>
                <a:ext cx="84" cy="726"/>
              </a:xfrm>
              <a:custGeom>
                <a:avLst/>
                <a:gdLst/>
                <a:ahLst/>
                <a:cxnLst>
                  <a:cxn ang="0">
                    <a:pos x="5" y="49"/>
                  </a:cxn>
                  <a:cxn ang="0">
                    <a:pos x="11" y="44"/>
                  </a:cxn>
                  <a:cxn ang="0">
                    <a:pos x="17" y="38"/>
                  </a:cxn>
                  <a:cxn ang="0">
                    <a:pos x="22" y="33"/>
                  </a:cxn>
                  <a:cxn ang="0">
                    <a:pos x="28" y="28"/>
                  </a:cxn>
                  <a:cxn ang="0">
                    <a:pos x="34" y="23"/>
                  </a:cxn>
                  <a:cxn ang="0">
                    <a:pos x="40" y="18"/>
                  </a:cxn>
                  <a:cxn ang="0">
                    <a:pos x="46" y="14"/>
                  </a:cxn>
                  <a:cxn ang="0">
                    <a:pos x="51" y="11"/>
                  </a:cxn>
                  <a:cxn ang="0">
                    <a:pos x="57" y="8"/>
                  </a:cxn>
                  <a:cxn ang="0">
                    <a:pos x="63" y="5"/>
                  </a:cxn>
                  <a:cxn ang="0">
                    <a:pos x="69" y="3"/>
                  </a:cxn>
                  <a:cxn ang="0">
                    <a:pos x="75" y="1"/>
                  </a:cxn>
                  <a:cxn ang="0">
                    <a:pos x="80" y="0"/>
                  </a:cxn>
                  <a:cxn ang="0">
                    <a:pos x="86" y="0"/>
                  </a:cxn>
                  <a:cxn ang="0">
                    <a:pos x="92" y="0"/>
                  </a:cxn>
                  <a:cxn ang="0">
                    <a:pos x="98" y="1"/>
                  </a:cxn>
                  <a:cxn ang="0">
                    <a:pos x="104" y="3"/>
                  </a:cxn>
                  <a:cxn ang="0">
                    <a:pos x="109" y="4"/>
                  </a:cxn>
                  <a:cxn ang="0">
                    <a:pos x="115" y="7"/>
                  </a:cxn>
                  <a:cxn ang="0">
                    <a:pos x="121" y="10"/>
                  </a:cxn>
                  <a:cxn ang="0">
                    <a:pos x="127" y="14"/>
                  </a:cxn>
                  <a:cxn ang="0">
                    <a:pos x="132" y="18"/>
                  </a:cxn>
                  <a:cxn ang="0">
                    <a:pos x="138" y="22"/>
                  </a:cxn>
                  <a:cxn ang="0">
                    <a:pos x="144" y="27"/>
                  </a:cxn>
                  <a:cxn ang="0">
                    <a:pos x="150" y="32"/>
                  </a:cxn>
                  <a:cxn ang="0">
                    <a:pos x="156" y="37"/>
                  </a:cxn>
                  <a:cxn ang="0">
                    <a:pos x="161" y="43"/>
                  </a:cxn>
                  <a:cxn ang="0">
                    <a:pos x="167" y="48"/>
                  </a:cxn>
                  <a:cxn ang="0">
                    <a:pos x="173" y="54"/>
                  </a:cxn>
                  <a:cxn ang="0">
                    <a:pos x="179" y="60"/>
                  </a:cxn>
                  <a:cxn ang="0">
                    <a:pos x="185" y="66"/>
                  </a:cxn>
                  <a:cxn ang="0">
                    <a:pos x="190" y="71"/>
                  </a:cxn>
                  <a:cxn ang="0">
                    <a:pos x="196" y="76"/>
                  </a:cxn>
                  <a:cxn ang="0">
                    <a:pos x="202" y="81"/>
                  </a:cxn>
                  <a:cxn ang="0">
                    <a:pos x="208" y="86"/>
                  </a:cxn>
                  <a:cxn ang="0">
                    <a:pos x="214" y="91"/>
                  </a:cxn>
                  <a:cxn ang="0">
                    <a:pos x="219" y="95"/>
                  </a:cxn>
                  <a:cxn ang="0">
                    <a:pos x="225" y="98"/>
                  </a:cxn>
                  <a:cxn ang="0">
                    <a:pos x="231" y="102"/>
                  </a:cxn>
                  <a:cxn ang="0">
                    <a:pos x="237" y="104"/>
                  </a:cxn>
                  <a:cxn ang="0">
                    <a:pos x="242" y="106"/>
                  </a:cxn>
                  <a:cxn ang="0">
                    <a:pos x="248" y="108"/>
                  </a:cxn>
                  <a:cxn ang="0">
                    <a:pos x="254" y="109"/>
                  </a:cxn>
                  <a:cxn ang="0">
                    <a:pos x="260" y="109"/>
                  </a:cxn>
                  <a:cxn ang="0">
                    <a:pos x="266" y="109"/>
                  </a:cxn>
                  <a:cxn ang="0">
                    <a:pos x="271" y="108"/>
                  </a:cxn>
                  <a:cxn ang="0">
                    <a:pos x="277" y="107"/>
                  </a:cxn>
                  <a:cxn ang="0">
                    <a:pos x="283" y="105"/>
                  </a:cxn>
                  <a:cxn ang="0">
                    <a:pos x="289" y="102"/>
                  </a:cxn>
                  <a:cxn ang="0">
                    <a:pos x="295" y="99"/>
                  </a:cxn>
                  <a:cxn ang="0">
                    <a:pos x="300" y="96"/>
                  </a:cxn>
                  <a:cxn ang="0">
                    <a:pos x="306" y="92"/>
                  </a:cxn>
                  <a:cxn ang="0">
                    <a:pos x="312" y="87"/>
                  </a:cxn>
                  <a:cxn ang="0">
                    <a:pos x="318" y="82"/>
                  </a:cxn>
                  <a:cxn ang="0">
                    <a:pos x="324" y="77"/>
                  </a:cxn>
                  <a:cxn ang="0">
                    <a:pos x="329" y="72"/>
                  </a:cxn>
                  <a:cxn ang="0">
                    <a:pos x="335" y="66"/>
                  </a:cxn>
                  <a:cxn ang="0">
                    <a:pos x="341" y="61"/>
                  </a:cxn>
                  <a:cxn ang="0">
                    <a:pos x="347" y="55"/>
                  </a:cxn>
                </a:cxnLst>
                <a:rect l="0" t="0" r="r" b="b"/>
                <a:pathLst>
                  <a:path w="347" h="109">
                    <a:moveTo>
                      <a:pt x="0" y="55"/>
                    </a:moveTo>
                    <a:lnTo>
                      <a:pt x="0" y="54"/>
                    </a:lnTo>
                    <a:lnTo>
                      <a:pt x="1" y="54"/>
                    </a:lnTo>
                    <a:lnTo>
                      <a:pt x="1" y="53"/>
                    </a:lnTo>
                    <a:lnTo>
                      <a:pt x="2" y="53"/>
                    </a:lnTo>
                    <a:lnTo>
                      <a:pt x="2" y="52"/>
                    </a:lnTo>
                    <a:lnTo>
                      <a:pt x="3" y="52"/>
                    </a:lnTo>
                    <a:lnTo>
                      <a:pt x="3" y="51"/>
                    </a:lnTo>
                    <a:lnTo>
                      <a:pt x="4" y="51"/>
                    </a:lnTo>
                    <a:lnTo>
                      <a:pt x="4" y="50"/>
                    </a:lnTo>
                    <a:lnTo>
                      <a:pt x="5" y="50"/>
                    </a:lnTo>
                    <a:lnTo>
                      <a:pt x="5" y="49"/>
                    </a:lnTo>
                    <a:lnTo>
                      <a:pt x="6" y="49"/>
                    </a:lnTo>
                    <a:lnTo>
                      <a:pt x="6" y="48"/>
                    </a:lnTo>
                    <a:lnTo>
                      <a:pt x="7" y="48"/>
                    </a:lnTo>
                    <a:lnTo>
                      <a:pt x="7" y="48"/>
                    </a:lnTo>
                    <a:lnTo>
                      <a:pt x="8" y="47"/>
                    </a:lnTo>
                    <a:lnTo>
                      <a:pt x="8" y="47"/>
                    </a:lnTo>
                    <a:lnTo>
                      <a:pt x="9" y="46"/>
                    </a:lnTo>
                    <a:lnTo>
                      <a:pt x="9" y="46"/>
                    </a:lnTo>
                    <a:lnTo>
                      <a:pt x="9" y="45"/>
                    </a:lnTo>
                    <a:lnTo>
                      <a:pt x="10" y="45"/>
                    </a:lnTo>
                    <a:lnTo>
                      <a:pt x="10" y="44"/>
                    </a:lnTo>
                    <a:lnTo>
                      <a:pt x="11" y="44"/>
                    </a:lnTo>
                    <a:lnTo>
                      <a:pt x="11" y="43"/>
                    </a:lnTo>
                    <a:lnTo>
                      <a:pt x="12" y="43"/>
                    </a:lnTo>
                    <a:lnTo>
                      <a:pt x="12" y="42"/>
                    </a:lnTo>
                    <a:lnTo>
                      <a:pt x="13" y="42"/>
                    </a:lnTo>
                    <a:lnTo>
                      <a:pt x="13" y="41"/>
                    </a:lnTo>
                    <a:lnTo>
                      <a:pt x="14" y="41"/>
                    </a:lnTo>
                    <a:lnTo>
                      <a:pt x="14" y="40"/>
                    </a:lnTo>
                    <a:lnTo>
                      <a:pt x="15" y="40"/>
                    </a:lnTo>
                    <a:lnTo>
                      <a:pt x="15" y="39"/>
                    </a:lnTo>
                    <a:lnTo>
                      <a:pt x="16" y="39"/>
                    </a:lnTo>
                    <a:lnTo>
                      <a:pt x="16" y="39"/>
                    </a:lnTo>
                    <a:lnTo>
                      <a:pt x="17" y="38"/>
                    </a:lnTo>
                    <a:lnTo>
                      <a:pt x="17" y="38"/>
                    </a:lnTo>
                    <a:lnTo>
                      <a:pt x="18" y="37"/>
                    </a:lnTo>
                    <a:lnTo>
                      <a:pt x="18" y="37"/>
                    </a:lnTo>
                    <a:lnTo>
                      <a:pt x="18" y="36"/>
                    </a:lnTo>
                    <a:lnTo>
                      <a:pt x="19" y="36"/>
                    </a:lnTo>
                    <a:lnTo>
                      <a:pt x="19" y="35"/>
                    </a:lnTo>
                    <a:lnTo>
                      <a:pt x="20" y="35"/>
                    </a:lnTo>
                    <a:lnTo>
                      <a:pt x="20" y="35"/>
                    </a:lnTo>
                    <a:lnTo>
                      <a:pt x="21" y="34"/>
                    </a:lnTo>
                    <a:lnTo>
                      <a:pt x="21" y="34"/>
                    </a:lnTo>
                    <a:lnTo>
                      <a:pt x="22" y="33"/>
                    </a:lnTo>
                    <a:lnTo>
                      <a:pt x="22" y="33"/>
                    </a:lnTo>
                    <a:lnTo>
                      <a:pt x="23" y="32"/>
                    </a:lnTo>
                    <a:lnTo>
                      <a:pt x="23" y="32"/>
                    </a:lnTo>
                    <a:lnTo>
                      <a:pt x="24" y="31"/>
                    </a:lnTo>
                    <a:lnTo>
                      <a:pt x="24" y="31"/>
                    </a:lnTo>
                    <a:lnTo>
                      <a:pt x="25" y="31"/>
                    </a:lnTo>
                    <a:lnTo>
                      <a:pt x="25" y="30"/>
                    </a:lnTo>
                    <a:lnTo>
                      <a:pt x="26" y="30"/>
                    </a:lnTo>
                    <a:lnTo>
                      <a:pt x="26" y="29"/>
                    </a:lnTo>
                    <a:lnTo>
                      <a:pt x="27" y="29"/>
                    </a:lnTo>
                    <a:lnTo>
                      <a:pt x="27" y="29"/>
                    </a:lnTo>
                    <a:lnTo>
                      <a:pt x="28" y="28"/>
                    </a:lnTo>
                    <a:lnTo>
                      <a:pt x="28" y="28"/>
                    </a:lnTo>
                    <a:lnTo>
                      <a:pt x="29" y="27"/>
                    </a:lnTo>
                    <a:lnTo>
                      <a:pt x="29" y="27"/>
                    </a:lnTo>
                    <a:lnTo>
                      <a:pt x="30" y="26"/>
                    </a:lnTo>
                    <a:lnTo>
                      <a:pt x="30" y="26"/>
                    </a:lnTo>
                    <a:lnTo>
                      <a:pt x="31" y="26"/>
                    </a:lnTo>
                    <a:lnTo>
                      <a:pt x="31" y="25"/>
                    </a:lnTo>
                    <a:lnTo>
                      <a:pt x="32" y="25"/>
                    </a:lnTo>
                    <a:lnTo>
                      <a:pt x="32" y="24"/>
                    </a:lnTo>
                    <a:lnTo>
                      <a:pt x="32" y="24"/>
                    </a:lnTo>
                    <a:lnTo>
                      <a:pt x="33" y="24"/>
                    </a:lnTo>
                    <a:lnTo>
                      <a:pt x="33" y="23"/>
                    </a:lnTo>
                    <a:lnTo>
                      <a:pt x="34" y="23"/>
                    </a:lnTo>
                    <a:lnTo>
                      <a:pt x="34" y="22"/>
                    </a:lnTo>
                    <a:lnTo>
                      <a:pt x="35" y="22"/>
                    </a:lnTo>
                    <a:lnTo>
                      <a:pt x="35" y="22"/>
                    </a:lnTo>
                    <a:lnTo>
                      <a:pt x="36" y="21"/>
                    </a:lnTo>
                    <a:lnTo>
                      <a:pt x="36" y="21"/>
                    </a:lnTo>
                    <a:lnTo>
                      <a:pt x="37" y="21"/>
                    </a:lnTo>
                    <a:lnTo>
                      <a:pt x="37" y="20"/>
                    </a:lnTo>
                    <a:lnTo>
                      <a:pt x="38" y="20"/>
                    </a:lnTo>
                    <a:lnTo>
                      <a:pt x="38" y="19"/>
                    </a:lnTo>
                    <a:lnTo>
                      <a:pt x="39" y="19"/>
                    </a:lnTo>
                    <a:lnTo>
                      <a:pt x="39" y="19"/>
                    </a:lnTo>
                    <a:lnTo>
                      <a:pt x="40" y="18"/>
                    </a:lnTo>
                    <a:lnTo>
                      <a:pt x="40" y="18"/>
                    </a:lnTo>
                    <a:lnTo>
                      <a:pt x="41" y="18"/>
                    </a:lnTo>
                    <a:lnTo>
                      <a:pt x="41" y="17"/>
                    </a:lnTo>
                    <a:lnTo>
                      <a:pt x="42" y="17"/>
                    </a:lnTo>
                    <a:lnTo>
                      <a:pt x="42" y="17"/>
                    </a:lnTo>
                    <a:lnTo>
                      <a:pt x="43" y="16"/>
                    </a:lnTo>
                    <a:lnTo>
                      <a:pt x="43" y="16"/>
                    </a:lnTo>
                    <a:lnTo>
                      <a:pt x="44" y="16"/>
                    </a:lnTo>
                    <a:lnTo>
                      <a:pt x="44" y="15"/>
                    </a:lnTo>
                    <a:lnTo>
                      <a:pt x="45" y="15"/>
                    </a:lnTo>
                    <a:lnTo>
                      <a:pt x="45" y="15"/>
                    </a:lnTo>
                    <a:lnTo>
                      <a:pt x="46" y="14"/>
                    </a:lnTo>
                    <a:lnTo>
                      <a:pt x="46" y="14"/>
                    </a:lnTo>
                    <a:lnTo>
                      <a:pt x="47" y="14"/>
                    </a:lnTo>
                    <a:lnTo>
                      <a:pt x="47" y="13"/>
                    </a:lnTo>
                    <a:lnTo>
                      <a:pt x="47" y="13"/>
                    </a:lnTo>
                    <a:lnTo>
                      <a:pt x="48" y="13"/>
                    </a:lnTo>
                    <a:lnTo>
                      <a:pt x="48" y="12"/>
                    </a:lnTo>
                    <a:lnTo>
                      <a:pt x="49" y="12"/>
                    </a:lnTo>
                    <a:lnTo>
                      <a:pt x="49" y="12"/>
                    </a:lnTo>
                    <a:lnTo>
                      <a:pt x="50" y="12"/>
                    </a:lnTo>
                    <a:lnTo>
                      <a:pt x="50" y="11"/>
                    </a:lnTo>
                    <a:lnTo>
                      <a:pt x="51" y="11"/>
                    </a:lnTo>
                    <a:lnTo>
                      <a:pt x="51" y="11"/>
                    </a:lnTo>
                    <a:lnTo>
                      <a:pt x="52" y="10"/>
                    </a:lnTo>
                    <a:lnTo>
                      <a:pt x="52" y="10"/>
                    </a:lnTo>
                    <a:lnTo>
                      <a:pt x="53" y="10"/>
                    </a:lnTo>
                    <a:lnTo>
                      <a:pt x="53" y="10"/>
                    </a:lnTo>
                    <a:lnTo>
                      <a:pt x="54" y="9"/>
                    </a:lnTo>
                    <a:lnTo>
                      <a:pt x="54" y="9"/>
                    </a:lnTo>
                    <a:lnTo>
                      <a:pt x="55" y="9"/>
                    </a:lnTo>
                    <a:lnTo>
                      <a:pt x="55" y="8"/>
                    </a:lnTo>
                    <a:lnTo>
                      <a:pt x="56" y="8"/>
                    </a:lnTo>
                    <a:lnTo>
                      <a:pt x="56" y="8"/>
                    </a:lnTo>
                    <a:lnTo>
                      <a:pt x="57" y="8"/>
                    </a:lnTo>
                    <a:lnTo>
                      <a:pt x="57" y="8"/>
                    </a:lnTo>
                    <a:lnTo>
                      <a:pt x="58" y="7"/>
                    </a:lnTo>
                    <a:lnTo>
                      <a:pt x="58" y="7"/>
                    </a:lnTo>
                    <a:lnTo>
                      <a:pt x="59" y="7"/>
                    </a:lnTo>
                    <a:lnTo>
                      <a:pt x="59" y="7"/>
                    </a:lnTo>
                    <a:lnTo>
                      <a:pt x="60" y="6"/>
                    </a:lnTo>
                    <a:lnTo>
                      <a:pt x="60" y="6"/>
                    </a:lnTo>
                    <a:lnTo>
                      <a:pt x="61" y="6"/>
                    </a:lnTo>
                    <a:lnTo>
                      <a:pt x="61" y="6"/>
                    </a:lnTo>
                    <a:lnTo>
                      <a:pt x="61" y="5"/>
                    </a:lnTo>
                    <a:lnTo>
                      <a:pt x="62" y="5"/>
                    </a:lnTo>
                    <a:lnTo>
                      <a:pt x="62" y="5"/>
                    </a:lnTo>
                    <a:lnTo>
                      <a:pt x="63" y="5"/>
                    </a:lnTo>
                    <a:lnTo>
                      <a:pt x="63" y="5"/>
                    </a:lnTo>
                    <a:lnTo>
                      <a:pt x="64" y="4"/>
                    </a:lnTo>
                    <a:lnTo>
                      <a:pt x="64" y="4"/>
                    </a:lnTo>
                    <a:lnTo>
                      <a:pt x="65" y="4"/>
                    </a:lnTo>
                    <a:lnTo>
                      <a:pt x="65" y="4"/>
                    </a:lnTo>
                    <a:lnTo>
                      <a:pt x="66" y="4"/>
                    </a:lnTo>
                    <a:lnTo>
                      <a:pt x="66" y="4"/>
                    </a:lnTo>
                    <a:lnTo>
                      <a:pt x="67" y="3"/>
                    </a:lnTo>
                    <a:lnTo>
                      <a:pt x="67" y="3"/>
                    </a:lnTo>
                    <a:lnTo>
                      <a:pt x="68" y="3"/>
                    </a:lnTo>
                    <a:lnTo>
                      <a:pt x="68" y="3"/>
                    </a:lnTo>
                    <a:lnTo>
                      <a:pt x="69" y="3"/>
                    </a:lnTo>
                    <a:lnTo>
                      <a:pt x="69" y="3"/>
                    </a:lnTo>
                    <a:lnTo>
                      <a:pt x="70" y="3"/>
                    </a:lnTo>
                    <a:lnTo>
                      <a:pt x="70" y="2"/>
                    </a:lnTo>
                    <a:lnTo>
                      <a:pt x="71" y="2"/>
                    </a:lnTo>
                    <a:lnTo>
                      <a:pt x="71" y="2"/>
                    </a:lnTo>
                    <a:lnTo>
                      <a:pt x="72" y="2"/>
                    </a:lnTo>
                    <a:lnTo>
                      <a:pt x="72" y="2"/>
                    </a:lnTo>
                    <a:lnTo>
                      <a:pt x="73" y="2"/>
                    </a:lnTo>
                    <a:lnTo>
                      <a:pt x="73" y="2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6" y="1"/>
                    </a:lnTo>
                    <a:lnTo>
                      <a:pt x="76" y="1"/>
                    </a:lnTo>
                    <a:lnTo>
                      <a:pt x="77" y="1"/>
                    </a:lnTo>
                    <a:lnTo>
                      <a:pt x="77" y="1"/>
                    </a:lnTo>
                    <a:lnTo>
                      <a:pt x="78" y="1"/>
                    </a:lnTo>
                    <a:lnTo>
                      <a:pt x="78" y="1"/>
                    </a:lnTo>
                    <a:lnTo>
                      <a:pt x="79" y="0"/>
                    </a:lnTo>
                    <a:lnTo>
                      <a:pt x="79" y="0"/>
                    </a:lnTo>
                    <a:lnTo>
                      <a:pt x="80" y="0"/>
                    </a:lnTo>
                    <a:lnTo>
                      <a:pt x="80" y="0"/>
                    </a:lnTo>
                    <a:lnTo>
                      <a:pt x="81" y="0"/>
                    </a:lnTo>
                    <a:lnTo>
                      <a:pt x="81" y="0"/>
                    </a:lnTo>
                    <a:lnTo>
                      <a:pt x="82" y="0"/>
                    </a:lnTo>
                    <a:lnTo>
                      <a:pt x="82" y="0"/>
                    </a:lnTo>
                    <a:lnTo>
                      <a:pt x="83" y="0"/>
                    </a:lnTo>
                    <a:lnTo>
                      <a:pt x="83" y="0"/>
                    </a:lnTo>
                    <a:lnTo>
                      <a:pt x="84" y="0"/>
                    </a:lnTo>
                    <a:lnTo>
                      <a:pt x="84" y="0"/>
                    </a:lnTo>
                    <a:lnTo>
                      <a:pt x="85" y="0"/>
                    </a:lnTo>
                    <a:lnTo>
                      <a:pt x="85" y="0"/>
                    </a:lnTo>
                    <a:lnTo>
                      <a:pt x="86" y="0"/>
                    </a:lnTo>
                    <a:lnTo>
                      <a:pt x="86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88" y="0"/>
                    </a:lnTo>
                    <a:lnTo>
                      <a:pt x="88" y="0"/>
                    </a:lnTo>
                    <a:lnTo>
                      <a:pt x="89" y="0"/>
                    </a:lnTo>
                    <a:lnTo>
                      <a:pt x="89" y="0"/>
                    </a:lnTo>
                    <a:lnTo>
                      <a:pt x="89" y="0"/>
                    </a:lnTo>
                    <a:lnTo>
                      <a:pt x="90" y="0"/>
                    </a:lnTo>
                    <a:lnTo>
                      <a:pt x="90" y="0"/>
                    </a:lnTo>
                    <a:lnTo>
                      <a:pt x="91" y="0"/>
                    </a:lnTo>
                    <a:lnTo>
                      <a:pt x="91" y="0"/>
                    </a:lnTo>
                    <a:lnTo>
                      <a:pt x="92" y="0"/>
                    </a:lnTo>
                    <a:lnTo>
                      <a:pt x="92" y="0"/>
                    </a:lnTo>
                    <a:lnTo>
                      <a:pt x="93" y="0"/>
                    </a:lnTo>
                    <a:lnTo>
                      <a:pt x="93" y="0"/>
                    </a:lnTo>
                    <a:lnTo>
                      <a:pt x="94" y="0"/>
                    </a:lnTo>
                    <a:lnTo>
                      <a:pt x="94" y="0"/>
                    </a:lnTo>
                    <a:lnTo>
                      <a:pt x="95" y="1"/>
                    </a:lnTo>
                    <a:lnTo>
                      <a:pt x="95" y="1"/>
                    </a:lnTo>
                    <a:lnTo>
                      <a:pt x="96" y="1"/>
                    </a:lnTo>
                    <a:lnTo>
                      <a:pt x="96" y="1"/>
                    </a:lnTo>
                    <a:lnTo>
                      <a:pt x="97" y="1"/>
                    </a:lnTo>
                    <a:lnTo>
                      <a:pt x="97" y="1"/>
                    </a:lnTo>
                    <a:lnTo>
                      <a:pt x="98" y="1"/>
                    </a:lnTo>
                    <a:lnTo>
                      <a:pt x="98" y="1"/>
                    </a:lnTo>
                    <a:lnTo>
                      <a:pt x="99" y="1"/>
                    </a:lnTo>
                    <a:lnTo>
                      <a:pt x="99" y="1"/>
                    </a:lnTo>
                    <a:lnTo>
                      <a:pt x="100" y="1"/>
                    </a:lnTo>
                    <a:lnTo>
                      <a:pt x="100" y="2"/>
                    </a:lnTo>
                    <a:lnTo>
                      <a:pt x="101" y="2"/>
                    </a:lnTo>
                    <a:lnTo>
                      <a:pt x="101" y="2"/>
                    </a:lnTo>
                    <a:lnTo>
                      <a:pt x="102" y="2"/>
                    </a:lnTo>
                    <a:lnTo>
                      <a:pt x="102" y="2"/>
                    </a:lnTo>
                    <a:lnTo>
                      <a:pt x="103" y="2"/>
                    </a:lnTo>
                    <a:lnTo>
                      <a:pt x="103" y="2"/>
                    </a:lnTo>
                    <a:lnTo>
                      <a:pt x="104" y="3"/>
                    </a:lnTo>
                    <a:lnTo>
                      <a:pt x="104" y="3"/>
                    </a:lnTo>
                    <a:lnTo>
                      <a:pt x="104" y="3"/>
                    </a:lnTo>
                    <a:lnTo>
                      <a:pt x="105" y="3"/>
                    </a:lnTo>
                    <a:lnTo>
                      <a:pt x="105" y="3"/>
                    </a:lnTo>
                    <a:lnTo>
                      <a:pt x="106" y="3"/>
                    </a:lnTo>
                    <a:lnTo>
                      <a:pt x="106" y="3"/>
                    </a:lnTo>
                    <a:lnTo>
                      <a:pt x="107" y="4"/>
                    </a:lnTo>
                    <a:lnTo>
                      <a:pt x="107" y="4"/>
                    </a:lnTo>
                    <a:lnTo>
                      <a:pt x="108" y="4"/>
                    </a:lnTo>
                    <a:lnTo>
                      <a:pt x="108" y="4"/>
                    </a:lnTo>
                    <a:lnTo>
                      <a:pt x="109" y="4"/>
                    </a:lnTo>
                    <a:lnTo>
                      <a:pt x="109" y="4"/>
                    </a:lnTo>
                    <a:lnTo>
                      <a:pt x="110" y="5"/>
                    </a:lnTo>
                    <a:lnTo>
                      <a:pt x="110" y="5"/>
                    </a:lnTo>
                    <a:lnTo>
                      <a:pt x="111" y="5"/>
                    </a:lnTo>
                    <a:lnTo>
                      <a:pt x="111" y="5"/>
                    </a:lnTo>
                    <a:lnTo>
                      <a:pt x="112" y="5"/>
                    </a:lnTo>
                    <a:lnTo>
                      <a:pt x="112" y="6"/>
                    </a:lnTo>
                    <a:lnTo>
                      <a:pt x="113" y="6"/>
                    </a:lnTo>
                    <a:lnTo>
                      <a:pt x="113" y="6"/>
                    </a:lnTo>
                    <a:lnTo>
                      <a:pt x="114" y="6"/>
                    </a:lnTo>
                    <a:lnTo>
                      <a:pt x="114" y="7"/>
                    </a:lnTo>
                    <a:lnTo>
                      <a:pt x="115" y="7"/>
                    </a:lnTo>
                    <a:lnTo>
                      <a:pt x="115" y="7"/>
                    </a:lnTo>
                    <a:lnTo>
                      <a:pt x="116" y="7"/>
                    </a:lnTo>
                    <a:lnTo>
                      <a:pt x="116" y="8"/>
                    </a:lnTo>
                    <a:lnTo>
                      <a:pt x="117" y="8"/>
                    </a:lnTo>
                    <a:lnTo>
                      <a:pt x="117" y="8"/>
                    </a:lnTo>
                    <a:lnTo>
                      <a:pt x="118" y="8"/>
                    </a:lnTo>
                    <a:lnTo>
                      <a:pt x="118" y="8"/>
                    </a:lnTo>
                    <a:lnTo>
                      <a:pt x="118" y="9"/>
                    </a:lnTo>
                    <a:lnTo>
                      <a:pt x="119" y="9"/>
                    </a:lnTo>
                    <a:lnTo>
                      <a:pt x="119" y="9"/>
                    </a:lnTo>
                    <a:lnTo>
                      <a:pt x="120" y="10"/>
                    </a:lnTo>
                    <a:lnTo>
                      <a:pt x="120" y="10"/>
                    </a:lnTo>
                    <a:lnTo>
                      <a:pt x="121" y="10"/>
                    </a:lnTo>
                    <a:lnTo>
                      <a:pt x="121" y="10"/>
                    </a:lnTo>
                    <a:lnTo>
                      <a:pt x="122" y="11"/>
                    </a:lnTo>
                    <a:lnTo>
                      <a:pt x="122" y="11"/>
                    </a:lnTo>
                    <a:lnTo>
                      <a:pt x="123" y="11"/>
                    </a:lnTo>
                    <a:lnTo>
                      <a:pt x="123" y="12"/>
                    </a:lnTo>
                    <a:lnTo>
                      <a:pt x="124" y="12"/>
                    </a:lnTo>
                    <a:lnTo>
                      <a:pt x="124" y="12"/>
                    </a:lnTo>
                    <a:lnTo>
                      <a:pt x="125" y="12"/>
                    </a:lnTo>
                    <a:lnTo>
                      <a:pt x="125" y="13"/>
                    </a:lnTo>
                    <a:lnTo>
                      <a:pt x="126" y="13"/>
                    </a:lnTo>
                    <a:lnTo>
                      <a:pt x="126" y="13"/>
                    </a:lnTo>
                    <a:lnTo>
                      <a:pt x="127" y="14"/>
                    </a:lnTo>
                    <a:lnTo>
                      <a:pt x="127" y="14"/>
                    </a:lnTo>
                    <a:lnTo>
                      <a:pt x="128" y="14"/>
                    </a:lnTo>
                    <a:lnTo>
                      <a:pt x="128" y="15"/>
                    </a:lnTo>
                    <a:lnTo>
                      <a:pt x="129" y="15"/>
                    </a:lnTo>
                    <a:lnTo>
                      <a:pt x="129" y="15"/>
                    </a:lnTo>
                    <a:lnTo>
                      <a:pt x="130" y="16"/>
                    </a:lnTo>
                    <a:lnTo>
                      <a:pt x="130" y="16"/>
                    </a:lnTo>
                    <a:lnTo>
                      <a:pt x="131" y="16"/>
                    </a:lnTo>
                    <a:lnTo>
                      <a:pt x="131" y="17"/>
                    </a:lnTo>
                    <a:lnTo>
                      <a:pt x="132" y="17"/>
                    </a:lnTo>
                    <a:lnTo>
                      <a:pt x="132" y="17"/>
                    </a:lnTo>
                    <a:lnTo>
                      <a:pt x="132" y="18"/>
                    </a:lnTo>
                    <a:lnTo>
                      <a:pt x="133" y="18"/>
                    </a:lnTo>
                    <a:lnTo>
                      <a:pt x="133" y="18"/>
                    </a:lnTo>
                    <a:lnTo>
                      <a:pt x="134" y="19"/>
                    </a:lnTo>
                    <a:lnTo>
                      <a:pt x="134" y="19"/>
                    </a:lnTo>
                    <a:lnTo>
                      <a:pt x="135" y="19"/>
                    </a:lnTo>
                    <a:lnTo>
                      <a:pt x="135" y="20"/>
                    </a:lnTo>
                    <a:lnTo>
                      <a:pt x="136" y="20"/>
                    </a:lnTo>
                    <a:lnTo>
                      <a:pt x="136" y="21"/>
                    </a:lnTo>
                    <a:lnTo>
                      <a:pt x="137" y="21"/>
                    </a:lnTo>
                    <a:lnTo>
                      <a:pt x="137" y="21"/>
                    </a:lnTo>
                    <a:lnTo>
                      <a:pt x="138" y="22"/>
                    </a:lnTo>
                    <a:lnTo>
                      <a:pt x="138" y="22"/>
                    </a:lnTo>
                    <a:lnTo>
                      <a:pt x="139" y="22"/>
                    </a:lnTo>
                    <a:lnTo>
                      <a:pt x="139" y="23"/>
                    </a:lnTo>
                    <a:lnTo>
                      <a:pt x="140" y="23"/>
                    </a:lnTo>
                    <a:lnTo>
                      <a:pt x="140" y="24"/>
                    </a:lnTo>
                    <a:lnTo>
                      <a:pt x="141" y="24"/>
                    </a:lnTo>
                    <a:lnTo>
                      <a:pt x="141" y="24"/>
                    </a:lnTo>
                    <a:lnTo>
                      <a:pt x="142" y="25"/>
                    </a:lnTo>
                    <a:lnTo>
                      <a:pt x="142" y="25"/>
                    </a:lnTo>
                    <a:lnTo>
                      <a:pt x="143" y="26"/>
                    </a:lnTo>
                    <a:lnTo>
                      <a:pt x="143" y="26"/>
                    </a:lnTo>
                    <a:lnTo>
                      <a:pt x="144" y="26"/>
                    </a:lnTo>
                    <a:lnTo>
                      <a:pt x="144" y="27"/>
                    </a:lnTo>
                    <a:lnTo>
                      <a:pt x="145" y="27"/>
                    </a:lnTo>
                    <a:lnTo>
                      <a:pt x="145" y="28"/>
                    </a:lnTo>
                    <a:lnTo>
                      <a:pt x="146" y="28"/>
                    </a:lnTo>
                    <a:lnTo>
                      <a:pt x="146" y="29"/>
                    </a:lnTo>
                    <a:lnTo>
                      <a:pt x="147" y="29"/>
                    </a:lnTo>
                    <a:lnTo>
                      <a:pt x="147" y="29"/>
                    </a:lnTo>
                    <a:lnTo>
                      <a:pt x="147" y="30"/>
                    </a:lnTo>
                    <a:lnTo>
                      <a:pt x="148" y="30"/>
                    </a:lnTo>
                    <a:lnTo>
                      <a:pt x="148" y="31"/>
                    </a:lnTo>
                    <a:lnTo>
                      <a:pt x="149" y="31"/>
                    </a:lnTo>
                    <a:lnTo>
                      <a:pt x="149" y="31"/>
                    </a:lnTo>
                    <a:lnTo>
                      <a:pt x="150" y="32"/>
                    </a:lnTo>
                    <a:lnTo>
                      <a:pt x="150" y="32"/>
                    </a:lnTo>
                    <a:lnTo>
                      <a:pt x="151" y="33"/>
                    </a:lnTo>
                    <a:lnTo>
                      <a:pt x="151" y="33"/>
                    </a:lnTo>
                    <a:lnTo>
                      <a:pt x="152" y="34"/>
                    </a:lnTo>
                    <a:lnTo>
                      <a:pt x="152" y="34"/>
                    </a:lnTo>
                    <a:lnTo>
                      <a:pt x="153" y="35"/>
                    </a:lnTo>
                    <a:lnTo>
                      <a:pt x="153" y="35"/>
                    </a:lnTo>
                    <a:lnTo>
                      <a:pt x="154" y="35"/>
                    </a:lnTo>
                    <a:lnTo>
                      <a:pt x="154" y="36"/>
                    </a:lnTo>
                    <a:lnTo>
                      <a:pt x="155" y="36"/>
                    </a:lnTo>
                    <a:lnTo>
                      <a:pt x="155" y="37"/>
                    </a:lnTo>
                    <a:lnTo>
                      <a:pt x="156" y="37"/>
                    </a:lnTo>
                    <a:lnTo>
                      <a:pt x="156" y="38"/>
                    </a:lnTo>
                    <a:lnTo>
                      <a:pt x="157" y="38"/>
                    </a:lnTo>
                    <a:lnTo>
                      <a:pt x="157" y="39"/>
                    </a:lnTo>
                    <a:lnTo>
                      <a:pt x="158" y="39"/>
                    </a:lnTo>
                    <a:lnTo>
                      <a:pt x="158" y="39"/>
                    </a:lnTo>
                    <a:lnTo>
                      <a:pt x="159" y="40"/>
                    </a:lnTo>
                    <a:lnTo>
                      <a:pt x="159" y="40"/>
                    </a:lnTo>
                    <a:lnTo>
                      <a:pt x="160" y="41"/>
                    </a:lnTo>
                    <a:lnTo>
                      <a:pt x="160" y="41"/>
                    </a:lnTo>
                    <a:lnTo>
                      <a:pt x="161" y="42"/>
                    </a:lnTo>
                    <a:lnTo>
                      <a:pt x="161" y="42"/>
                    </a:lnTo>
                    <a:lnTo>
                      <a:pt x="161" y="43"/>
                    </a:lnTo>
                    <a:lnTo>
                      <a:pt x="162" y="43"/>
                    </a:lnTo>
                    <a:lnTo>
                      <a:pt x="162" y="44"/>
                    </a:lnTo>
                    <a:lnTo>
                      <a:pt x="163" y="44"/>
                    </a:lnTo>
                    <a:lnTo>
                      <a:pt x="163" y="45"/>
                    </a:lnTo>
                    <a:lnTo>
                      <a:pt x="164" y="45"/>
                    </a:lnTo>
                    <a:lnTo>
                      <a:pt x="164" y="46"/>
                    </a:lnTo>
                    <a:lnTo>
                      <a:pt x="165" y="46"/>
                    </a:lnTo>
                    <a:lnTo>
                      <a:pt x="165" y="47"/>
                    </a:lnTo>
                    <a:lnTo>
                      <a:pt x="166" y="47"/>
                    </a:lnTo>
                    <a:lnTo>
                      <a:pt x="166" y="48"/>
                    </a:lnTo>
                    <a:lnTo>
                      <a:pt x="167" y="48"/>
                    </a:lnTo>
                    <a:lnTo>
                      <a:pt x="167" y="48"/>
                    </a:lnTo>
                    <a:lnTo>
                      <a:pt x="168" y="49"/>
                    </a:lnTo>
                    <a:lnTo>
                      <a:pt x="168" y="49"/>
                    </a:lnTo>
                    <a:lnTo>
                      <a:pt x="169" y="50"/>
                    </a:lnTo>
                    <a:lnTo>
                      <a:pt x="169" y="50"/>
                    </a:lnTo>
                    <a:lnTo>
                      <a:pt x="170" y="51"/>
                    </a:lnTo>
                    <a:lnTo>
                      <a:pt x="170" y="51"/>
                    </a:lnTo>
                    <a:lnTo>
                      <a:pt x="171" y="52"/>
                    </a:lnTo>
                    <a:lnTo>
                      <a:pt x="171" y="52"/>
                    </a:lnTo>
                    <a:lnTo>
                      <a:pt x="172" y="53"/>
                    </a:lnTo>
                    <a:lnTo>
                      <a:pt x="172" y="53"/>
                    </a:lnTo>
                    <a:lnTo>
                      <a:pt x="173" y="54"/>
                    </a:lnTo>
                    <a:lnTo>
                      <a:pt x="173" y="54"/>
                    </a:lnTo>
                    <a:lnTo>
                      <a:pt x="174" y="55"/>
                    </a:lnTo>
                    <a:lnTo>
                      <a:pt x="174" y="55"/>
                    </a:lnTo>
                    <a:lnTo>
                      <a:pt x="175" y="56"/>
                    </a:lnTo>
                    <a:lnTo>
                      <a:pt x="175" y="56"/>
                    </a:lnTo>
                    <a:lnTo>
                      <a:pt x="175" y="57"/>
                    </a:lnTo>
                    <a:lnTo>
                      <a:pt x="176" y="57"/>
                    </a:lnTo>
                    <a:lnTo>
                      <a:pt x="176" y="57"/>
                    </a:lnTo>
                    <a:lnTo>
                      <a:pt x="177" y="58"/>
                    </a:lnTo>
                    <a:lnTo>
                      <a:pt x="177" y="58"/>
                    </a:lnTo>
                    <a:lnTo>
                      <a:pt x="178" y="59"/>
                    </a:lnTo>
                    <a:lnTo>
                      <a:pt x="178" y="59"/>
                    </a:lnTo>
                    <a:lnTo>
                      <a:pt x="179" y="60"/>
                    </a:lnTo>
                    <a:lnTo>
                      <a:pt x="179" y="60"/>
                    </a:lnTo>
                    <a:lnTo>
                      <a:pt x="180" y="61"/>
                    </a:lnTo>
                    <a:lnTo>
                      <a:pt x="180" y="61"/>
                    </a:lnTo>
                    <a:lnTo>
                      <a:pt x="181" y="62"/>
                    </a:lnTo>
                    <a:lnTo>
                      <a:pt x="181" y="62"/>
                    </a:lnTo>
                    <a:lnTo>
                      <a:pt x="182" y="63"/>
                    </a:lnTo>
                    <a:lnTo>
                      <a:pt x="182" y="63"/>
                    </a:lnTo>
                    <a:lnTo>
                      <a:pt x="183" y="64"/>
                    </a:lnTo>
                    <a:lnTo>
                      <a:pt x="183" y="64"/>
                    </a:lnTo>
                    <a:lnTo>
                      <a:pt x="184" y="65"/>
                    </a:lnTo>
                    <a:lnTo>
                      <a:pt x="184" y="65"/>
                    </a:lnTo>
                    <a:lnTo>
                      <a:pt x="185" y="66"/>
                    </a:lnTo>
                    <a:lnTo>
                      <a:pt x="185" y="66"/>
                    </a:lnTo>
                    <a:lnTo>
                      <a:pt x="186" y="66"/>
                    </a:lnTo>
                    <a:lnTo>
                      <a:pt x="186" y="67"/>
                    </a:lnTo>
                    <a:lnTo>
                      <a:pt x="187" y="67"/>
                    </a:lnTo>
                    <a:lnTo>
                      <a:pt x="187" y="68"/>
                    </a:lnTo>
                    <a:lnTo>
                      <a:pt x="188" y="68"/>
                    </a:lnTo>
                    <a:lnTo>
                      <a:pt x="188" y="69"/>
                    </a:lnTo>
                    <a:lnTo>
                      <a:pt x="189" y="69"/>
                    </a:lnTo>
                    <a:lnTo>
                      <a:pt x="189" y="70"/>
                    </a:lnTo>
                    <a:lnTo>
                      <a:pt x="189" y="70"/>
                    </a:lnTo>
                    <a:lnTo>
                      <a:pt x="190" y="70"/>
                    </a:lnTo>
                    <a:lnTo>
                      <a:pt x="190" y="71"/>
                    </a:lnTo>
                    <a:lnTo>
                      <a:pt x="191" y="71"/>
                    </a:lnTo>
                    <a:lnTo>
                      <a:pt x="191" y="72"/>
                    </a:lnTo>
                    <a:lnTo>
                      <a:pt x="192" y="72"/>
                    </a:lnTo>
                    <a:lnTo>
                      <a:pt x="192" y="73"/>
                    </a:lnTo>
                    <a:lnTo>
                      <a:pt x="193" y="73"/>
                    </a:lnTo>
                    <a:lnTo>
                      <a:pt x="193" y="74"/>
                    </a:lnTo>
                    <a:lnTo>
                      <a:pt x="194" y="74"/>
                    </a:lnTo>
                    <a:lnTo>
                      <a:pt x="194" y="75"/>
                    </a:lnTo>
                    <a:lnTo>
                      <a:pt x="195" y="75"/>
                    </a:lnTo>
                    <a:lnTo>
                      <a:pt x="195" y="75"/>
                    </a:lnTo>
                    <a:lnTo>
                      <a:pt x="196" y="76"/>
                    </a:lnTo>
                    <a:lnTo>
                      <a:pt x="196" y="76"/>
                    </a:lnTo>
                    <a:lnTo>
                      <a:pt x="197" y="77"/>
                    </a:lnTo>
                    <a:lnTo>
                      <a:pt x="197" y="77"/>
                    </a:lnTo>
                    <a:lnTo>
                      <a:pt x="198" y="78"/>
                    </a:lnTo>
                    <a:lnTo>
                      <a:pt x="198" y="78"/>
                    </a:lnTo>
                    <a:lnTo>
                      <a:pt x="199" y="79"/>
                    </a:lnTo>
                    <a:lnTo>
                      <a:pt x="199" y="79"/>
                    </a:lnTo>
                    <a:lnTo>
                      <a:pt x="200" y="79"/>
                    </a:lnTo>
                    <a:lnTo>
                      <a:pt x="200" y="80"/>
                    </a:lnTo>
                    <a:lnTo>
                      <a:pt x="201" y="80"/>
                    </a:lnTo>
                    <a:lnTo>
                      <a:pt x="201" y="81"/>
                    </a:lnTo>
                    <a:lnTo>
                      <a:pt x="202" y="81"/>
                    </a:lnTo>
                    <a:lnTo>
                      <a:pt x="202" y="81"/>
                    </a:lnTo>
                    <a:lnTo>
                      <a:pt x="203" y="82"/>
                    </a:lnTo>
                    <a:lnTo>
                      <a:pt x="203" y="82"/>
                    </a:lnTo>
                    <a:lnTo>
                      <a:pt x="204" y="83"/>
                    </a:lnTo>
                    <a:lnTo>
                      <a:pt x="204" y="83"/>
                    </a:lnTo>
                    <a:lnTo>
                      <a:pt x="204" y="84"/>
                    </a:lnTo>
                    <a:lnTo>
                      <a:pt x="205" y="84"/>
                    </a:lnTo>
                    <a:lnTo>
                      <a:pt x="205" y="84"/>
                    </a:lnTo>
                    <a:lnTo>
                      <a:pt x="206" y="85"/>
                    </a:lnTo>
                    <a:lnTo>
                      <a:pt x="206" y="85"/>
                    </a:lnTo>
                    <a:lnTo>
                      <a:pt x="207" y="86"/>
                    </a:lnTo>
                    <a:lnTo>
                      <a:pt x="207" y="86"/>
                    </a:lnTo>
                    <a:lnTo>
                      <a:pt x="208" y="86"/>
                    </a:lnTo>
                    <a:lnTo>
                      <a:pt x="208" y="87"/>
                    </a:lnTo>
                    <a:lnTo>
                      <a:pt x="209" y="87"/>
                    </a:lnTo>
                    <a:lnTo>
                      <a:pt x="209" y="88"/>
                    </a:lnTo>
                    <a:lnTo>
                      <a:pt x="210" y="88"/>
                    </a:lnTo>
                    <a:lnTo>
                      <a:pt x="210" y="88"/>
                    </a:lnTo>
                    <a:lnTo>
                      <a:pt x="211" y="89"/>
                    </a:lnTo>
                    <a:lnTo>
                      <a:pt x="211" y="89"/>
                    </a:lnTo>
                    <a:lnTo>
                      <a:pt x="212" y="89"/>
                    </a:lnTo>
                    <a:lnTo>
                      <a:pt x="212" y="90"/>
                    </a:lnTo>
                    <a:lnTo>
                      <a:pt x="213" y="90"/>
                    </a:lnTo>
                    <a:lnTo>
                      <a:pt x="213" y="90"/>
                    </a:lnTo>
                    <a:lnTo>
                      <a:pt x="214" y="91"/>
                    </a:lnTo>
                    <a:lnTo>
                      <a:pt x="214" y="91"/>
                    </a:lnTo>
                    <a:lnTo>
                      <a:pt x="215" y="92"/>
                    </a:lnTo>
                    <a:lnTo>
                      <a:pt x="215" y="92"/>
                    </a:lnTo>
                    <a:lnTo>
                      <a:pt x="216" y="92"/>
                    </a:lnTo>
                    <a:lnTo>
                      <a:pt x="216" y="93"/>
                    </a:lnTo>
                    <a:lnTo>
                      <a:pt x="217" y="93"/>
                    </a:lnTo>
                    <a:lnTo>
                      <a:pt x="217" y="93"/>
                    </a:lnTo>
                    <a:lnTo>
                      <a:pt x="218" y="94"/>
                    </a:lnTo>
                    <a:lnTo>
                      <a:pt x="218" y="94"/>
                    </a:lnTo>
                    <a:lnTo>
                      <a:pt x="218" y="94"/>
                    </a:lnTo>
                    <a:lnTo>
                      <a:pt x="219" y="95"/>
                    </a:lnTo>
                    <a:lnTo>
                      <a:pt x="219" y="95"/>
                    </a:lnTo>
                    <a:lnTo>
                      <a:pt x="220" y="95"/>
                    </a:lnTo>
                    <a:lnTo>
                      <a:pt x="220" y="96"/>
                    </a:lnTo>
                    <a:lnTo>
                      <a:pt x="221" y="96"/>
                    </a:lnTo>
                    <a:lnTo>
                      <a:pt x="221" y="96"/>
                    </a:lnTo>
                    <a:lnTo>
                      <a:pt x="222" y="96"/>
                    </a:lnTo>
                    <a:lnTo>
                      <a:pt x="222" y="97"/>
                    </a:lnTo>
                    <a:lnTo>
                      <a:pt x="223" y="97"/>
                    </a:lnTo>
                    <a:lnTo>
                      <a:pt x="223" y="97"/>
                    </a:lnTo>
                    <a:lnTo>
                      <a:pt x="224" y="98"/>
                    </a:lnTo>
                    <a:lnTo>
                      <a:pt x="224" y="98"/>
                    </a:lnTo>
                    <a:lnTo>
                      <a:pt x="225" y="98"/>
                    </a:lnTo>
                    <a:lnTo>
                      <a:pt x="225" y="98"/>
                    </a:lnTo>
                    <a:lnTo>
                      <a:pt x="226" y="99"/>
                    </a:lnTo>
                    <a:lnTo>
                      <a:pt x="226" y="99"/>
                    </a:lnTo>
                    <a:lnTo>
                      <a:pt x="227" y="99"/>
                    </a:lnTo>
                    <a:lnTo>
                      <a:pt x="227" y="100"/>
                    </a:lnTo>
                    <a:lnTo>
                      <a:pt x="228" y="100"/>
                    </a:lnTo>
                    <a:lnTo>
                      <a:pt x="228" y="100"/>
                    </a:lnTo>
                    <a:lnTo>
                      <a:pt x="229" y="100"/>
                    </a:lnTo>
                    <a:lnTo>
                      <a:pt x="229" y="101"/>
                    </a:lnTo>
                    <a:lnTo>
                      <a:pt x="230" y="101"/>
                    </a:lnTo>
                    <a:lnTo>
                      <a:pt x="230" y="101"/>
                    </a:lnTo>
                    <a:lnTo>
                      <a:pt x="231" y="101"/>
                    </a:lnTo>
                    <a:lnTo>
                      <a:pt x="231" y="102"/>
                    </a:lnTo>
                    <a:lnTo>
                      <a:pt x="232" y="102"/>
                    </a:lnTo>
                    <a:lnTo>
                      <a:pt x="232" y="102"/>
                    </a:lnTo>
                    <a:lnTo>
                      <a:pt x="232" y="102"/>
                    </a:lnTo>
                    <a:lnTo>
                      <a:pt x="233" y="103"/>
                    </a:lnTo>
                    <a:lnTo>
                      <a:pt x="233" y="103"/>
                    </a:lnTo>
                    <a:lnTo>
                      <a:pt x="234" y="103"/>
                    </a:lnTo>
                    <a:lnTo>
                      <a:pt x="234" y="103"/>
                    </a:lnTo>
                    <a:lnTo>
                      <a:pt x="235" y="103"/>
                    </a:lnTo>
                    <a:lnTo>
                      <a:pt x="235" y="104"/>
                    </a:lnTo>
                    <a:lnTo>
                      <a:pt x="236" y="104"/>
                    </a:lnTo>
                    <a:lnTo>
                      <a:pt x="236" y="104"/>
                    </a:lnTo>
                    <a:lnTo>
                      <a:pt x="237" y="104"/>
                    </a:lnTo>
                    <a:lnTo>
                      <a:pt x="237" y="105"/>
                    </a:lnTo>
                    <a:lnTo>
                      <a:pt x="238" y="105"/>
                    </a:lnTo>
                    <a:lnTo>
                      <a:pt x="238" y="105"/>
                    </a:lnTo>
                    <a:lnTo>
                      <a:pt x="239" y="105"/>
                    </a:lnTo>
                    <a:lnTo>
                      <a:pt x="239" y="105"/>
                    </a:lnTo>
                    <a:lnTo>
                      <a:pt x="240" y="105"/>
                    </a:lnTo>
                    <a:lnTo>
                      <a:pt x="240" y="106"/>
                    </a:lnTo>
                    <a:lnTo>
                      <a:pt x="241" y="106"/>
                    </a:lnTo>
                    <a:lnTo>
                      <a:pt x="241" y="106"/>
                    </a:lnTo>
                    <a:lnTo>
                      <a:pt x="242" y="106"/>
                    </a:lnTo>
                    <a:lnTo>
                      <a:pt x="242" y="106"/>
                    </a:lnTo>
                    <a:lnTo>
                      <a:pt x="242" y="106"/>
                    </a:lnTo>
                    <a:lnTo>
                      <a:pt x="243" y="106"/>
                    </a:lnTo>
                    <a:lnTo>
                      <a:pt x="243" y="107"/>
                    </a:lnTo>
                    <a:lnTo>
                      <a:pt x="244" y="107"/>
                    </a:lnTo>
                    <a:lnTo>
                      <a:pt x="244" y="107"/>
                    </a:lnTo>
                    <a:lnTo>
                      <a:pt x="245" y="107"/>
                    </a:lnTo>
                    <a:lnTo>
                      <a:pt x="245" y="107"/>
                    </a:lnTo>
                    <a:lnTo>
                      <a:pt x="246" y="107"/>
                    </a:lnTo>
                    <a:lnTo>
                      <a:pt x="246" y="107"/>
                    </a:lnTo>
                    <a:lnTo>
                      <a:pt x="247" y="108"/>
                    </a:lnTo>
                    <a:lnTo>
                      <a:pt x="247" y="108"/>
                    </a:lnTo>
                    <a:lnTo>
                      <a:pt x="248" y="108"/>
                    </a:lnTo>
                    <a:lnTo>
                      <a:pt x="248" y="108"/>
                    </a:lnTo>
                    <a:lnTo>
                      <a:pt x="249" y="108"/>
                    </a:lnTo>
                    <a:lnTo>
                      <a:pt x="249" y="108"/>
                    </a:lnTo>
                    <a:lnTo>
                      <a:pt x="250" y="108"/>
                    </a:lnTo>
                    <a:lnTo>
                      <a:pt x="250" y="108"/>
                    </a:lnTo>
                    <a:lnTo>
                      <a:pt x="251" y="108"/>
                    </a:lnTo>
                    <a:lnTo>
                      <a:pt x="251" y="108"/>
                    </a:lnTo>
                    <a:lnTo>
                      <a:pt x="252" y="109"/>
                    </a:lnTo>
                    <a:lnTo>
                      <a:pt x="252" y="109"/>
                    </a:lnTo>
                    <a:lnTo>
                      <a:pt x="253" y="109"/>
                    </a:lnTo>
                    <a:lnTo>
                      <a:pt x="253" y="109"/>
                    </a:lnTo>
                    <a:lnTo>
                      <a:pt x="254" y="109"/>
                    </a:lnTo>
                    <a:lnTo>
                      <a:pt x="254" y="109"/>
                    </a:lnTo>
                    <a:lnTo>
                      <a:pt x="255" y="109"/>
                    </a:lnTo>
                    <a:lnTo>
                      <a:pt x="255" y="109"/>
                    </a:lnTo>
                    <a:lnTo>
                      <a:pt x="256" y="109"/>
                    </a:lnTo>
                    <a:lnTo>
                      <a:pt x="256" y="109"/>
                    </a:lnTo>
                    <a:lnTo>
                      <a:pt x="256" y="109"/>
                    </a:lnTo>
                    <a:lnTo>
                      <a:pt x="257" y="109"/>
                    </a:lnTo>
                    <a:lnTo>
                      <a:pt x="257" y="109"/>
                    </a:lnTo>
                    <a:lnTo>
                      <a:pt x="258" y="109"/>
                    </a:lnTo>
                    <a:lnTo>
                      <a:pt x="258" y="109"/>
                    </a:lnTo>
                    <a:lnTo>
                      <a:pt x="259" y="109"/>
                    </a:lnTo>
                    <a:lnTo>
                      <a:pt x="259" y="109"/>
                    </a:lnTo>
                    <a:lnTo>
                      <a:pt x="260" y="109"/>
                    </a:lnTo>
                    <a:lnTo>
                      <a:pt x="260" y="109"/>
                    </a:lnTo>
                    <a:lnTo>
                      <a:pt x="261" y="109"/>
                    </a:lnTo>
                    <a:lnTo>
                      <a:pt x="261" y="109"/>
                    </a:lnTo>
                    <a:lnTo>
                      <a:pt x="262" y="109"/>
                    </a:lnTo>
                    <a:lnTo>
                      <a:pt x="262" y="109"/>
                    </a:lnTo>
                    <a:lnTo>
                      <a:pt x="263" y="109"/>
                    </a:lnTo>
                    <a:lnTo>
                      <a:pt x="263" y="109"/>
                    </a:lnTo>
                    <a:lnTo>
                      <a:pt x="264" y="109"/>
                    </a:lnTo>
                    <a:lnTo>
                      <a:pt x="264" y="109"/>
                    </a:lnTo>
                    <a:lnTo>
                      <a:pt x="265" y="109"/>
                    </a:lnTo>
                    <a:lnTo>
                      <a:pt x="265" y="109"/>
                    </a:lnTo>
                    <a:lnTo>
                      <a:pt x="266" y="109"/>
                    </a:lnTo>
                    <a:lnTo>
                      <a:pt x="266" y="109"/>
                    </a:lnTo>
                    <a:lnTo>
                      <a:pt x="267" y="109"/>
                    </a:lnTo>
                    <a:lnTo>
                      <a:pt x="267" y="109"/>
                    </a:lnTo>
                    <a:lnTo>
                      <a:pt x="268" y="109"/>
                    </a:lnTo>
                    <a:lnTo>
                      <a:pt x="268" y="109"/>
                    </a:lnTo>
                    <a:lnTo>
                      <a:pt x="269" y="109"/>
                    </a:lnTo>
                    <a:lnTo>
                      <a:pt x="269" y="109"/>
                    </a:lnTo>
                    <a:lnTo>
                      <a:pt x="270" y="108"/>
                    </a:lnTo>
                    <a:lnTo>
                      <a:pt x="270" y="108"/>
                    </a:lnTo>
                    <a:lnTo>
                      <a:pt x="270" y="108"/>
                    </a:lnTo>
                    <a:lnTo>
                      <a:pt x="271" y="108"/>
                    </a:lnTo>
                    <a:lnTo>
                      <a:pt x="271" y="108"/>
                    </a:lnTo>
                    <a:lnTo>
                      <a:pt x="272" y="108"/>
                    </a:lnTo>
                    <a:lnTo>
                      <a:pt x="272" y="108"/>
                    </a:lnTo>
                    <a:lnTo>
                      <a:pt x="273" y="108"/>
                    </a:lnTo>
                    <a:lnTo>
                      <a:pt x="273" y="108"/>
                    </a:lnTo>
                    <a:lnTo>
                      <a:pt x="274" y="108"/>
                    </a:lnTo>
                    <a:lnTo>
                      <a:pt x="274" y="107"/>
                    </a:lnTo>
                    <a:lnTo>
                      <a:pt x="275" y="107"/>
                    </a:lnTo>
                    <a:lnTo>
                      <a:pt x="275" y="107"/>
                    </a:lnTo>
                    <a:lnTo>
                      <a:pt x="276" y="107"/>
                    </a:lnTo>
                    <a:lnTo>
                      <a:pt x="276" y="107"/>
                    </a:lnTo>
                    <a:lnTo>
                      <a:pt x="277" y="107"/>
                    </a:lnTo>
                    <a:lnTo>
                      <a:pt x="277" y="107"/>
                    </a:lnTo>
                    <a:lnTo>
                      <a:pt x="278" y="106"/>
                    </a:lnTo>
                    <a:lnTo>
                      <a:pt x="278" y="106"/>
                    </a:lnTo>
                    <a:lnTo>
                      <a:pt x="279" y="106"/>
                    </a:lnTo>
                    <a:lnTo>
                      <a:pt x="279" y="106"/>
                    </a:lnTo>
                    <a:lnTo>
                      <a:pt x="280" y="106"/>
                    </a:lnTo>
                    <a:lnTo>
                      <a:pt x="280" y="106"/>
                    </a:lnTo>
                    <a:lnTo>
                      <a:pt x="281" y="106"/>
                    </a:lnTo>
                    <a:lnTo>
                      <a:pt x="281" y="105"/>
                    </a:lnTo>
                    <a:lnTo>
                      <a:pt x="282" y="105"/>
                    </a:lnTo>
                    <a:lnTo>
                      <a:pt x="282" y="105"/>
                    </a:lnTo>
                    <a:lnTo>
                      <a:pt x="283" y="105"/>
                    </a:lnTo>
                    <a:lnTo>
                      <a:pt x="283" y="105"/>
                    </a:lnTo>
                    <a:lnTo>
                      <a:pt x="284" y="105"/>
                    </a:lnTo>
                    <a:lnTo>
                      <a:pt x="284" y="104"/>
                    </a:lnTo>
                    <a:lnTo>
                      <a:pt x="284" y="104"/>
                    </a:lnTo>
                    <a:lnTo>
                      <a:pt x="285" y="104"/>
                    </a:lnTo>
                    <a:lnTo>
                      <a:pt x="285" y="104"/>
                    </a:lnTo>
                    <a:lnTo>
                      <a:pt x="286" y="103"/>
                    </a:lnTo>
                    <a:lnTo>
                      <a:pt x="286" y="103"/>
                    </a:lnTo>
                    <a:lnTo>
                      <a:pt x="287" y="103"/>
                    </a:lnTo>
                    <a:lnTo>
                      <a:pt x="287" y="103"/>
                    </a:lnTo>
                    <a:lnTo>
                      <a:pt x="288" y="103"/>
                    </a:lnTo>
                    <a:lnTo>
                      <a:pt x="288" y="102"/>
                    </a:lnTo>
                    <a:lnTo>
                      <a:pt x="289" y="102"/>
                    </a:lnTo>
                    <a:lnTo>
                      <a:pt x="289" y="102"/>
                    </a:lnTo>
                    <a:lnTo>
                      <a:pt x="290" y="102"/>
                    </a:lnTo>
                    <a:lnTo>
                      <a:pt x="290" y="101"/>
                    </a:lnTo>
                    <a:lnTo>
                      <a:pt x="291" y="101"/>
                    </a:lnTo>
                    <a:lnTo>
                      <a:pt x="291" y="101"/>
                    </a:lnTo>
                    <a:lnTo>
                      <a:pt x="292" y="101"/>
                    </a:lnTo>
                    <a:lnTo>
                      <a:pt x="292" y="100"/>
                    </a:lnTo>
                    <a:lnTo>
                      <a:pt x="293" y="100"/>
                    </a:lnTo>
                    <a:lnTo>
                      <a:pt x="293" y="100"/>
                    </a:lnTo>
                    <a:lnTo>
                      <a:pt x="294" y="100"/>
                    </a:lnTo>
                    <a:lnTo>
                      <a:pt x="294" y="99"/>
                    </a:lnTo>
                    <a:lnTo>
                      <a:pt x="295" y="99"/>
                    </a:lnTo>
                    <a:lnTo>
                      <a:pt x="295" y="99"/>
                    </a:lnTo>
                    <a:lnTo>
                      <a:pt x="296" y="98"/>
                    </a:lnTo>
                    <a:lnTo>
                      <a:pt x="296" y="98"/>
                    </a:lnTo>
                    <a:lnTo>
                      <a:pt x="297" y="98"/>
                    </a:lnTo>
                    <a:lnTo>
                      <a:pt x="297" y="98"/>
                    </a:lnTo>
                    <a:lnTo>
                      <a:pt x="298" y="97"/>
                    </a:lnTo>
                    <a:lnTo>
                      <a:pt x="298" y="97"/>
                    </a:lnTo>
                    <a:lnTo>
                      <a:pt x="299" y="97"/>
                    </a:lnTo>
                    <a:lnTo>
                      <a:pt x="299" y="96"/>
                    </a:lnTo>
                    <a:lnTo>
                      <a:pt x="299" y="96"/>
                    </a:lnTo>
                    <a:lnTo>
                      <a:pt x="300" y="96"/>
                    </a:lnTo>
                    <a:lnTo>
                      <a:pt x="300" y="96"/>
                    </a:lnTo>
                    <a:lnTo>
                      <a:pt x="301" y="95"/>
                    </a:lnTo>
                    <a:lnTo>
                      <a:pt x="301" y="95"/>
                    </a:lnTo>
                    <a:lnTo>
                      <a:pt x="302" y="95"/>
                    </a:lnTo>
                    <a:lnTo>
                      <a:pt x="302" y="94"/>
                    </a:lnTo>
                    <a:lnTo>
                      <a:pt x="303" y="94"/>
                    </a:lnTo>
                    <a:lnTo>
                      <a:pt x="303" y="94"/>
                    </a:lnTo>
                    <a:lnTo>
                      <a:pt x="304" y="93"/>
                    </a:lnTo>
                    <a:lnTo>
                      <a:pt x="304" y="93"/>
                    </a:lnTo>
                    <a:lnTo>
                      <a:pt x="305" y="93"/>
                    </a:lnTo>
                    <a:lnTo>
                      <a:pt x="305" y="92"/>
                    </a:lnTo>
                    <a:lnTo>
                      <a:pt x="306" y="92"/>
                    </a:lnTo>
                    <a:lnTo>
                      <a:pt x="306" y="92"/>
                    </a:lnTo>
                    <a:lnTo>
                      <a:pt x="307" y="91"/>
                    </a:lnTo>
                    <a:lnTo>
                      <a:pt x="307" y="91"/>
                    </a:lnTo>
                    <a:lnTo>
                      <a:pt x="308" y="90"/>
                    </a:lnTo>
                    <a:lnTo>
                      <a:pt x="308" y="90"/>
                    </a:lnTo>
                    <a:lnTo>
                      <a:pt x="309" y="90"/>
                    </a:lnTo>
                    <a:lnTo>
                      <a:pt x="309" y="89"/>
                    </a:lnTo>
                    <a:lnTo>
                      <a:pt x="310" y="89"/>
                    </a:lnTo>
                    <a:lnTo>
                      <a:pt x="310" y="89"/>
                    </a:lnTo>
                    <a:lnTo>
                      <a:pt x="311" y="88"/>
                    </a:lnTo>
                    <a:lnTo>
                      <a:pt x="311" y="88"/>
                    </a:lnTo>
                    <a:lnTo>
                      <a:pt x="312" y="88"/>
                    </a:lnTo>
                    <a:lnTo>
                      <a:pt x="312" y="87"/>
                    </a:lnTo>
                    <a:lnTo>
                      <a:pt x="313" y="87"/>
                    </a:lnTo>
                    <a:lnTo>
                      <a:pt x="313" y="86"/>
                    </a:lnTo>
                    <a:lnTo>
                      <a:pt x="313" y="86"/>
                    </a:lnTo>
                    <a:lnTo>
                      <a:pt x="314" y="86"/>
                    </a:lnTo>
                    <a:lnTo>
                      <a:pt x="314" y="85"/>
                    </a:lnTo>
                    <a:lnTo>
                      <a:pt x="315" y="85"/>
                    </a:lnTo>
                    <a:lnTo>
                      <a:pt x="315" y="84"/>
                    </a:lnTo>
                    <a:lnTo>
                      <a:pt x="316" y="84"/>
                    </a:lnTo>
                    <a:lnTo>
                      <a:pt x="316" y="84"/>
                    </a:lnTo>
                    <a:lnTo>
                      <a:pt x="317" y="83"/>
                    </a:lnTo>
                    <a:lnTo>
                      <a:pt x="317" y="83"/>
                    </a:lnTo>
                    <a:lnTo>
                      <a:pt x="318" y="82"/>
                    </a:lnTo>
                    <a:lnTo>
                      <a:pt x="318" y="82"/>
                    </a:lnTo>
                    <a:lnTo>
                      <a:pt x="319" y="81"/>
                    </a:lnTo>
                    <a:lnTo>
                      <a:pt x="319" y="81"/>
                    </a:lnTo>
                    <a:lnTo>
                      <a:pt x="320" y="81"/>
                    </a:lnTo>
                    <a:lnTo>
                      <a:pt x="320" y="80"/>
                    </a:lnTo>
                    <a:lnTo>
                      <a:pt x="321" y="80"/>
                    </a:lnTo>
                    <a:lnTo>
                      <a:pt x="321" y="79"/>
                    </a:lnTo>
                    <a:lnTo>
                      <a:pt x="322" y="79"/>
                    </a:lnTo>
                    <a:lnTo>
                      <a:pt x="322" y="79"/>
                    </a:lnTo>
                    <a:lnTo>
                      <a:pt x="323" y="78"/>
                    </a:lnTo>
                    <a:lnTo>
                      <a:pt x="323" y="78"/>
                    </a:lnTo>
                    <a:lnTo>
                      <a:pt x="324" y="77"/>
                    </a:lnTo>
                    <a:lnTo>
                      <a:pt x="324" y="77"/>
                    </a:lnTo>
                    <a:lnTo>
                      <a:pt x="325" y="76"/>
                    </a:lnTo>
                    <a:lnTo>
                      <a:pt x="325" y="76"/>
                    </a:lnTo>
                    <a:lnTo>
                      <a:pt x="326" y="75"/>
                    </a:lnTo>
                    <a:lnTo>
                      <a:pt x="326" y="75"/>
                    </a:lnTo>
                    <a:lnTo>
                      <a:pt x="327" y="75"/>
                    </a:lnTo>
                    <a:lnTo>
                      <a:pt x="327" y="74"/>
                    </a:lnTo>
                    <a:lnTo>
                      <a:pt x="327" y="74"/>
                    </a:lnTo>
                    <a:lnTo>
                      <a:pt x="328" y="73"/>
                    </a:lnTo>
                    <a:lnTo>
                      <a:pt x="328" y="73"/>
                    </a:lnTo>
                    <a:lnTo>
                      <a:pt x="329" y="72"/>
                    </a:lnTo>
                    <a:lnTo>
                      <a:pt x="329" y="72"/>
                    </a:lnTo>
                    <a:lnTo>
                      <a:pt x="330" y="71"/>
                    </a:lnTo>
                    <a:lnTo>
                      <a:pt x="330" y="71"/>
                    </a:lnTo>
                    <a:lnTo>
                      <a:pt x="331" y="70"/>
                    </a:lnTo>
                    <a:lnTo>
                      <a:pt x="331" y="70"/>
                    </a:lnTo>
                    <a:lnTo>
                      <a:pt x="332" y="70"/>
                    </a:lnTo>
                    <a:lnTo>
                      <a:pt x="332" y="69"/>
                    </a:lnTo>
                    <a:lnTo>
                      <a:pt x="333" y="69"/>
                    </a:lnTo>
                    <a:lnTo>
                      <a:pt x="333" y="68"/>
                    </a:lnTo>
                    <a:lnTo>
                      <a:pt x="334" y="68"/>
                    </a:lnTo>
                    <a:lnTo>
                      <a:pt x="334" y="67"/>
                    </a:lnTo>
                    <a:lnTo>
                      <a:pt x="335" y="67"/>
                    </a:lnTo>
                    <a:lnTo>
                      <a:pt x="335" y="66"/>
                    </a:lnTo>
                    <a:lnTo>
                      <a:pt x="336" y="66"/>
                    </a:lnTo>
                    <a:lnTo>
                      <a:pt x="336" y="66"/>
                    </a:lnTo>
                    <a:lnTo>
                      <a:pt x="337" y="65"/>
                    </a:lnTo>
                    <a:lnTo>
                      <a:pt x="337" y="65"/>
                    </a:lnTo>
                    <a:lnTo>
                      <a:pt x="338" y="64"/>
                    </a:lnTo>
                    <a:lnTo>
                      <a:pt x="338" y="64"/>
                    </a:lnTo>
                    <a:lnTo>
                      <a:pt x="339" y="63"/>
                    </a:lnTo>
                    <a:lnTo>
                      <a:pt x="339" y="63"/>
                    </a:lnTo>
                    <a:lnTo>
                      <a:pt x="340" y="62"/>
                    </a:lnTo>
                    <a:lnTo>
                      <a:pt x="340" y="62"/>
                    </a:lnTo>
                    <a:lnTo>
                      <a:pt x="341" y="61"/>
                    </a:lnTo>
                    <a:lnTo>
                      <a:pt x="341" y="61"/>
                    </a:lnTo>
                    <a:lnTo>
                      <a:pt x="341" y="60"/>
                    </a:lnTo>
                    <a:lnTo>
                      <a:pt x="342" y="60"/>
                    </a:lnTo>
                    <a:lnTo>
                      <a:pt x="342" y="59"/>
                    </a:lnTo>
                    <a:lnTo>
                      <a:pt x="343" y="59"/>
                    </a:lnTo>
                    <a:lnTo>
                      <a:pt x="343" y="58"/>
                    </a:lnTo>
                    <a:lnTo>
                      <a:pt x="344" y="58"/>
                    </a:lnTo>
                    <a:lnTo>
                      <a:pt x="344" y="57"/>
                    </a:lnTo>
                    <a:lnTo>
                      <a:pt x="345" y="57"/>
                    </a:lnTo>
                    <a:lnTo>
                      <a:pt x="345" y="57"/>
                    </a:lnTo>
                    <a:lnTo>
                      <a:pt x="346" y="56"/>
                    </a:lnTo>
                    <a:lnTo>
                      <a:pt x="346" y="56"/>
                    </a:lnTo>
                    <a:lnTo>
                      <a:pt x="347" y="55"/>
                    </a:lnTo>
                    <a:lnTo>
                      <a:pt x="347" y="55"/>
                    </a:lnTo>
                  </a:path>
                </a:pathLst>
              </a:cu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1128" name="Freeform 360"/>
              <p:cNvSpPr>
                <a:spLocks noChangeAspect="1"/>
              </p:cNvSpPr>
              <p:nvPr/>
            </p:nvSpPr>
            <p:spPr bwMode="auto">
              <a:xfrm>
                <a:off x="11439" y="16672"/>
                <a:ext cx="82" cy="726"/>
              </a:xfrm>
              <a:custGeom>
                <a:avLst/>
                <a:gdLst/>
                <a:ahLst/>
                <a:cxnLst>
                  <a:cxn ang="0">
                    <a:pos x="5" y="49"/>
                  </a:cxn>
                  <a:cxn ang="0">
                    <a:pos x="11" y="44"/>
                  </a:cxn>
                  <a:cxn ang="0">
                    <a:pos x="17" y="38"/>
                  </a:cxn>
                  <a:cxn ang="0">
                    <a:pos x="22" y="33"/>
                  </a:cxn>
                  <a:cxn ang="0">
                    <a:pos x="28" y="28"/>
                  </a:cxn>
                  <a:cxn ang="0">
                    <a:pos x="34" y="23"/>
                  </a:cxn>
                  <a:cxn ang="0">
                    <a:pos x="40" y="18"/>
                  </a:cxn>
                  <a:cxn ang="0">
                    <a:pos x="46" y="14"/>
                  </a:cxn>
                  <a:cxn ang="0">
                    <a:pos x="51" y="11"/>
                  </a:cxn>
                  <a:cxn ang="0">
                    <a:pos x="57" y="8"/>
                  </a:cxn>
                  <a:cxn ang="0">
                    <a:pos x="63" y="5"/>
                  </a:cxn>
                  <a:cxn ang="0">
                    <a:pos x="69" y="3"/>
                  </a:cxn>
                  <a:cxn ang="0">
                    <a:pos x="75" y="1"/>
                  </a:cxn>
                  <a:cxn ang="0">
                    <a:pos x="80" y="0"/>
                  </a:cxn>
                  <a:cxn ang="0">
                    <a:pos x="86" y="0"/>
                  </a:cxn>
                  <a:cxn ang="0">
                    <a:pos x="92" y="0"/>
                  </a:cxn>
                  <a:cxn ang="0">
                    <a:pos x="98" y="1"/>
                  </a:cxn>
                  <a:cxn ang="0">
                    <a:pos x="104" y="3"/>
                  </a:cxn>
                  <a:cxn ang="0">
                    <a:pos x="109" y="4"/>
                  </a:cxn>
                  <a:cxn ang="0">
                    <a:pos x="115" y="7"/>
                  </a:cxn>
                  <a:cxn ang="0">
                    <a:pos x="121" y="10"/>
                  </a:cxn>
                  <a:cxn ang="0">
                    <a:pos x="127" y="14"/>
                  </a:cxn>
                  <a:cxn ang="0">
                    <a:pos x="132" y="18"/>
                  </a:cxn>
                  <a:cxn ang="0">
                    <a:pos x="138" y="22"/>
                  </a:cxn>
                  <a:cxn ang="0">
                    <a:pos x="144" y="27"/>
                  </a:cxn>
                  <a:cxn ang="0">
                    <a:pos x="150" y="32"/>
                  </a:cxn>
                  <a:cxn ang="0">
                    <a:pos x="156" y="37"/>
                  </a:cxn>
                  <a:cxn ang="0">
                    <a:pos x="161" y="43"/>
                  </a:cxn>
                  <a:cxn ang="0">
                    <a:pos x="167" y="48"/>
                  </a:cxn>
                  <a:cxn ang="0">
                    <a:pos x="173" y="54"/>
                  </a:cxn>
                  <a:cxn ang="0">
                    <a:pos x="179" y="60"/>
                  </a:cxn>
                  <a:cxn ang="0">
                    <a:pos x="185" y="66"/>
                  </a:cxn>
                  <a:cxn ang="0">
                    <a:pos x="190" y="71"/>
                  </a:cxn>
                  <a:cxn ang="0">
                    <a:pos x="196" y="76"/>
                  </a:cxn>
                  <a:cxn ang="0">
                    <a:pos x="202" y="81"/>
                  </a:cxn>
                  <a:cxn ang="0">
                    <a:pos x="208" y="86"/>
                  </a:cxn>
                  <a:cxn ang="0">
                    <a:pos x="214" y="91"/>
                  </a:cxn>
                  <a:cxn ang="0">
                    <a:pos x="219" y="95"/>
                  </a:cxn>
                  <a:cxn ang="0">
                    <a:pos x="225" y="98"/>
                  </a:cxn>
                  <a:cxn ang="0">
                    <a:pos x="231" y="102"/>
                  </a:cxn>
                  <a:cxn ang="0">
                    <a:pos x="237" y="104"/>
                  </a:cxn>
                  <a:cxn ang="0">
                    <a:pos x="242" y="106"/>
                  </a:cxn>
                  <a:cxn ang="0">
                    <a:pos x="248" y="108"/>
                  </a:cxn>
                  <a:cxn ang="0">
                    <a:pos x="254" y="109"/>
                  </a:cxn>
                  <a:cxn ang="0">
                    <a:pos x="260" y="109"/>
                  </a:cxn>
                  <a:cxn ang="0">
                    <a:pos x="266" y="109"/>
                  </a:cxn>
                  <a:cxn ang="0">
                    <a:pos x="271" y="108"/>
                  </a:cxn>
                  <a:cxn ang="0">
                    <a:pos x="277" y="107"/>
                  </a:cxn>
                  <a:cxn ang="0">
                    <a:pos x="283" y="105"/>
                  </a:cxn>
                  <a:cxn ang="0">
                    <a:pos x="289" y="102"/>
                  </a:cxn>
                  <a:cxn ang="0">
                    <a:pos x="295" y="99"/>
                  </a:cxn>
                  <a:cxn ang="0">
                    <a:pos x="300" y="96"/>
                  </a:cxn>
                  <a:cxn ang="0">
                    <a:pos x="306" y="92"/>
                  </a:cxn>
                  <a:cxn ang="0">
                    <a:pos x="312" y="87"/>
                  </a:cxn>
                  <a:cxn ang="0">
                    <a:pos x="318" y="82"/>
                  </a:cxn>
                  <a:cxn ang="0">
                    <a:pos x="324" y="77"/>
                  </a:cxn>
                  <a:cxn ang="0">
                    <a:pos x="329" y="72"/>
                  </a:cxn>
                  <a:cxn ang="0">
                    <a:pos x="335" y="66"/>
                  </a:cxn>
                  <a:cxn ang="0">
                    <a:pos x="341" y="61"/>
                  </a:cxn>
                  <a:cxn ang="0">
                    <a:pos x="347" y="55"/>
                  </a:cxn>
                </a:cxnLst>
                <a:rect l="0" t="0" r="r" b="b"/>
                <a:pathLst>
                  <a:path w="347" h="109">
                    <a:moveTo>
                      <a:pt x="0" y="55"/>
                    </a:moveTo>
                    <a:lnTo>
                      <a:pt x="0" y="54"/>
                    </a:lnTo>
                    <a:lnTo>
                      <a:pt x="1" y="54"/>
                    </a:lnTo>
                    <a:lnTo>
                      <a:pt x="1" y="53"/>
                    </a:lnTo>
                    <a:lnTo>
                      <a:pt x="2" y="53"/>
                    </a:lnTo>
                    <a:lnTo>
                      <a:pt x="2" y="52"/>
                    </a:lnTo>
                    <a:lnTo>
                      <a:pt x="3" y="52"/>
                    </a:lnTo>
                    <a:lnTo>
                      <a:pt x="3" y="51"/>
                    </a:lnTo>
                    <a:lnTo>
                      <a:pt x="4" y="51"/>
                    </a:lnTo>
                    <a:lnTo>
                      <a:pt x="4" y="50"/>
                    </a:lnTo>
                    <a:lnTo>
                      <a:pt x="5" y="50"/>
                    </a:lnTo>
                    <a:lnTo>
                      <a:pt x="5" y="49"/>
                    </a:lnTo>
                    <a:lnTo>
                      <a:pt x="6" y="49"/>
                    </a:lnTo>
                    <a:lnTo>
                      <a:pt x="6" y="48"/>
                    </a:lnTo>
                    <a:lnTo>
                      <a:pt x="7" y="48"/>
                    </a:lnTo>
                    <a:lnTo>
                      <a:pt x="7" y="48"/>
                    </a:lnTo>
                    <a:lnTo>
                      <a:pt x="8" y="47"/>
                    </a:lnTo>
                    <a:lnTo>
                      <a:pt x="8" y="47"/>
                    </a:lnTo>
                    <a:lnTo>
                      <a:pt x="9" y="46"/>
                    </a:lnTo>
                    <a:lnTo>
                      <a:pt x="9" y="46"/>
                    </a:lnTo>
                    <a:lnTo>
                      <a:pt x="9" y="45"/>
                    </a:lnTo>
                    <a:lnTo>
                      <a:pt x="10" y="45"/>
                    </a:lnTo>
                    <a:lnTo>
                      <a:pt x="10" y="44"/>
                    </a:lnTo>
                    <a:lnTo>
                      <a:pt x="11" y="44"/>
                    </a:lnTo>
                    <a:lnTo>
                      <a:pt x="11" y="43"/>
                    </a:lnTo>
                    <a:lnTo>
                      <a:pt x="12" y="43"/>
                    </a:lnTo>
                    <a:lnTo>
                      <a:pt x="12" y="42"/>
                    </a:lnTo>
                    <a:lnTo>
                      <a:pt x="13" y="42"/>
                    </a:lnTo>
                    <a:lnTo>
                      <a:pt x="13" y="41"/>
                    </a:lnTo>
                    <a:lnTo>
                      <a:pt x="14" y="41"/>
                    </a:lnTo>
                    <a:lnTo>
                      <a:pt x="14" y="40"/>
                    </a:lnTo>
                    <a:lnTo>
                      <a:pt x="15" y="40"/>
                    </a:lnTo>
                    <a:lnTo>
                      <a:pt x="15" y="39"/>
                    </a:lnTo>
                    <a:lnTo>
                      <a:pt x="16" y="39"/>
                    </a:lnTo>
                    <a:lnTo>
                      <a:pt x="16" y="39"/>
                    </a:lnTo>
                    <a:lnTo>
                      <a:pt x="17" y="38"/>
                    </a:lnTo>
                    <a:lnTo>
                      <a:pt x="17" y="38"/>
                    </a:lnTo>
                    <a:lnTo>
                      <a:pt x="18" y="37"/>
                    </a:lnTo>
                    <a:lnTo>
                      <a:pt x="18" y="37"/>
                    </a:lnTo>
                    <a:lnTo>
                      <a:pt x="18" y="36"/>
                    </a:lnTo>
                    <a:lnTo>
                      <a:pt x="19" y="36"/>
                    </a:lnTo>
                    <a:lnTo>
                      <a:pt x="19" y="35"/>
                    </a:lnTo>
                    <a:lnTo>
                      <a:pt x="20" y="35"/>
                    </a:lnTo>
                    <a:lnTo>
                      <a:pt x="20" y="35"/>
                    </a:lnTo>
                    <a:lnTo>
                      <a:pt x="21" y="34"/>
                    </a:lnTo>
                    <a:lnTo>
                      <a:pt x="21" y="34"/>
                    </a:lnTo>
                    <a:lnTo>
                      <a:pt x="22" y="33"/>
                    </a:lnTo>
                    <a:lnTo>
                      <a:pt x="22" y="33"/>
                    </a:lnTo>
                    <a:lnTo>
                      <a:pt x="23" y="32"/>
                    </a:lnTo>
                    <a:lnTo>
                      <a:pt x="23" y="32"/>
                    </a:lnTo>
                    <a:lnTo>
                      <a:pt x="24" y="31"/>
                    </a:lnTo>
                    <a:lnTo>
                      <a:pt x="24" y="31"/>
                    </a:lnTo>
                    <a:lnTo>
                      <a:pt x="25" y="31"/>
                    </a:lnTo>
                    <a:lnTo>
                      <a:pt x="25" y="30"/>
                    </a:lnTo>
                    <a:lnTo>
                      <a:pt x="26" y="30"/>
                    </a:lnTo>
                    <a:lnTo>
                      <a:pt x="26" y="29"/>
                    </a:lnTo>
                    <a:lnTo>
                      <a:pt x="27" y="29"/>
                    </a:lnTo>
                    <a:lnTo>
                      <a:pt x="27" y="29"/>
                    </a:lnTo>
                    <a:lnTo>
                      <a:pt x="28" y="28"/>
                    </a:lnTo>
                    <a:lnTo>
                      <a:pt x="28" y="28"/>
                    </a:lnTo>
                    <a:lnTo>
                      <a:pt x="29" y="27"/>
                    </a:lnTo>
                    <a:lnTo>
                      <a:pt x="29" y="27"/>
                    </a:lnTo>
                    <a:lnTo>
                      <a:pt x="30" y="26"/>
                    </a:lnTo>
                    <a:lnTo>
                      <a:pt x="30" y="26"/>
                    </a:lnTo>
                    <a:lnTo>
                      <a:pt x="31" y="26"/>
                    </a:lnTo>
                    <a:lnTo>
                      <a:pt x="31" y="25"/>
                    </a:lnTo>
                    <a:lnTo>
                      <a:pt x="32" y="25"/>
                    </a:lnTo>
                    <a:lnTo>
                      <a:pt x="32" y="24"/>
                    </a:lnTo>
                    <a:lnTo>
                      <a:pt x="32" y="24"/>
                    </a:lnTo>
                    <a:lnTo>
                      <a:pt x="33" y="24"/>
                    </a:lnTo>
                    <a:lnTo>
                      <a:pt x="33" y="23"/>
                    </a:lnTo>
                    <a:lnTo>
                      <a:pt x="34" y="23"/>
                    </a:lnTo>
                    <a:lnTo>
                      <a:pt x="34" y="22"/>
                    </a:lnTo>
                    <a:lnTo>
                      <a:pt x="35" y="22"/>
                    </a:lnTo>
                    <a:lnTo>
                      <a:pt x="35" y="22"/>
                    </a:lnTo>
                    <a:lnTo>
                      <a:pt x="36" y="21"/>
                    </a:lnTo>
                    <a:lnTo>
                      <a:pt x="36" y="21"/>
                    </a:lnTo>
                    <a:lnTo>
                      <a:pt x="37" y="21"/>
                    </a:lnTo>
                    <a:lnTo>
                      <a:pt x="37" y="20"/>
                    </a:lnTo>
                    <a:lnTo>
                      <a:pt x="38" y="20"/>
                    </a:lnTo>
                    <a:lnTo>
                      <a:pt x="38" y="19"/>
                    </a:lnTo>
                    <a:lnTo>
                      <a:pt x="39" y="19"/>
                    </a:lnTo>
                    <a:lnTo>
                      <a:pt x="39" y="19"/>
                    </a:lnTo>
                    <a:lnTo>
                      <a:pt x="40" y="18"/>
                    </a:lnTo>
                    <a:lnTo>
                      <a:pt x="40" y="18"/>
                    </a:lnTo>
                    <a:lnTo>
                      <a:pt x="41" y="18"/>
                    </a:lnTo>
                    <a:lnTo>
                      <a:pt x="41" y="17"/>
                    </a:lnTo>
                    <a:lnTo>
                      <a:pt x="42" y="17"/>
                    </a:lnTo>
                    <a:lnTo>
                      <a:pt x="42" y="17"/>
                    </a:lnTo>
                    <a:lnTo>
                      <a:pt x="43" y="16"/>
                    </a:lnTo>
                    <a:lnTo>
                      <a:pt x="43" y="16"/>
                    </a:lnTo>
                    <a:lnTo>
                      <a:pt x="44" y="16"/>
                    </a:lnTo>
                    <a:lnTo>
                      <a:pt x="44" y="15"/>
                    </a:lnTo>
                    <a:lnTo>
                      <a:pt x="45" y="15"/>
                    </a:lnTo>
                    <a:lnTo>
                      <a:pt x="45" y="15"/>
                    </a:lnTo>
                    <a:lnTo>
                      <a:pt x="46" y="14"/>
                    </a:lnTo>
                    <a:lnTo>
                      <a:pt x="46" y="14"/>
                    </a:lnTo>
                    <a:lnTo>
                      <a:pt x="47" y="14"/>
                    </a:lnTo>
                    <a:lnTo>
                      <a:pt x="47" y="13"/>
                    </a:lnTo>
                    <a:lnTo>
                      <a:pt x="47" y="13"/>
                    </a:lnTo>
                    <a:lnTo>
                      <a:pt x="48" y="13"/>
                    </a:lnTo>
                    <a:lnTo>
                      <a:pt x="48" y="12"/>
                    </a:lnTo>
                    <a:lnTo>
                      <a:pt x="49" y="12"/>
                    </a:lnTo>
                    <a:lnTo>
                      <a:pt x="49" y="12"/>
                    </a:lnTo>
                    <a:lnTo>
                      <a:pt x="50" y="12"/>
                    </a:lnTo>
                    <a:lnTo>
                      <a:pt x="50" y="11"/>
                    </a:lnTo>
                    <a:lnTo>
                      <a:pt x="51" y="11"/>
                    </a:lnTo>
                    <a:lnTo>
                      <a:pt x="51" y="11"/>
                    </a:lnTo>
                    <a:lnTo>
                      <a:pt x="52" y="10"/>
                    </a:lnTo>
                    <a:lnTo>
                      <a:pt x="52" y="10"/>
                    </a:lnTo>
                    <a:lnTo>
                      <a:pt x="53" y="10"/>
                    </a:lnTo>
                    <a:lnTo>
                      <a:pt x="53" y="10"/>
                    </a:lnTo>
                    <a:lnTo>
                      <a:pt x="54" y="9"/>
                    </a:lnTo>
                    <a:lnTo>
                      <a:pt x="54" y="9"/>
                    </a:lnTo>
                    <a:lnTo>
                      <a:pt x="55" y="9"/>
                    </a:lnTo>
                    <a:lnTo>
                      <a:pt x="55" y="8"/>
                    </a:lnTo>
                    <a:lnTo>
                      <a:pt x="56" y="8"/>
                    </a:lnTo>
                    <a:lnTo>
                      <a:pt x="56" y="8"/>
                    </a:lnTo>
                    <a:lnTo>
                      <a:pt x="57" y="8"/>
                    </a:lnTo>
                    <a:lnTo>
                      <a:pt x="57" y="8"/>
                    </a:lnTo>
                    <a:lnTo>
                      <a:pt x="58" y="7"/>
                    </a:lnTo>
                    <a:lnTo>
                      <a:pt x="58" y="7"/>
                    </a:lnTo>
                    <a:lnTo>
                      <a:pt x="59" y="7"/>
                    </a:lnTo>
                    <a:lnTo>
                      <a:pt x="59" y="7"/>
                    </a:lnTo>
                    <a:lnTo>
                      <a:pt x="60" y="6"/>
                    </a:lnTo>
                    <a:lnTo>
                      <a:pt x="60" y="6"/>
                    </a:lnTo>
                    <a:lnTo>
                      <a:pt x="61" y="6"/>
                    </a:lnTo>
                    <a:lnTo>
                      <a:pt x="61" y="6"/>
                    </a:lnTo>
                    <a:lnTo>
                      <a:pt x="61" y="5"/>
                    </a:lnTo>
                    <a:lnTo>
                      <a:pt x="62" y="5"/>
                    </a:lnTo>
                    <a:lnTo>
                      <a:pt x="62" y="5"/>
                    </a:lnTo>
                    <a:lnTo>
                      <a:pt x="63" y="5"/>
                    </a:lnTo>
                    <a:lnTo>
                      <a:pt x="63" y="5"/>
                    </a:lnTo>
                    <a:lnTo>
                      <a:pt x="64" y="4"/>
                    </a:lnTo>
                    <a:lnTo>
                      <a:pt x="64" y="4"/>
                    </a:lnTo>
                    <a:lnTo>
                      <a:pt x="65" y="4"/>
                    </a:lnTo>
                    <a:lnTo>
                      <a:pt x="65" y="4"/>
                    </a:lnTo>
                    <a:lnTo>
                      <a:pt x="66" y="4"/>
                    </a:lnTo>
                    <a:lnTo>
                      <a:pt x="66" y="4"/>
                    </a:lnTo>
                    <a:lnTo>
                      <a:pt x="67" y="3"/>
                    </a:lnTo>
                    <a:lnTo>
                      <a:pt x="67" y="3"/>
                    </a:lnTo>
                    <a:lnTo>
                      <a:pt x="68" y="3"/>
                    </a:lnTo>
                    <a:lnTo>
                      <a:pt x="68" y="3"/>
                    </a:lnTo>
                    <a:lnTo>
                      <a:pt x="69" y="3"/>
                    </a:lnTo>
                    <a:lnTo>
                      <a:pt x="69" y="3"/>
                    </a:lnTo>
                    <a:lnTo>
                      <a:pt x="70" y="3"/>
                    </a:lnTo>
                    <a:lnTo>
                      <a:pt x="70" y="2"/>
                    </a:lnTo>
                    <a:lnTo>
                      <a:pt x="71" y="2"/>
                    </a:lnTo>
                    <a:lnTo>
                      <a:pt x="71" y="2"/>
                    </a:lnTo>
                    <a:lnTo>
                      <a:pt x="72" y="2"/>
                    </a:lnTo>
                    <a:lnTo>
                      <a:pt x="72" y="2"/>
                    </a:lnTo>
                    <a:lnTo>
                      <a:pt x="73" y="2"/>
                    </a:lnTo>
                    <a:lnTo>
                      <a:pt x="73" y="2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6" y="1"/>
                    </a:lnTo>
                    <a:lnTo>
                      <a:pt x="76" y="1"/>
                    </a:lnTo>
                    <a:lnTo>
                      <a:pt x="77" y="1"/>
                    </a:lnTo>
                    <a:lnTo>
                      <a:pt x="77" y="1"/>
                    </a:lnTo>
                    <a:lnTo>
                      <a:pt x="78" y="1"/>
                    </a:lnTo>
                    <a:lnTo>
                      <a:pt x="78" y="1"/>
                    </a:lnTo>
                    <a:lnTo>
                      <a:pt x="79" y="0"/>
                    </a:lnTo>
                    <a:lnTo>
                      <a:pt x="79" y="0"/>
                    </a:lnTo>
                    <a:lnTo>
                      <a:pt x="80" y="0"/>
                    </a:lnTo>
                    <a:lnTo>
                      <a:pt x="80" y="0"/>
                    </a:lnTo>
                    <a:lnTo>
                      <a:pt x="81" y="0"/>
                    </a:lnTo>
                    <a:lnTo>
                      <a:pt x="81" y="0"/>
                    </a:lnTo>
                    <a:lnTo>
                      <a:pt x="82" y="0"/>
                    </a:lnTo>
                    <a:lnTo>
                      <a:pt x="82" y="0"/>
                    </a:lnTo>
                    <a:lnTo>
                      <a:pt x="83" y="0"/>
                    </a:lnTo>
                    <a:lnTo>
                      <a:pt x="83" y="0"/>
                    </a:lnTo>
                    <a:lnTo>
                      <a:pt x="84" y="0"/>
                    </a:lnTo>
                    <a:lnTo>
                      <a:pt x="84" y="0"/>
                    </a:lnTo>
                    <a:lnTo>
                      <a:pt x="85" y="0"/>
                    </a:lnTo>
                    <a:lnTo>
                      <a:pt x="85" y="0"/>
                    </a:lnTo>
                    <a:lnTo>
                      <a:pt x="86" y="0"/>
                    </a:lnTo>
                    <a:lnTo>
                      <a:pt x="86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88" y="0"/>
                    </a:lnTo>
                    <a:lnTo>
                      <a:pt x="88" y="0"/>
                    </a:lnTo>
                    <a:lnTo>
                      <a:pt x="89" y="0"/>
                    </a:lnTo>
                    <a:lnTo>
                      <a:pt x="89" y="0"/>
                    </a:lnTo>
                    <a:lnTo>
                      <a:pt x="89" y="0"/>
                    </a:lnTo>
                    <a:lnTo>
                      <a:pt x="90" y="0"/>
                    </a:lnTo>
                    <a:lnTo>
                      <a:pt x="90" y="0"/>
                    </a:lnTo>
                    <a:lnTo>
                      <a:pt x="91" y="0"/>
                    </a:lnTo>
                    <a:lnTo>
                      <a:pt x="91" y="0"/>
                    </a:lnTo>
                    <a:lnTo>
                      <a:pt x="92" y="0"/>
                    </a:lnTo>
                    <a:lnTo>
                      <a:pt x="92" y="0"/>
                    </a:lnTo>
                    <a:lnTo>
                      <a:pt x="93" y="0"/>
                    </a:lnTo>
                    <a:lnTo>
                      <a:pt x="93" y="0"/>
                    </a:lnTo>
                    <a:lnTo>
                      <a:pt x="94" y="0"/>
                    </a:lnTo>
                    <a:lnTo>
                      <a:pt x="94" y="0"/>
                    </a:lnTo>
                    <a:lnTo>
                      <a:pt x="95" y="1"/>
                    </a:lnTo>
                    <a:lnTo>
                      <a:pt x="95" y="1"/>
                    </a:lnTo>
                    <a:lnTo>
                      <a:pt x="96" y="1"/>
                    </a:lnTo>
                    <a:lnTo>
                      <a:pt x="96" y="1"/>
                    </a:lnTo>
                    <a:lnTo>
                      <a:pt x="97" y="1"/>
                    </a:lnTo>
                    <a:lnTo>
                      <a:pt x="97" y="1"/>
                    </a:lnTo>
                    <a:lnTo>
                      <a:pt x="98" y="1"/>
                    </a:lnTo>
                    <a:lnTo>
                      <a:pt x="98" y="1"/>
                    </a:lnTo>
                    <a:lnTo>
                      <a:pt x="99" y="1"/>
                    </a:lnTo>
                    <a:lnTo>
                      <a:pt x="99" y="1"/>
                    </a:lnTo>
                    <a:lnTo>
                      <a:pt x="100" y="1"/>
                    </a:lnTo>
                    <a:lnTo>
                      <a:pt x="100" y="2"/>
                    </a:lnTo>
                    <a:lnTo>
                      <a:pt x="101" y="2"/>
                    </a:lnTo>
                    <a:lnTo>
                      <a:pt x="101" y="2"/>
                    </a:lnTo>
                    <a:lnTo>
                      <a:pt x="102" y="2"/>
                    </a:lnTo>
                    <a:lnTo>
                      <a:pt x="102" y="2"/>
                    </a:lnTo>
                    <a:lnTo>
                      <a:pt x="103" y="2"/>
                    </a:lnTo>
                    <a:lnTo>
                      <a:pt x="103" y="2"/>
                    </a:lnTo>
                    <a:lnTo>
                      <a:pt x="104" y="3"/>
                    </a:lnTo>
                    <a:lnTo>
                      <a:pt x="104" y="3"/>
                    </a:lnTo>
                    <a:lnTo>
                      <a:pt x="104" y="3"/>
                    </a:lnTo>
                    <a:lnTo>
                      <a:pt x="105" y="3"/>
                    </a:lnTo>
                    <a:lnTo>
                      <a:pt x="105" y="3"/>
                    </a:lnTo>
                    <a:lnTo>
                      <a:pt x="106" y="3"/>
                    </a:lnTo>
                    <a:lnTo>
                      <a:pt x="106" y="3"/>
                    </a:lnTo>
                    <a:lnTo>
                      <a:pt x="107" y="4"/>
                    </a:lnTo>
                    <a:lnTo>
                      <a:pt x="107" y="4"/>
                    </a:lnTo>
                    <a:lnTo>
                      <a:pt x="108" y="4"/>
                    </a:lnTo>
                    <a:lnTo>
                      <a:pt x="108" y="4"/>
                    </a:lnTo>
                    <a:lnTo>
                      <a:pt x="109" y="4"/>
                    </a:lnTo>
                    <a:lnTo>
                      <a:pt x="109" y="4"/>
                    </a:lnTo>
                    <a:lnTo>
                      <a:pt x="110" y="5"/>
                    </a:lnTo>
                    <a:lnTo>
                      <a:pt x="110" y="5"/>
                    </a:lnTo>
                    <a:lnTo>
                      <a:pt x="111" y="5"/>
                    </a:lnTo>
                    <a:lnTo>
                      <a:pt x="111" y="5"/>
                    </a:lnTo>
                    <a:lnTo>
                      <a:pt x="112" y="5"/>
                    </a:lnTo>
                    <a:lnTo>
                      <a:pt x="112" y="6"/>
                    </a:lnTo>
                    <a:lnTo>
                      <a:pt x="113" y="6"/>
                    </a:lnTo>
                    <a:lnTo>
                      <a:pt x="113" y="6"/>
                    </a:lnTo>
                    <a:lnTo>
                      <a:pt x="114" y="6"/>
                    </a:lnTo>
                    <a:lnTo>
                      <a:pt x="114" y="7"/>
                    </a:lnTo>
                    <a:lnTo>
                      <a:pt x="115" y="7"/>
                    </a:lnTo>
                    <a:lnTo>
                      <a:pt x="115" y="7"/>
                    </a:lnTo>
                    <a:lnTo>
                      <a:pt x="116" y="7"/>
                    </a:lnTo>
                    <a:lnTo>
                      <a:pt x="116" y="8"/>
                    </a:lnTo>
                    <a:lnTo>
                      <a:pt x="117" y="8"/>
                    </a:lnTo>
                    <a:lnTo>
                      <a:pt x="117" y="8"/>
                    </a:lnTo>
                    <a:lnTo>
                      <a:pt x="118" y="8"/>
                    </a:lnTo>
                    <a:lnTo>
                      <a:pt x="118" y="8"/>
                    </a:lnTo>
                    <a:lnTo>
                      <a:pt x="118" y="9"/>
                    </a:lnTo>
                    <a:lnTo>
                      <a:pt x="119" y="9"/>
                    </a:lnTo>
                    <a:lnTo>
                      <a:pt x="119" y="9"/>
                    </a:lnTo>
                    <a:lnTo>
                      <a:pt x="120" y="10"/>
                    </a:lnTo>
                    <a:lnTo>
                      <a:pt x="120" y="10"/>
                    </a:lnTo>
                    <a:lnTo>
                      <a:pt x="121" y="10"/>
                    </a:lnTo>
                    <a:lnTo>
                      <a:pt x="121" y="10"/>
                    </a:lnTo>
                    <a:lnTo>
                      <a:pt x="122" y="11"/>
                    </a:lnTo>
                    <a:lnTo>
                      <a:pt x="122" y="11"/>
                    </a:lnTo>
                    <a:lnTo>
                      <a:pt x="123" y="11"/>
                    </a:lnTo>
                    <a:lnTo>
                      <a:pt x="123" y="12"/>
                    </a:lnTo>
                    <a:lnTo>
                      <a:pt x="124" y="12"/>
                    </a:lnTo>
                    <a:lnTo>
                      <a:pt x="124" y="12"/>
                    </a:lnTo>
                    <a:lnTo>
                      <a:pt x="125" y="12"/>
                    </a:lnTo>
                    <a:lnTo>
                      <a:pt x="125" y="13"/>
                    </a:lnTo>
                    <a:lnTo>
                      <a:pt x="126" y="13"/>
                    </a:lnTo>
                    <a:lnTo>
                      <a:pt x="126" y="13"/>
                    </a:lnTo>
                    <a:lnTo>
                      <a:pt x="127" y="14"/>
                    </a:lnTo>
                    <a:lnTo>
                      <a:pt x="127" y="14"/>
                    </a:lnTo>
                    <a:lnTo>
                      <a:pt x="128" y="14"/>
                    </a:lnTo>
                    <a:lnTo>
                      <a:pt x="128" y="15"/>
                    </a:lnTo>
                    <a:lnTo>
                      <a:pt x="129" y="15"/>
                    </a:lnTo>
                    <a:lnTo>
                      <a:pt x="129" y="15"/>
                    </a:lnTo>
                    <a:lnTo>
                      <a:pt x="130" y="16"/>
                    </a:lnTo>
                    <a:lnTo>
                      <a:pt x="130" y="16"/>
                    </a:lnTo>
                    <a:lnTo>
                      <a:pt x="131" y="16"/>
                    </a:lnTo>
                    <a:lnTo>
                      <a:pt x="131" y="17"/>
                    </a:lnTo>
                    <a:lnTo>
                      <a:pt x="132" y="17"/>
                    </a:lnTo>
                    <a:lnTo>
                      <a:pt x="132" y="17"/>
                    </a:lnTo>
                    <a:lnTo>
                      <a:pt x="132" y="18"/>
                    </a:lnTo>
                    <a:lnTo>
                      <a:pt x="133" y="18"/>
                    </a:lnTo>
                    <a:lnTo>
                      <a:pt x="133" y="18"/>
                    </a:lnTo>
                    <a:lnTo>
                      <a:pt x="134" y="19"/>
                    </a:lnTo>
                    <a:lnTo>
                      <a:pt x="134" y="19"/>
                    </a:lnTo>
                    <a:lnTo>
                      <a:pt x="135" y="19"/>
                    </a:lnTo>
                    <a:lnTo>
                      <a:pt x="135" y="20"/>
                    </a:lnTo>
                    <a:lnTo>
                      <a:pt x="136" y="20"/>
                    </a:lnTo>
                    <a:lnTo>
                      <a:pt x="136" y="21"/>
                    </a:lnTo>
                    <a:lnTo>
                      <a:pt x="137" y="21"/>
                    </a:lnTo>
                    <a:lnTo>
                      <a:pt x="137" y="21"/>
                    </a:lnTo>
                    <a:lnTo>
                      <a:pt x="138" y="22"/>
                    </a:lnTo>
                    <a:lnTo>
                      <a:pt x="138" y="22"/>
                    </a:lnTo>
                    <a:lnTo>
                      <a:pt x="139" y="22"/>
                    </a:lnTo>
                    <a:lnTo>
                      <a:pt x="139" y="23"/>
                    </a:lnTo>
                    <a:lnTo>
                      <a:pt x="140" y="23"/>
                    </a:lnTo>
                    <a:lnTo>
                      <a:pt x="140" y="24"/>
                    </a:lnTo>
                    <a:lnTo>
                      <a:pt x="141" y="24"/>
                    </a:lnTo>
                    <a:lnTo>
                      <a:pt x="141" y="24"/>
                    </a:lnTo>
                    <a:lnTo>
                      <a:pt x="142" y="25"/>
                    </a:lnTo>
                    <a:lnTo>
                      <a:pt x="142" y="25"/>
                    </a:lnTo>
                    <a:lnTo>
                      <a:pt x="143" y="26"/>
                    </a:lnTo>
                    <a:lnTo>
                      <a:pt x="143" y="26"/>
                    </a:lnTo>
                    <a:lnTo>
                      <a:pt x="144" y="26"/>
                    </a:lnTo>
                    <a:lnTo>
                      <a:pt x="144" y="27"/>
                    </a:lnTo>
                    <a:lnTo>
                      <a:pt x="145" y="27"/>
                    </a:lnTo>
                    <a:lnTo>
                      <a:pt x="145" y="28"/>
                    </a:lnTo>
                    <a:lnTo>
                      <a:pt x="146" y="28"/>
                    </a:lnTo>
                    <a:lnTo>
                      <a:pt x="146" y="29"/>
                    </a:lnTo>
                    <a:lnTo>
                      <a:pt x="147" y="29"/>
                    </a:lnTo>
                    <a:lnTo>
                      <a:pt x="147" y="29"/>
                    </a:lnTo>
                    <a:lnTo>
                      <a:pt x="147" y="30"/>
                    </a:lnTo>
                    <a:lnTo>
                      <a:pt x="148" y="30"/>
                    </a:lnTo>
                    <a:lnTo>
                      <a:pt x="148" y="31"/>
                    </a:lnTo>
                    <a:lnTo>
                      <a:pt x="149" y="31"/>
                    </a:lnTo>
                    <a:lnTo>
                      <a:pt x="149" y="31"/>
                    </a:lnTo>
                    <a:lnTo>
                      <a:pt x="150" y="32"/>
                    </a:lnTo>
                    <a:lnTo>
                      <a:pt x="150" y="32"/>
                    </a:lnTo>
                    <a:lnTo>
                      <a:pt x="151" y="33"/>
                    </a:lnTo>
                    <a:lnTo>
                      <a:pt x="151" y="33"/>
                    </a:lnTo>
                    <a:lnTo>
                      <a:pt x="152" y="34"/>
                    </a:lnTo>
                    <a:lnTo>
                      <a:pt x="152" y="34"/>
                    </a:lnTo>
                    <a:lnTo>
                      <a:pt x="153" y="35"/>
                    </a:lnTo>
                    <a:lnTo>
                      <a:pt x="153" y="35"/>
                    </a:lnTo>
                    <a:lnTo>
                      <a:pt x="154" y="35"/>
                    </a:lnTo>
                    <a:lnTo>
                      <a:pt x="154" y="36"/>
                    </a:lnTo>
                    <a:lnTo>
                      <a:pt x="155" y="36"/>
                    </a:lnTo>
                    <a:lnTo>
                      <a:pt x="155" y="37"/>
                    </a:lnTo>
                    <a:lnTo>
                      <a:pt x="156" y="37"/>
                    </a:lnTo>
                    <a:lnTo>
                      <a:pt x="156" y="38"/>
                    </a:lnTo>
                    <a:lnTo>
                      <a:pt x="157" y="38"/>
                    </a:lnTo>
                    <a:lnTo>
                      <a:pt x="157" y="39"/>
                    </a:lnTo>
                    <a:lnTo>
                      <a:pt x="158" y="39"/>
                    </a:lnTo>
                    <a:lnTo>
                      <a:pt x="158" y="39"/>
                    </a:lnTo>
                    <a:lnTo>
                      <a:pt x="159" y="40"/>
                    </a:lnTo>
                    <a:lnTo>
                      <a:pt x="159" y="40"/>
                    </a:lnTo>
                    <a:lnTo>
                      <a:pt x="160" y="41"/>
                    </a:lnTo>
                    <a:lnTo>
                      <a:pt x="160" y="41"/>
                    </a:lnTo>
                    <a:lnTo>
                      <a:pt x="161" y="42"/>
                    </a:lnTo>
                    <a:lnTo>
                      <a:pt x="161" y="42"/>
                    </a:lnTo>
                    <a:lnTo>
                      <a:pt x="161" y="43"/>
                    </a:lnTo>
                    <a:lnTo>
                      <a:pt x="162" y="43"/>
                    </a:lnTo>
                    <a:lnTo>
                      <a:pt x="162" y="44"/>
                    </a:lnTo>
                    <a:lnTo>
                      <a:pt x="163" y="44"/>
                    </a:lnTo>
                    <a:lnTo>
                      <a:pt x="163" y="45"/>
                    </a:lnTo>
                    <a:lnTo>
                      <a:pt x="164" y="45"/>
                    </a:lnTo>
                    <a:lnTo>
                      <a:pt x="164" y="46"/>
                    </a:lnTo>
                    <a:lnTo>
                      <a:pt x="165" y="46"/>
                    </a:lnTo>
                    <a:lnTo>
                      <a:pt x="165" y="47"/>
                    </a:lnTo>
                    <a:lnTo>
                      <a:pt x="166" y="47"/>
                    </a:lnTo>
                    <a:lnTo>
                      <a:pt x="166" y="48"/>
                    </a:lnTo>
                    <a:lnTo>
                      <a:pt x="167" y="48"/>
                    </a:lnTo>
                    <a:lnTo>
                      <a:pt x="167" y="48"/>
                    </a:lnTo>
                    <a:lnTo>
                      <a:pt x="168" y="49"/>
                    </a:lnTo>
                    <a:lnTo>
                      <a:pt x="168" y="49"/>
                    </a:lnTo>
                    <a:lnTo>
                      <a:pt x="169" y="50"/>
                    </a:lnTo>
                    <a:lnTo>
                      <a:pt x="169" y="50"/>
                    </a:lnTo>
                    <a:lnTo>
                      <a:pt x="170" y="51"/>
                    </a:lnTo>
                    <a:lnTo>
                      <a:pt x="170" y="51"/>
                    </a:lnTo>
                    <a:lnTo>
                      <a:pt x="171" y="52"/>
                    </a:lnTo>
                    <a:lnTo>
                      <a:pt x="171" y="52"/>
                    </a:lnTo>
                    <a:lnTo>
                      <a:pt x="172" y="53"/>
                    </a:lnTo>
                    <a:lnTo>
                      <a:pt x="172" y="53"/>
                    </a:lnTo>
                    <a:lnTo>
                      <a:pt x="173" y="54"/>
                    </a:lnTo>
                    <a:lnTo>
                      <a:pt x="173" y="54"/>
                    </a:lnTo>
                    <a:lnTo>
                      <a:pt x="174" y="55"/>
                    </a:lnTo>
                    <a:lnTo>
                      <a:pt x="174" y="55"/>
                    </a:lnTo>
                    <a:lnTo>
                      <a:pt x="175" y="56"/>
                    </a:lnTo>
                    <a:lnTo>
                      <a:pt x="175" y="56"/>
                    </a:lnTo>
                    <a:lnTo>
                      <a:pt x="175" y="57"/>
                    </a:lnTo>
                    <a:lnTo>
                      <a:pt x="176" y="57"/>
                    </a:lnTo>
                    <a:lnTo>
                      <a:pt x="176" y="57"/>
                    </a:lnTo>
                    <a:lnTo>
                      <a:pt x="177" y="58"/>
                    </a:lnTo>
                    <a:lnTo>
                      <a:pt x="177" y="58"/>
                    </a:lnTo>
                    <a:lnTo>
                      <a:pt x="178" y="59"/>
                    </a:lnTo>
                    <a:lnTo>
                      <a:pt x="178" y="59"/>
                    </a:lnTo>
                    <a:lnTo>
                      <a:pt x="179" y="60"/>
                    </a:lnTo>
                    <a:lnTo>
                      <a:pt x="179" y="60"/>
                    </a:lnTo>
                    <a:lnTo>
                      <a:pt x="180" y="61"/>
                    </a:lnTo>
                    <a:lnTo>
                      <a:pt x="180" y="61"/>
                    </a:lnTo>
                    <a:lnTo>
                      <a:pt x="181" y="62"/>
                    </a:lnTo>
                    <a:lnTo>
                      <a:pt x="181" y="62"/>
                    </a:lnTo>
                    <a:lnTo>
                      <a:pt x="182" y="63"/>
                    </a:lnTo>
                    <a:lnTo>
                      <a:pt x="182" y="63"/>
                    </a:lnTo>
                    <a:lnTo>
                      <a:pt x="183" y="64"/>
                    </a:lnTo>
                    <a:lnTo>
                      <a:pt x="183" y="64"/>
                    </a:lnTo>
                    <a:lnTo>
                      <a:pt x="184" y="65"/>
                    </a:lnTo>
                    <a:lnTo>
                      <a:pt x="184" y="65"/>
                    </a:lnTo>
                    <a:lnTo>
                      <a:pt x="185" y="66"/>
                    </a:lnTo>
                    <a:lnTo>
                      <a:pt x="185" y="66"/>
                    </a:lnTo>
                    <a:lnTo>
                      <a:pt x="186" y="66"/>
                    </a:lnTo>
                    <a:lnTo>
                      <a:pt x="186" y="67"/>
                    </a:lnTo>
                    <a:lnTo>
                      <a:pt x="187" y="67"/>
                    </a:lnTo>
                    <a:lnTo>
                      <a:pt x="187" y="68"/>
                    </a:lnTo>
                    <a:lnTo>
                      <a:pt x="188" y="68"/>
                    </a:lnTo>
                    <a:lnTo>
                      <a:pt x="188" y="69"/>
                    </a:lnTo>
                    <a:lnTo>
                      <a:pt x="189" y="69"/>
                    </a:lnTo>
                    <a:lnTo>
                      <a:pt x="189" y="70"/>
                    </a:lnTo>
                    <a:lnTo>
                      <a:pt x="189" y="70"/>
                    </a:lnTo>
                    <a:lnTo>
                      <a:pt x="190" y="70"/>
                    </a:lnTo>
                    <a:lnTo>
                      <a:pt x="190" y="71"/>
                    </a:lnTo>
                    <a:lnTo>
                      <a:pt x="191" y="71"/>
                    </a:lnTo>
                    <a:lnTo>
                      <a:pt x="191" y="72"/>
                    </a:lnTo>
                    <a:lnTo>
                      <a:pt x="192" y="72"/>
                    </a:lnTo>
                    <a:lnTo>
                      <a:pt x="192" y="73"/>
                    </a:lnTo>
                    <a:lnTo>
                      <a:pt x="193" y="73"/>
                    </a:lnTo>
                    <a:lnTo>
                      <a:pt x="193" y="74"/>
                    </a:lnTo>
                    <a:lnTo>
                      <a:pt x="194" y="74"/>
                    </a:lnTo>
                    <a:lnTo>
                      <a:pt x="194" y="75"/>
                    </a:lnTo>
                    <a:lnTo>
                      <a:pt x="195" y="75"/>
                    </a:lnTo>
                    <a:lnTo>
                      <a:pt x="195" y="75"/>
                    </a:lnTo>
                    <a:lnTo>
                      <a:pt x="196" y="76"/>
                    </a:lnTo>
                    <a:lnTo>
                      <a:pt x="196" y="76"/>
                    </a:lnTo>
                    <a:lnTo>
                      <a:pt x="197" y="77"/>
                    </a:lnTo>
                    <a:lnTo>
                      <a:pt x="197" y="77"/>
                    </a:lnTo>
                    <a:lnTo>
                      <a:pt x="198" y="78"/>
                    </a:lnTo>
                    <a:lnTo>
                      <a:pt x="198" y="78"/>
                    </a:lnTo>
                    <a:lnTo>
                      <a:pt x="199" y="79"/>
                    </a:lnTo>
                    <a:lnTo>
                      <a:pt x="199" y="79"/>
                    </a:lnTo>
                    <a:lnTo>
                      <a:pt x="200" y="79"/>
                    </a:lnTo>
                    <a:lnTo>
                      <a:pt x="200" y="80"/>
                    </a:lnTo>
                    <a:lnTo>
                      <a:pt x="201" y="80"/>
                    </a:lnTo>
                    <a:lnTo>
                      <a:pt x="201" y="81"/>
                    </a:lnTo>
                    <a:lnTo>
                      <a:pt x="202" y="81"/>
                    </a:lnTo>
                    <a:lnTo>
                      <a:pt x="202" y="81"/>
                    </a:lnTo>
                    <a:lnTo>
                      <a:pt x="203" y="82"/>
                    </a:lnTo>
                    <a:lnTo>
                      <a:pt x="203" y="82"/>
                    </a:lnTo>
                    <a:lnTo>
                      <a:pt x="204" y="83"/>
                    </a:lnTo>
                    <a:lnTo>
                      <a:pt x="204" y="83"/>
                    </a:lnTo>
                    <a:lnTo>
                      <a:pt x="204" y="84"/>
                    </a:lnTo>
                    <a:lnTo>
                      <a:pt x="205" y="84"/>
                    </a:lnTo>
                    <a:lnTo>
                      <a:pt x="205" y="84"/>
                    </a:lnTo>
                    <a:lnTo>
                      <a:pt x="206" y="85"/>
                    </a:lnTo>
                    <a:lnTo>
                      <a:pt x="206" y="85"/>
                    </a:lnTo>
                    <a:lnTo>
                      <a:pt x="207" y="86"/>
                    </a:lnTo>
                    <a:lnTo>
                      <a:pt x="207" y="86"/>
                    </a:lnTo>
                    <a:lnTo>
                      <a:pt x="208" y="86"/>
                    </a:lnTo>
                    <a:lnTo>
                      <a:pt x="208" y="87"/>
                    </a:lnTo>
                    <a:lnTo>
                      <a:pt x="209" y="87"/>
                    </a:lnTo>
                    <a:lnTo>
                      <a:pt x="209" y="88"/>
                    </a:lnTo>
                    <a:lnTo>
                      <a:pt x="210" y="88"/>
                    </a:lnTo>
                    <a:lnTo>
                      <a:pt x="210" y="88"/>
                    </a:lnTo>
                    <a:lnTo>
                      <a:pt x="211" y="89"/>
                    </a:lnTo>
                    <a:lnTo>
                      <a:pt x="211" y="89"/>
                    </a:lnTo>
                    <a:lnTo>
                      <a:pt x="212" y="89"/>
                    </a:lnTo>
                    <a:lnTo>
                      <a:pt x="212" y="90"/>
                    </a:lnTo>
                    <a:lnTo>
                      <a:pt x="213" y="90"/>
                    </a:lnTo>
                    <a:lnTo>
                      <a:pt x="213" y="90"/>
                    </a:lnTo>
                    <a:lnTo>
                      <a:pt x="214" y="91"/>
                    </a:lnTo>
                    <a:lnTo>
                      <a:pt x="214" y="91"/>
                    </a:lnTo>
                    <a:lnTo>
                      <a:pt x="215" y="92"/>
                    </a:lnTo>
                    <a:lnTo>
                      <a:pt x="215" y="92"/>
                    </a:lnTo>
                    <a:lnTo>
                      <a:pt x="216" y="92"/>
                    </a:lnTo>
                    <a:lnTo>
                      <a:pt x="216" y="93"/>
                    </a:lnTo>
                    <a:lnTo>
                      <a:pt x="217" y="93"/>
                    </a:lnTo>
                    <a:lnTo>
                      <a:pt x="217" y="93"/>
                    </a:lnTo>
                    <a:lnTo>
                      <a:pt x="218" y="94"/>
                    </a:lnTo>
                    <a:lnTo>
                      <a:pt x="218" y="94"/>
                    </a:lnTo>
                    <a:lnTo>
                      <a:pt x="218" y="94"/>
                    </a:lnTo>
                    <a:lnTo>
                      <a:pt x="219" y="95"/>
                    </a:lnTo>
                    <a:lnTo>
                      <a:pt x="219" y="95"/>
                    </a:lnTo>
                    <a:lnTo>
                      <a:pt x="220" y="95"/>
                    </a:lnTo>
                    <a:lnTo>
                      <a:pt x="220" y="96"/>
                    </a:lnTo>
                    <a:lnTo>
                      <a:pt x="221" y="96"/>
                    </a:lnTo>
                    <a:lnTo>
                      <a:pt x="221" y="96"/>
                    </a:lnTo>
                    <a:lnTo>
                      <a:pt x="222" y="96"/>
                    </a:lnTo>
                    <a:lnTo>
                      <a:pt x="222" y="97"/>
                    </a:lnTo>
                    <a:lnTo>
                      <a:pt x="223" y="97"/>
                    </a:lnTo>
                    <a:lnTo>
                      <a:pt x="223" y="97"/>
                    </a:lnTo>
                    <a:lnTo>
                      <a:pt x="224" y="98"/>
                    </a:lnTo>
                    <a:lnTo>
                      <a:pt x="224" y="98"/>
                    </a:lnTo>
                    <a:lnTo>
                      <a:pt x="225" y="98"/>
                    </a:lnTo>
                    <a:lnTo>
                      <a:pt x="225" y="98"/>
                    </a:lnTo>
                    <a:lnTo>
                      <a:pt x="226" y="99"/>
                    </a:lnTo>
                    <a:lnTo>
                      <a:pt x="226" y="99"/>
                    </a:lnTo>
                    <a:lnTo>
                      <a:pt x="227" y="99"/>
                    </a:lnTo>
                    <a:lnTo>
                      <a:pt x="227" y="100"/>
                    </a:lnTo>
                    <a:lnTo>
                      <a:pt x="228" y="100"/>
                    </a:lnTo>
                    <a:lnTo>
                      <a:pt x="228" y="100"/>
                    </a:lnTo>
                    <a:lnTo>
                      <a:pt x="229" y="100"/>
                    </a:lnTo>
                    <a:lnTo>
                      <a:pt x="229" y="101"/>
                    </a:lnTo>
                    <a:lnTo>
                      <a:pt x="230" y="101"/>
                    </a:lnTo>
                    <a:lnTo>
                      <a:pt x="230" y="101"/>
                    </a:lnTo>
                    <a:lnTo>
                      <a:pt x="231" y="101"/>
                    </a:lnTo>
                    <a:lnTo>
                      <a:pt x="231" y="102"/>
                    </a:lnTo>
                    <a:lnTo>
                      <a:pt x="232" y="102"/>
                    </a:lnTo>
                    <a:lnTo>
                      <a:pt x="232" y="102"/>
                    </a:lnTo>
                    <a:lnTo>
                      <a:pt x="232" y="102"/>
                    </a:lnTo>
                    <a:lnTo>
                      <a:pt x="233" y="103"/>
                    </a:lnTo>
                    <a:lnTo>
                      <a:pt x="233" y="103"/>
                    </a:lnTo>
                    <a:lnTo>
                      <a:pt x="234" y="103"/>
                    </a:lnTo>
                    <a:lnTo>
                      <a:pt x="234" y="103"/>
                    </a:lnTo>
                    <a:lnTo>
                      <a:pt x="235" y="103"/>
                    </a:lnTo>
                    <a:lnTo>
                      <a:pt x="235" y="104"/>
                    </a:lnTo>
                    <a:lnTo>
                      <a:pt x="236" y="104"/>
                    </a:lnTo>
                    <a:lnTo>
                      <a:pt x="236" y="104"/>
                    </a:lnTo>
                    <a:lnTo>
                      <a:pt x="237" y="104"/>
                    </a:lnTo>
                    <a:lnTo>
                      <a:pt x="237" y="105"/>
                    </a:lnTo>
                    <a:lnTo>
                      <a:pt x="238" y="105"/>
                    </a:lnTo>
                    <a:lnTo>
                      <a:pt x="238" y="105"/>
                    </a:lnTo>
                    <a:lnTo>
                      <a:pt x="239" y="105"/>
                    </a:lnTo>
                    <a:lnTo>
                      <a:pt x="239" y="105"/>
                    </a:lnTo>
                    <a:lnTo>
                      <a:pt x="240" y="105"/>
                    </a:lnTo>
                    <a:lnTo>
                      <a:pt x="240" y="106"/>
                    </a:lnTo>
                    <a:lnTo>
                      <a:pt x="241" y="106"/>
                    </a:lnTo>
                    <a:lnTo>
                      <a:pt x="241" y="106"/>
                    </a:lnTo>
                    <a:lnTo>
                      <a:pt x="242" y="106"/>
                    </a:lnTo>
                    <a:lnTo>
                      <a:pt x="242" y="106"/>
                    </a:lnTo>
                    <a:lnTo>
                      <a:pt x="242" y="106"/>
                    </a:lnTo>
                    <a:lnTo>
                      <a:pt x="243" y="106"/>
                    </a:lnTo>
                    <a:lnTo>
                      <a:pt x="243" y="107"/>
                    </a:lnTo>
                    <a:lnTo>
                      <a:pt x="244" y="107"/>
                    </a:lnTo>
                    <a:lnTo>
                      <a:pt x="244" y="107"/>
                    </a:lnTo>
                    <a:lnTo>
                      <a:pt x="245" y="107"/>
                    </a:lnTo>
                    <a:lnTo>
                      <a:pt x="245" y="107"/>
                    </a:lnTo>
                    <a:lnTo>
                      <a:pt x="246" y="107"/>
                    </a:lnTo>
                    <a:lnTo>
                      <a:pt x="246" y="107"/>
                    </a:lnTo>
                    <a:lnTo>
                      <a:pt x="247" y="108"/>
                    </a:lnTo>
                    <a:lnTo>
                      <a:pt x="247" y="108"/>
                    </a:lnTo>
                    <a:lnTo>
                      <a:pt x="248" y="108"/>
                    </a:lnTo>
                    <a:lnTo>
                      <a:pt x="248" y="108"/>
                    </a:lnTo>
                    <a:lnTo>
                      <a:pt x="249" y="108"/>
                    </a:lnTo>
                    <a:lnTo>
                      <a:pt x="249" y="108"/>
                    </a:lnTo>
                    <a:lnTo>
                      <a:pt x="250" y="108"/>
                    </a:lnTo>
                    <a:lnTo>
                      <a:pt x="250" y="108"/>
                    </a:lnTo>
                    <a:lnTo>
                      <a:pt x="251" y="108"/>
                    </a:lnTo>
                    <a:lnTo>
                      <a:pt x="251" y="108"/>
                    </a:lnTo>
                    <a:lnTo>
                      <a:pt x="252" y="109"/>
                    </a:lnTo>
                    <a:lnTo>
                      <a:pt x="252" y="109"/>
                    </a:lnTo>
                    <a:lnTo>
                      <a:pt x="253" y="109"/>
                    </a:lnTo>
                    <a:lnTo>
                      <a:pt x="253" y="109"/>
                    </a:lnTo>
                    <a:lnTo>
                      <a:pt x="254" y="109"/>
                    </a:lnTo>
                    <a:lnTo>
                      <a:pt x="254" y="109"/>
                    </a:lnTo>
                    <a:lnTo>
                      <a:pt x="255" y="109"/>
                    </a:lnTo>
                    <a:lnTo>
                      <a:pt x="255" y="109"/>
                    </a:lnTo>
                    <a:lnTo>
                      <a:pt x="256" y="109"/>
                    </a:lnTo>
                    <a:lnTo>
                      <a:pt x="256" y="109"/>
                    </a:lnTo>
                    <a:lnTo>
                      <a:pt x="256" y="109"/>
                    </a:lnTo>
                    <a:lnTo>
                      <a:pt x="257" y="109"/>
                    </a:lnTo>
                    <a:lnTo>
                      <a:pt x="257" y="109"/>
                    </a:lnTo>
                    <a:lnTo>
                      <a:pt x="258" y="109"/>
                    </a:lnTo>
                    <a:lnTo>
                      <a:pt x="258" y="109"/>
                    </a:lnTo>
                    <a:lnTo>
                      <a:pt x="259" y="109"/>
                    </a:lnTo>
                    <a:lnTo>
                      <a:pt x="259" y="109"/>
                    </a:lnTo>
                    <a:lnTo>
                      <a:pt x="260" y="109"/>
                    </a:lnTo>
                    <a:lnTo>
                      <a:pt x="260" y="109"/>
                    </a:lnTo>
                    <a:lnTo>
                      <a:pt x="261" y="109"/>
                    </a:lnTo>
                    <a:lnTo>
                      <a:pt x="261" y="109"/>
                    </a:lnTo>
                    <a:lnTo>
                      <a:pt x="262" y="109"/>
                    </a:lnTo>
                    <a:lnTo>
                      <a:pt x="262" y="109"/>
                    </a:lnTo>
                    <a:lnTo>
                      <a:pt x="263" y="109"/>
                    </a:lnTo>
                    <a:lnTo>
                      <a:pt x="263" y="109"/>
                    </a:lnTo>
                    <a:lnTo>
                      <a:pt x="264" y="109"/>
                    </a:lnTo>
                    <a:lnTo>
                      <a:pt x="264" y="109"/>
                    </a:lnTo>
                    <a:lnTo>
                      <a:pt x="265" y="109"/>
                    </a:lnTo>
                    <a:lnTo>
                      <a:pt x="265" y="109"/>
                    </a:lnTo>
                    <a:lnTo>
                      <a:pt x="266" y="109"/>
                    </a:lnTo>
                    <a:lnTo>
                      <a:pt x="266" y="109"/>
                    </a:lnTo>
                    <a:lnTo>
                      <a:pt x="267" y="109"/>
                    </a:lnTo>
                    <a:lnTo>
                      <a:pt x="267" y="109"/>
                    </a:lnTo>
                    <a:lnTo>
                      <a:pt x="268" y="109"/>
                    </a:lnTo>
                    <a:lnTo>
                      <a:pt x="268" y="109"/>
                    </a:lnTo>
                    <a:lnTo>
                      <a:pt x="269" y="109"/>
                    </a:lnTo>
                    <a:lnTo>
                      <a:pt x="269" y="109"/>
                    </a:lnTo>
                    <a:lnTo>
                      <a:pt x="270" y="108"/>
                    </a:lnTo>
                    <a:lnTo>
                      <a:pt x="270" y="108"/>
                    </a:lnTo>
                    <a:lnTo>
                      <a:pt x="270" y="108"/>
                    </a:lnTo>
                    <a:lnTo>
                      <a:pt x="271" y="108"/>
                    </a:lnTo>
                    <a:lnTo>
                      <a:pt x="271" y="108"/>
                    </a:lnTo>
                    <a:lnTo>
                      <a:pt x="272" y="108"/>
                    </a:lnTo>
                    <a:lnTo>
                      <a:pt x="272" y="108"/>
                    </a:lnTo>
                    <a:lnTo>
                      <a:pt x="273" y="108"/>
                    </a:lnTo>
                    <a:lnTo>
                      <a:pt x="273" y="108"/>
                    </a:lnTo>
                    <a:lnTo>
                      <a:pt x="274" y="108"/>
                    </a:lnTo>
                    <a:lnTo>
                      <a:pt x="274" y="107"/>
                    </a:lnTo>
                    <a:lnTo>
                      <a:pt x="275" y="107"/>
                    </a:lnTo>
                    <a:lnTo>
                      <a:pt x="275" y="107"/>
                    </a:lnTo>
                    <a:lnTo>
                      <a:pt x="276" y="107"/>
                    </a:lnTo>
                    <a:lnTo>
                      <a:pt x="276" y="107"/>
                    </a:lnTo>
                    <a:lnTo>
                      <a:pt x="277" y="107"/>
                    </a:lnTo>
                    <a:lnTo>
                      <a:pt x="277" y="107"/>
                    </a:lnTo>
                    <a:lnTo>
                      <a:pt x="278" y="106"/>
                    </a:lnTo>
                    <a:lnTo>
                      <a:pt x="278" y="106"/>
                    </a:lnTo>
                    <a:lnTo>
                      <a:pt x="279" y="106"/>
                    </a:lnTo>
                    <a:lnTo>
                      <a:pt x="279" y="106"/>
                    </a:lnTo>
                    <a:lnTo>
                      <a:pt x="280" y="106"/>
                    </a:lnTo>
                    <a:lnTo>
                      <a:pt x="280" y="106"/>
                    </a:lnTo>
                    <a:lnTo>
                      <a:pt x="281" y="106"/>
                    </a:lnTo>
                    <a:lnTo>
                      <a:pt x="281" y="105"/>
                    </a:lnTo>
                    <a:lnTo>
                      <a:pt x="282" y="105"/>
                    </a:lnTo>
                    <a:lnTo>
                      <a:pt x="282" y="105"/>
                    </a:lnTo>
                    <a:lnTo>
                      <a:pt x="283" y="105"/>
                    </a:lnTo>
                    <a:lnTo>
                      <a:pt x="283" y="105"/>
                    </a:lnTo>
                    <a:lnTo>
                      <a:pt x="284" y="105"/>
                    </a:lnTo>
                    <a:lnTo>
                      <a:pt x="284" y="104"/>
                    </a:lnTo>
                    <a:lnTo>
                      <a:pt x="284" y="104"/>
                    </a:lnTo>
                    <a:lnTo>
                      <a:pt x="285" y="104"/>
                    </a:lnTo>
                    <a:lnTo>
                      <a:pt x="285" y="104"/>
                    </a:lnTo>
                    <a:lnTo>
                      <a:pt x="286" y="103"/>
                    </a:lnTo>
                    <a:lnTo>
                      <a:pt x="286" y="103"/>
                    </a:lnTo>
                    <a:lnTo>
                      <a:pt x="287" y="103"/>
                    </a:lnTo>
                    <a:lnTo>
                      <a:pt x="287" y="103"/>
                    </a:lnTo>
                    <a:lnTo>
                      <a:pt x="288" y="103"/>
                    </a:lnTo>
                    <a:lnTo>
                      <a:pt x="288" y="102"/>
                    </a:lnTo>
                    <a:lnTo>
                      <a:pt x="289" y="102"/>
                    </a:lnTo>
                    <a:lnTo>
                      <a:pt x="289" y="102"/>
                    </a:lnTo>
                    <a:lnTo>
                      <a:pt x="290" y="102"/>
                    </a:lnTo>
                    <a:lnTo>
                      <a:pt x="290" y="101"/>
                    </a:lnTo>
                    <a:lnTo>
                      <a:pt x="291" y="101"/>
                    </a:lnTo>
                    <a:lnTo>
                      <a:pt x="291" y="101"/>
                    </a:lnTo>
                    <a:lnTo>
                      <a:pt x="292" y="101"/>
                    </a:lnTo>
                    <a:lnTo>
                      <a:pt x="292" y="100"/>
                    </a:lnTo>
                    <a:lnTo>
                      <a:pt x="293" y="100"/>
                    </a:lnTo>
                    <a:lnTo>
                      <a:pt x="293" y="100"/>
                    </a:lnTo>
                    <a:lnTo>
                      <a:pt x="294" y="100"/>
                    </a:lnTo>
                    <a:lnTo>
                      <a:pt x="294" y="99"/>
                    </a:lnTo>
                    <a:lnTo>
                      <a:pt x="295" y="99"/>
                    </a:lnTo>
                    <a:lnTo>
                      <a:pt x="295" y="99"/>
                    </a:lnTo>
                    <a:lnTo>
                      <a:pt x="296" y="98"/>
                    </a:lnTo>
                    <a:lnTo>
                      <a:pt x="296" y="98"/>
                    </a:lnTo>
                    <a:lnTo>
                      <a:pt x="297" y="98"/>
                    </a:lnTo>
                    <a:lnTo>
                      <a:pt x="297" y="98"/>
                    </a:lnTo>
                    <a:lnTo>
                      <a:pt x="298" y="97"/>
                    </a:lnTo>
                    <a:lnTo>
                      <a:pt x="298" y="97"/>
                    </a:lnTo>
                    <a:lnTo>
                      <a:pt x="299" y="97"/>
                    </a:lnTo>
                    <a:lnTo>
                      <a:pt x="299" y="96"/>
                    </a:lnTo>
                    <a:lnTo>
                      <a:pt x="299" y="96"/>
                    </a:lnTo>
                    <a:lnTo>
                      <a:pt x="300" y="96"/>
                    </a:lnTo>
                    <a:lnTo>
                      <a:pt x="300" y="96"/>
                    </a:lnTo>
                    <a:lnTo>
                      <a:pt x="301" y="95"/>
                    </a:lnTo>
                    <a:lnTo>
                      <a:pt x="301" y="95"/>
                    </a:lnTo>
                    <a:lnTo>
                      <a:pt x="302" y="95"/>
                    </a:lnTo>
                    <a:lnTo>
                      <a:pt x="302" y="94"/>
                    </a:lnTo>
                    <a:lnTo>
                      <a:pt x="303" y="94"/>
                    </a:lnTo>
                    <a:lnTo>
                      <a:pt x="303" y="94"/>
                    </a:lnTo>
                    <a:lnTo>
                      <a:pt x="304" y="93"/>
                    </a:lnTo>
                    <a:lnTo>
                      <a:pt x="304" y="93"/>
                    </a:lnTo>
                    <a:lnTo>
                      <a:pt x="305" y="93"/>
                    </a:lnTo>
                    <a:lnTo>
                      <a:pt x="305" y="92"/>
                    </a:lnTo>
                    <a:lnTo>
                      <a:pt x="306" y="92"/>
                    </a:lnTo>
                    <a:lnTo>
                      <a:pt x="306" y="92"/>
                    </a:lnTo>
                    <a:lnTo>
                      <a:pt x="307" y="91"/>
                    </a:lnTo>
                    <a:lnTo>
                      <a:pt x="307" y="91"/>
                    </a:lnTo>
                    <a:lnTo>
                      <a:pt x="308" y="90"/>
                    </a:lnTo>
                    <a:lnTo>
                      <a:pt x="308" y="90"/>
                    </a:lnTo>
                    <a:lnTo>
                      <a:pt x="309" y="90"/>
                    </a:lnTo>
                    <a:lnTo>
                      <a:pt x="309" y="89"/>
                    </a:lnTo>
                    <a:lnTo>
                      <a:pt x="310" y="89"/>
                    </a:lnTo>
                    <a:lnTo>
                      <a:pt x="310" y="89"/>
                    </a:lnTo>
                    <a:lnTo>
                      <a:pt x="311" y="88"/>
                    </a:lnTo>
                    <a:lnTo>
                      <a:pt x="311" y="88"/>
                    </a:lnTo>
                    <a:lnTo>
                      <a:pt x="312" y="88"/>
                    </a:lnTo>
                    <a:lnTo>
                      <a:pt x="312" y="87"/>
                    </a:lnTo>
                    <a:lnTo>
                      <a:pt x="313" y="87"/>
                    </a:lnTo>
                    <a:lnTo>
                      <a:pt x="313" y="86"/>
                    </a:lnTo>
                    <a:lnTo>
                      <a:pt x="313" y="86"/>
                    </a:lnTo>
                    <a:lnTo>
                      <a:pt x="314" y="86"/>
                    </a:lnTo>
                    <a:lnTo>
                      <a:pt x="314" y="85"/>
                    </a:lnTo>
                    <a:lnTo>
                      <a:pt x="315" y="85"/>
                    </a:lnTo>
                    <a:lnTo>
                      <a:pt x="315" y="84"/>
                    </a:lnTo>
                    <a:lnTo>
                      <a:pt x="316" y="84"/>
                    </a:lnTo>
                    <a:lnTo>
                      <a:pt x="316" y="84"/>
                    </a:lnTo>
                    <a:lnTo>
                      <a:pt x="317" y="83"/>
                    </a:lnTo>
                    <a:lnTo>
                      <a:pt x="317" y="83"/>
                    </a:lnTo>
                    <a:lnTo>
                      <a:pt x="318" y="82"/>
                    </a:lnTo>
                    <a:lnTo>
                      <a:pt x="318" y="82"/>
                    </a:lnTo>
                    <a:lnTo>
                      <a:pt x="319" y="81"/>
                    </a:lnTo>
                    <a:lnTo>
                      <a:pt x="319" y="81"/>
                    </a:lnTo>
                    <a:lnTo>
                      <a:pt x="320" y="81"/>
                    </a:lnTo>
                    <a:lnTo>
                      <a:pt x="320" y="80"/>
                    </a:lnTo>
                    <a:lnTo>
                      <a:pt x="321" y="80"/>
                    </a:lnTo>
                    <a:lnTo>
                      <a:pt x="321" y="79"/>
                    </a:lnTo>
                    <a:lnTo>
                      <a:pt x="322" y="79"/>
                    </a:lnTo>
                    <a:lnTo>
                      <a:pt x="322" y="79"/>
                    </a:lnTo>
                    <a:lnTo>
                      <a:pt x="323" y="78"/>
                    </a:lnTo>
                    <a:lnTo>
                      <a:pt x="323" y="78"/>
                    </a:lnTo>
                    <a:lnTo>
                      <a:pt x="324" y="77"/>
                    </a:lnTo>
                    <a:lnTo>
                      <a:pt x="324" y="77"/>
                    </a:lnTo>
                    <a:lnTo>
                      <a:pt x="325" y="76"/>
                    </a:lnTo>
                    <a:lnTo>
                      <a:pt x="325" y="76"/>
                    </a:lnTo>
                    <a:lnTo>
                      <a:pt x="326" y="75"/>
                    </a:lnTo>
                    <a:lnTo>
                      <a:pt x="326" y="75"/>
                    </a:lnTo>
                    <a:lnTo>
                      <a:pt x="327" y="75"/>
                    </a:lnTo>
                    <a:lnTo>
                      <a:pt x="327" y="74"/>
                    </a:lnTo>
                    <a:lnTo>
                      <a:pt x="327" y="74"/>
                    </a:lnTo>
                    <a:lnTo>
                      <a:pt x="328" y="73"/>
                    </a:lnTo>
                    <a:lnTo>
                      <a:pt x="328" y="73"/>
                    </a:lnTo>
                    <a:lnTo>
                      <a:pt x="329" y="72"/>
                    </a:lnTo>
                    <a:lnTo>
                      <a:pt x="329" y="72"/>
                    </a:lnTo>
                    <a:lnTo>
                      <a:pt x="330" y="71"/>
                    </a:lnTo>
                    <a:lnTo>
                      <a:pt x="330" y="71"/>
                    </a:lnTo>
                    <a:lnTo>
                      <a:pt x="331" y="70"/>
                    </a:lnTo>
                    <a:lnTo>
                      <a:pt x="331" y="70"/>
                    </a:lnTo>
                    <a:lnTo>
                      <a:pt x="332" y="70"/>
                    </a:lnTo>
                    <a:lnTo>
                      <a:pt x="332" y="69"/>
                    </a:lnTo>
                    <a:lnTo>
                      <a:pt x="333" y="69"/>
                    </a:lnTo>
                    <a:lnTo>
                      <a:pt x="333" y="68"/>
                    </a:lnTo>
                    <a:lnTo>
                      <a:pt x="334" y="68"/>
                    </a:lnTo>
                    <a:lnTo>
                      <a:pt x="334" y="67"/>
                    </a:lnTo>
                    <a:lnTo>
                      <a:pt x="335" y="67"/>
                    </a:lnTo>
                    <a:lnTo>
                      <a:pt x="335" y="66"/>
                    </a:lnTo>
                    <a:lnTo>
                      <a:pt x="336" y="66"/>
                    </a:lnTo>
                    <a:lnTo>
                      <a:pt x="336" y="66"/>
                    </a:lnTo>
                    <a:lnTo>
                      <a:pt x="337" y="65"/>
                    </a:lnTo>
                    <a:lnTo>
                      <a:pt x="337" y="65"/>
                    </a:lnTo>
                    <a:lnTo>
                      <a:pt x="338" y="64"/>
                    </a:lnTo>
                    <a:lnTo>
                      <a:pt x="338" y="64"/>
                    </a:lnTo>
                    <a:lnTo>
                      <a:pt x="339" y="63"/>
                    </a:lnTo>
                    <a:lnTo>
                      <a:pt x="339" y="63"/>
                    </a:lnTo>
                    <a:lnTo>
                      <a:pt x="340" y="62"/>
                    </a:lnTo>
                    <a:lnTo>
                      <a:pt x="340" y="62"/>
                    </a:lnTo>
                    <a:lnTo>
                      <a:pt x="341" y="61"/>
                    </a:lnTo>
                    <a:lnTo>
                      <a:pt x="341" y="61"/>
                    </a:lnTo>
                    <a:lnTo>
                      <a:pt x="341" y="60"/>
                    </a:lnTo>
                    <a:lnTo>
                      <a:pt x="342" y="60"/>
                    </a:lnTo>
                    <a:lnTo>
                      <a:pt x="342" y="59"/>
                    </a:lnTo>
                    <a:lnTo>
                      <a:pt x="343" y="59"/>
                    </a:lnTo>
                    <a:lnTo>
                      <a:pt x="343" y="58"/>
                    </a:lnTo>
                    <a:lnTo>
                      <a:pt x="344" y="58"/>
                    </a:lnTo>
                    <a:lnTo>
                      <a:pt x="344" y="57"/>
                    </a:lnTo>
                    <a:lnTo>
                      <a:pt x="345" y="57"/>
                    </a:lnTo>
                    <a:lnTo>
                      <a:pt x="345" y="57"/>
                    </a:lnTo>
                    <a:lnTo>
                      <a:pt x="346" y="56"/>
                    </a:lnTo>
                    <a:lnTo>
                      <a:pt x="346" y="56"/>
                    </a:lnTo>
                    <a:lnTo>
                      <a:pt x="347" y="55"/>
                    </a:lnTo>
                    <a:lnTo>
                      <a:pt x="347" y="55"/>
                    </a:lnTo>
                  </a:path>
                </a:pathLst>
              </a:cu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1129" name="Line 361"/>
              <p:cNvSpPr>
                <a:spLocks noChangeAspect="1" noChangeShapeType="1"/>
              </p:cNvSpPr>
              <p:nvPr/>
            </p:nvSpPr>
            <p:spPr bwMode="auto">
              <a:xfrm>
                <a:off x="11521" y="17035"/>
                <a:ext cx="2132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61130" name="Text Box 362"/>
            <p:cNvSpPr txBox="1">
              <a:spLocks noChangeArrowheads="1"/>
            </p:cNvSpPr>
            <p:nvPr/>
          </p:nvSpPr>
          <p:spPr bwMode="auto">
            <a:xfrm>
              <a:off x="931" y="3766"/>
              <a:ext cx="888" cy="1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17200" tIns="8600" rIns="17200" bIns="8600">
              <a:spAutoFit/>
            </a:bodyPr>
            <a:lstStyle/>
            <a:p>
              <a:pPr defTabSz="171450">
                <a:spcBef>
                  <a:spcPct val="50000"/>
                </a:spcBef>
              </a:pPr>
              <a:r>
                <a:rPr lang="en-US" altLang="ja-JP" sz="1600" b="1">
                  <a:latin typeface="Arial" charset="0"/>
                </a:rPr>
                <a:t>Oscillation</a:t>
              </a:r>
            </a:p>
          </p:txBody>
        </p:sp>
        <p:sp>
          <p:nvSpPr>
            <p:cNvPr id="161131" name="Text Box 363"/>
            <p:cNvSpPr txBox="1">
              <a:spLocks noChangeArrowheads="1"/>
            </p:cNvSpPr>
            <p:nvPr/>
          </p:nvSpPr>
          <p:spPr bwMode="auto">
            <a:xfrm>
              <a:off x="1827" y="3766"/>
              <a:ext cx="1066" cy="1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17200" tIns="8600" rIns="17200" bIns="8600">
              <a:spAutoFit/>
            </a:bodyPr>
            <a:lstStyle/>
            <a:p>
              <a:pPr defTabSz="171450">
                <a:spcBef>
                  <a:spcPct val="50000"/>
                </a:spcBef>
              </a:pPr>
              <a:r>
                <a:rPr lang="en-US" altLang="ja-JP" sz="1600" b="1">
                  <a:latin typeface="Arial" charset="0"/>
                </a:rPr>
                <a:t>Fragmentation</a:t>
              </a:r>
            </a:p>
          </p:txBody>
        </p:sp>
        <p:sp>
          <p:nvSpPr>
            <p:cNvPr id="161132" name="Text Box 364"/>
            <p:cNvSpPr txBox="1">
              <a:spLocks noChangeArrowheads="1"/>
            </p:cNvSpPr>
            <p:nvPr/>
          </p:nvSpPr>
          <p:spPr bwMode="auto">
            <a:xfrm>
              <a:off x="3368" y="3757"/>
              <a:ext cx="1372" cy="1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17200" tIns="8600" rIns="17200" bIns="8600">
              <a:spAutoFit/>
            </a:bodyPr>
            <a:lstStyle/>
            <a:p>
              <a:pPr defTabSz="171450">
                <a:spcBef>
                  <a:spcPct val="50000"/>
                </a:spcBef>
              </a:pPr>
              <a:r>
                <a:rPr lang="en-US" altLang="ja-JP" sz="1600" b="1">
                  <a:latin typeface="Arial" charset="0"/>
                </a:rPr>
                <a:t>Diffusion of inner gas</a:t>
              </a:r>
            </a:p>
          </p:txBody>
        </p:sp>
        <p:sp>
          <p:nvSpPr>
            <p:cNvPr id="161133" name="Text Box 365"/>
            <p:cNvSpPr txBox="1">
              <a:spLocks noChangeArrowheads="1"/>
            </p:cNvSpPr>
            <p:nvPr/>
          </p:nvSpPr>
          <p:spPr bwMode="auto">
            <a:xfrm>
              <a:off x="1087" y="2213"/>
              <a:ext cx="1243" cy="1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17200" tIns="8600" rIns="17200" bIns="8600">
              <a:spAutoFit/>
            </a:bodyPr>
            <a:lstStyle/>
            <a:p>
              <a:pPr algn="ctr" defTabSz="171450">
                <a:spcBef>
                  <a:spcPct val="50000"/>
                </a:spcBef>
              </a:pPr>
              <a:r>
                <a:rPr lang="en-US" altLang="ja-JP" b="1">
                  <a:latin typeface="Arial" charset="0"/>
                </a:rPr>
                <a:t>Irradiation</a:t>
              </a:r>
            </a:p>
          </p:txBody>
        </p:sp>
        <p:sp>
          <p:nvSpPr>
            <p:cNvPr id="161134" name="Line 366"/>
            <p:cNvSpPr>
              <a:spLocks noChangeShapeType="1"/>
            </p:cNvSpPr>
            <p:nvPr/>
          </p:nvSpPr>
          <p:spPr bwMode="auto">
            <a:xfrm>
              <a:off x="934" y="4021"/>
              <a:ext cx="3734" cy="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1135" name="AutoShape 367"/>
            <p:cNvSpPr>
              <a:spLocks noChangeArrowheads="1"/>
            </p:cNvSpPr>
            <p:nvPr/>
          </p:nvSpPr>
          <p:spPr bwMode="auto">
            <a:xfrm>
              <a:off x="703" y="2205"/>
              <a:ext cx="2133" cy="1880"/>
            </a:xfrm>
            <a:prstGeom prst="roundRect">
              <a:avLst>
                <a:gd name="adj" fmla="val 7130"/>
              </a:avLst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136" name="AutoShape 368"/>
            <p:cNvSpPr>
              <a:spLocks noChangeArrowheads="1"/>
            </p:cNvSpPr>
            <p:nvPr/>
          </p:nvSpPr>
          <p:spPr bwMode="auto">
            <a:xfrm>
              <a:off x="2924" y="2219"/>
              <a:ext cx="2133" cy="1859"/>
            </a:xfrm>
            <a:prstGeom prst="roundRect">
              <a:avLst>
                <a:gd name="adj" fmla="val 5551"/>
              </a:avLst>
            </a:prstGeom>
            <a:noFill/>
            <a:ln w="254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wrap="none" lIns="17200" tIns="8600" rIns="17200" bIns="8600" anchor="ctr"/>
            <a:lstStyle/>
            <a:p>
              <a:pPr algn="ctr" defTabSz="171450"/>
              <a:endParaRPr lang="ja-JP" altLang="ja-JP" sz="300">
                <a:latin typeface="Arial" charset="0"/>
              </a:endParaRPr>
            </a:p>
          </p:txBody>
        </p:sp>
        <p:sp>
          <p:nvSpPr>
            <p:cNvPr id="161137" name="Text Box 369"/>
            <p:cNvSpPr txBox="1">
              <a:spLocks noChangeArrowheads="1"/>
            </p:cNvSpPr>
            <p:nvPr/>
          </p:nvSpPr>
          <p:spPr bwMode="auto">
            <a:xfrm>
              <a:off x="3491" y="2213"/>
              <a:ext cx="865" cy="1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17200" tIns="8600" rIns="17200" bIns="8600">
              <a:spAutoFit/>
            </a:bodyPr>
            <a:lstStyle/>
            <a:p>
              <a:pPr algn="ctr" defTabSz="171450">
                <a:spcBef>
                  <a:spcPct val="50000"/>
                </a:spcBef>
              </a:pPr>
              <a:r>
                <a:rPr lang="en-US" altLang="ja-JP" b="1">
                  <a:latin typeface="Arial" charset="0"/>
                </a:rPr>
                <a:t>Rest </a:t>
              </a:r>
            </a:p>
          </p:txBody>
        </p:sp>
      </p:grpSp>
      <p:sp>
        <p:nvSpPr>
          <p:cNvPr id="161139" name="Rectangle 371"/>
          <p:cNvSpPr>
            <a:spLocks noGrp="1" noChangeArrowheads="1"/>
          </p:cNvSpPr>
          <p:nvPr>
            <p:ph type="title"/>
          </p:nvPr>
        </p:nvSpPr>
        <p:spPr>
          <a:xfrm>
            <a:off x="457200" y="-24"/>
            <a:ext cx="8229600" cy="1143000"/>
          </a:xfrm>
        </p:spPr>
        <p:txBody>
          <a:bodyPr/>
          <a:lstStyle/>
          <a:p>
            <a:r>
              <a:rPr lang="en-US" altLang="ja-JP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Control method for </a:t>
            </a:r>
            <a:r>
              <a:rPr lang="en-US" altLang="ja-JP" sz="2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microbubble</a:t>
            </a:r>
            <a:r>
              <a:rPr lang="en-US" altLang="ja-JP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enhancing region</a:t>
            </a:r>
          </a:p>
        </p:txBody>
      </p:sp>
      <p:sp>
        <p:nvSpPr>
          <p:cNvPr id="161140" name="AutoShape 372"/>
          <p:cNvSpPr>
            <a:spLocks noChangeAspect="1" noChangeArrowheads="1"/>
          </p:cNvSpPr>
          <p:nvPr/>
        </p:nvSpPr>
        <p:spPr bwMode="auto">
          <a:xfrm rot="-5400000">
            <a:off x="6247607" y="1745456"/>
            <a:ext cx="368300" cy="693737"/>
          </a:xfrm>
          <a:prstGeom prst="downArrow">
            <a:avLst>
              <a:gd name="adj1" fmla="val 49870"/>
              <a:gd name="adj2" fmla="val 68116"/>
            </a:avLst>
          </a:prstGeom>
          <a:gradFill rotWithShape="1">
            <a:gsLst>
              <a:gs pos="0">
                <a:srgbClr val="99FFCC"/>
              </a:gs>
              <a:gs pos="100000">
                <a:srgbClr val="00CC99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161141" name="Oval 373"/>
          <p:cNvSpPr>
            <a:spLocks noChangeArrowheads="1"/>
          </p:cNvSpPr>
          <p:nvPr/>
        </p:nvSpPr>
        <p:spPr bwMode="auto">
          <a:xfrm>
            <a:off x="6011863" y="2636838"/>
            <a:ext cx="1295400" cy="792162"/>
          </a:xfrm>
          <a:prstGeom prst="ellipse">
            <a:avLst/>
          </a:prstGeom>
          <a:solidFill>
            <a:srgbClr val="C0C0C0">
              <a:alpha val="60001"/>
            </a:srgbClr>
          </a:solidFill>
          <a:ln w="254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17200" tIns="8600" rIns="17200" bIns="8600" anchor="ctr"/>
          <a:lstStyle/>
          <a:p>
            <a:pPr algn="ctr" defTabSz="171450"/>
            <a:r>
              <a:rPr lang="en-US" altLang="ja-JP" sz="1600" b="1">
                <a:latin typeface="Arial" charset="0"/>
              </a:rPr>
              <a:t>Target </a:t>
            </a:r>
          </a:p>
          <a:p>
            <a:pPr algn="ctr" defTabSz="171450"/>
            <a:r>
              <a:rPr lang="en-US" altLang="ja-JP" sz="1600" b="1">
                <a:latin typeface="Arial" charset="0"/>
              </a:rPr>
              <a:t>position</a:t>
            </a:r>
          </a:p>
        </p:txBody>
      </p:sp>
      <p:sp>
        <p:nvSpPr>
          <p:cNvPr id="370" name="テキスト ボックス 369"/>
          <p:cNvSpPr txBox="1"/>
          <p:nvPr/>
        </p:nvSpPr>
        <p:spPr>
          <a:xfrm>
            <a:off x="4357686" y="6488668"/>
            <a:ext cx="4592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(</a:t>
            </a:r>
            <a:r>
              <a:rPr kumimoji="1" lang="en-US" altLang="ja-JP" dirty="0" err="1" smtClean="0"/>
              <a:t>Kajiyama</a:t>
            </a:r>
            <a:r>
              <a:rPr kumimoji="1" lang="en-US" altLang="ja-JP" dirty="0" smtClean="0"/>
              <a:t> 2009, Matsumoto &amp; Takagi Lab.)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1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868346"/>
          </a:xfrm>
        </p:spPr>
        <p:txBody>
          <a:bodyPr/>
          <a:lstStyle/>
          <a:p>
            <a:r>
              <a:rPr lang="en-US" altLang="ja-JP" dirty="0" smtClean="0">
                <a:solidFill>
                  <a:schemeClr val="accent2"/>
                </a:solidFill>
              </a:rPr>
              <a:t>contents</a:t>
            </a:r>
            <a:endParaRPr lang="ja-JP" altLang="en-US" dirty="0" smtClean="0">
              <a:solidFill>
                <a:schemeClr val="accent2"/>
              </a:solidFill>
            </a:endParaRPr>
          </a:p>
        </p:txBody>
      </p:sp>
      <p:sp>
        <p:nvSpPr>
          <p:cNvPr id="3075" name="コンテンツ プレースホルダ 2"/>
          <p:cNvSpPr>
            <a:spLocks noGrp="1"/>
          </p:cNvSpPr>
          <p:nvPr>
            <p:ph idx="1"/>
          </p:nvPr>
        </p:nvSpPr>
        <p:spPr>
          <a:xfrm>
            <a:off x="428596" y="785794"/>
            <a:ext cx="8229600" cy="4525963"/>
          </a:xfrm>
        </p:spPr>
        <p:txBody>
          <a:bodyPr/>
          <a:lstStyle/>
          <a:p>
            <a:pPr>
              <a:buFontTx/>
              <a:buNone/>
            </a:pPr>
            <a:r>
              <a:rPr lang="en-US" altLang="ja-JP" sz="2800" dirty="0" smtClean="0"/>
              <a:t>1. Bubble bouncing on air- water free surface or wall</a:t>
            </a:r>
          </a:p>
          <a:p>
            <a:pPr>
              <a:buFontTx/>
              <a:buNone/>
            </a:pPr>
            <a:r>
              <a:rPr lang="en-US" altLang="ja-JP" sz="2800" dirty="0" smtClean="0"/>
              <a:t>2. Introduction of front tracking method</a:t>
            </a:r>
          </a:p>
          <a:p>
            <a:pPr>
              <a:buFontTx/>
              <a:buNone/>
            </a:pPr>
            <a:r>
              <a:rPr lang="en-US" altLang="ja-JP" sz="2800" dirty="0" smtClean="0"/>
              <a:t>3. Turbulent bubbly upward flow</a:t>
            </a:r>
            <a:endParaRPr lang="ja-JP" altLang="en-US" sz="2800" dirty="0" smtClean="0"/>
          </a:p>
        </p:txBody>
      </p:sp>
      <p:pic>
        <p:nvPicPr>
          <p:cNvPr id="4" name="Picture 13" descr="気泡の反発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3071810"/>
            <a:ext cx="4500594" cy="3129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front_Ql160Qg14_3pentanol_12ml.wmv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57818" y="4643446"/>
            <a:ext cx="2571750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Group 9"/>
          <p:cNvGrpSpPr>
            <a:grpSpLocks/>
          </p:cNvGrpSpPr>
          <p:nvPr/>
        </p:nvGrpSpPr>
        <p:grpSpPr bwMode="auto">
          <a:xfrm>
            <a:off x="6486557" y="1866919"/>
            <a:ext cx="1758950" cy="3275012"/>
            <a:chOff x="4468" y="1117"/>
            <a:chExt cx="1108" cy="2063"/>
          </a:xfrm>
        </p:grpSpPr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>
              <a:off x="4830" y="1725"/>
              <a:ext cx="184" cy="1451"/>
            </a:xfrm>
            <a:prstGeom prst="rect">
              <a:avLst/>
            </a:prstGeom>
            <a:solidFill>
              <a:srgbClr val="CCECFF">
                <a:alpha val="50195"/>
              </a:srgbClr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370000" prstMaterial="legacyMatte">
              <a:bevelT w="13500" h="13500" prst="angle"/>
              <a:bevelB w="13500" h="13500" prst="angle"/>
              <a:extrusionClr>
                <a:srgbClr val="CCECFF"/>
              </a:extrusionClr>
            </a:sp3d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sp>
          <p:nvSpPr>
            <p:cNvPr id="8" name="Line 11"/>
            <p:cNvSpPr>
              <a:spLocks noChangeShapeType="1"/>
            </p:cNvSpPr>
            <p:nvPr/>
          </p:nvSpPr>
          <p:spPr bwMode="auto">
            <a:xfrm flipH="1" flipV="1">
              <a:off x="4927" y="2314"/>
              <a:ext cx="8" cy="683"/>
            </a:xfrm>
            <a:prstGeom prst="line">
              <a:avLst/>
            </a:prstGeom>
            <a:noFill/>
            <a:ln w="57150">
              <a:solidFill>
                <a:srgbClr val="0000CC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" name="Freeform 12"/>
            <p:cNvSpPr>
              <a:spLocks/>
            </p:cNvSpPr>
            <p:nvPr/>
          </p:nvSpPr>
          <p:spPr bwMode="auto">
            <a:xfrm>
              <a:off x="4827" y="1400"/>
              <a:ext cx="308" cy="336"/>
            </a:xfrm>
            <a:custGeom>
              <a:avLst/>
              <a:gdLst>
                <a:gd name="T0" fmla="*/ 0 w 384"/>
                <a:gd name="T1" fmla="*/ 172 h 384"/>
                <a:gd name="T2" fmla="*/ 26 w 384"/>
                <a:gd name="T3" fmla="*/ 44 h 384"/>
                <a:gd name="T4" fmla="*/ 103 w 384"/>
                <a:gd name="T5" fmla="*/ 0 h 384"/>
                <a:gd name="T6" fmla="*/ 0 60000 65536"/>
                <a:gd name="T7" fmla="*/ 0 60000 65536"/>
                <a:gd name="T8" fmla="*/ 0 60000 65536"/>
                <a:gd name="T9" fmla="*/ 0 w 384"/>
                <a:gd name="T10" fmla="*/ 0 h 384"/>
                <a:gd name="T11" fmla="*/ 384 w 384"/>
                <a:gd name="T12" fmla="*/ 384 h 38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84" h="384">
                  <a:moveTo>
                    <a:pt x="0" y="384"/>
                  </a:moveTo>
                  <a:cubicBezTo>
                    <a:pt x="16" y="272"/>
                    <a:pt x="32" y="160"/>
                    <a:pt x="96" y="96"/>
                  </a:cubicBezTo>
                  <a:cubicBezTo>
                    <a:pt x="160" y="32"/>
                    <a:pt x="336" y="16"/>
                    <a:pt x="384" y="0"/>
                  </a:cubicBezTo>
                </a:path>
              </a:pathLst>
            </a:custGeom>
            <a:noFill/>
            <a:ln w="19050" cap="flat" cmpd="sng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" name="Freeform 13"/>
            <p:cNvSpPr>
              <a:spLocks/>
            </p:cNvSpPr>
            <p:nvPr/>
          </p:nvSpPr>
          <p:spPr bwMode="auto">
            <a:xfrm>
              <a:off x="5144" y="1337"/>
              <a:ext cx="152" cy="68"/>
            </a:xfrm>
            <a:custGeom>
              <a:avLst/>
              <a:gdLst>
                <a:gd name="T0" fmla="*/ 0 w 186"/>
                <a:gd name="T1" fmla="*/ 68 h 68"/>
                <a:gd name="T2" fmla="*/ 31 w 186"/>
                <a:gd name="T3" fmla="*/ 0 h 68"/>
                <a:gd name="T4" fmla="*/ 56 w 186"/>
                <a:gd name="T5" fmla="*/ 68 h 68"/>
                <a:gd name="T6" fmla="*/ 0 60000 65536"/>
                <a:gd name="T7" fmla="*/ 0 60000 65536"/>
                <a:gd name="T8" fmla="*/ 0 60000 65536"/>
                <a:gd name="T9" fmla="*/ 0 w 186"/>
                <a:gd name="T10" fmla="*/ 0 h 68"/>
                <a:gd name="T11" fmla="*/ 186 w 186"/>
                <a:gd name="T12" fmla="*/ 68 h 6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6" h="68">
                  <a:moveTo>
                    <a:pt x="0" y="68"/>
                  </a:moveTo>
                  <a:cubicBezTo>
                    <a:pt x="35" y="34"/>
                    <a:pt x="71" y="0"/>
                    <a:pt x="102" y="0"/>
                  </a:cubicBezTo>
                  <a:cubicBezTo>
                    <a:pt x="133" y="0"/>
                    <a:pt x="172" y="57"/>
                    <a:pt x="186" y="68"/>
                  </a:cubicBezTo>
                </a:path>
              </a:pathLst>
            </a:custGeom>
            <a:noFill/>
            <a:ln w="19050" cap="flat" cmpd="sng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" name="Text Box 14"/>
            <p:cNvSpPr txBox="1">
              <a:spLocks noChangeArrowheads="1"/>
            </p:cNvSpPr>
            <p:nvPr/>
          </p:nvSpPr>
          <p:spPr bwMode="auto">
            <a:xfrm>
              <a:off x="5016" y="1117"/>
              <a:ext cx="56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2000"/>
                <a:t>40mm</a:t>
              </a:r>
            </a:p>
          </p:txBody>
        </p:sp>
        <p:sp>
          <p:nvSpPr>
            <p:cNvPr id="12" name="Freeform 15"/>
            <p:cNvSpPr>
              <a:spLocks/>
            </p:cNvSpPr>
            <p:nvPr/>
          </p:nvSpPr>
          <p:spPr bwMode="auto">
            <a:xfrm>
              <a:off x="5329" y="1432"/>
              <a:ext cx="153" cy="1440"/>
            </a:xfrm>
            <a:custGeom>
              <a:avLst/>
              <a:gdLst>
                <a:gd name="T0" fmla="*/ 0 w 153"/>
                <a:gd name="T1" fmla="*/ 0 h 1711"/>
                <a:gd name="T2" fmla="*/ 153 w 153"/>
                <a:gd name="T3" fmla="*/ 319 h 1711"/>
                <a:gd name="T4" fmla="*/ 0 w 153"/>
                <a:gd name="T5" fmla="*/ 608 h 1711"/>
                <a:gd name="T6" fmla="*/ 0 60000 65536"/>
                <a:gd name="T7" fmla="*/ 0 60000 65536"/>
                <a:gd name="T8" fmla="*/ 0 60000 65536"/>
                <a:gd name="T9" fmla="*/ 0 w 153"/>
                <a:gd name="T10" fmla="*/ 0 h 1711"/>
                <a:gd name="T11" fmla="*/ 153 w 153"/>
                <a:gd name="T12" fmla="*/ 1711 h 171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3" h="1711">
                  <a:moveTo>
                    <a:pt x="0" y="0"/>
                  </a:moveTo>
                  <a:cubicBezTo>
                    <a:pt x="76" y="306"/>
                    <a:pt x="153" y="613"/>
                    <a:pt x="153" y="898"/>
                  </a:cubicBezTo>
                  <a:cubicBezTo>
                    <a:pt x="153" y="1183"/>
                    <a:pt x="76" y="1447"/>
                    <a:pt x="0" y="1711"/>
                  </a:cubicBezTo>
                </a:path>
              </a:pathLst>
            </a:custGeom>
            <a:noFill/>
            <a:ln w="19050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" name="Rectangle 16"/>
            <p:cNvSpPr>
              <a:spLocks noChangeArrowheads="1"/>
            </p:cNvSpPr>
            <p:nvPr/>
          </p:nvSpPr>
          <p:spPr bwMode="auto">
            <a:xfrm>
              <a:off x="4823" y="2087"/>
              <a:ext cx="197" cy="181"/>
            </a:xfrm>
            <a:prstGeom prst="rect">
              <a:avLst/>
            </a:prstGeom>
            <a:solidFill>
              <a:srgbClr val="FF0000">
                <a:alpha val="2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" name="AutoShape 17"/>
            <p:cNvSpPr>
              <a:spLocks noChangeArrowheads="1"/>
            </p:cNvSpPr>
            <p:nvPr/>
          </p:nvSpPr>
          <p:spPr bwMode="auto">
            <a:xfrm rot="16200000" flipH="1">
              <a:off x="4928" y="1875"/>
              <a:ext cx="485" cy="302"/>
            </a:xfrm>
            <a:prstGeom prst="parallelogram">
              <a:avLst>
                <a:gd name="adj" fmla="val 99369"/>
              </a:avLst>
            </a:prstGeom>
            <a:solidFill>
              <a:srgbClr val="FF0000">
                <a:alpha val="2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" name="Freeform 18"/>
            <p:cNvSpPr>
              <a:spLocks/>
            </p:cNvSpPr>
            <p:nvPr/>
          </p:nvSpPr>
          <p:spPr bwMode="auto">
            <a:xfrm flipH="1">
              <a:off x="4721" y="2192"/>
              <a:ext cx="89" cy="968"/>
            </a:xfrm>
            <a:custGeom>
              <a:avLst/>
              <a:gdLst>
                <a:gd name="T0" fmla="*/ 0 w 153"/>
                <a:gd name="T1" fmla="*/ 0 h 1711"/>
                <a:gd name="T2" fmla="*/ 6 w 153"/>
                <a:gd name="T3" fmla="*/ 29 h 1711"/>
                <a:gd name="T4" fmla="*/ 0 w 153"/>
                <a:gd name="T5" fmla="*/ 56 h 1711"/>
                <a:gd name="T6" fmla="*/ 0 60000 65536"/>
                <a:gd name="T7" fmla="*/ 0 60000 65536"/>
                <a:gd name="T8" fmla="*/ 0 60000 65536"/>
                <a:gd name="T9" fmla="*/ 0 w 153"/>
                <a:gd name="T10" fmla="*/ 0 h 1711"/>
                <a:gd name="T11" fmla="*/ 153 w 153"/>
                <a:gd name="T12" fmla="*/ 1711 h 171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3" h="1711">
                  <a:moveTo>
                    <a:pt x="0" y="0"/>
                  </a:moveTo>
                  <a:cubicBezTo>
                    <a:pt x="76" y="306"/>
                    <a:pt x="153" y="613"/>
                    <a:pt x="153" y="898"/>
                  </a:cubicBezTo>
                  <a:cubicBezTo>
                    <a:pt x="153" y="1183"/>
                    <a:pt x="76" y="1447"/>
                    <a:pt x="0" y="1711"/>
                  </a:cubicBezTo>
                </a:path>
              </a:pathLst>
            </a:custGeom>
            <a:noFill/>
            <a:ln w="19050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" name="Text Box 19"/>
            <p:cNvSpPr txBox="1">
              <a:spLocks noChangeArrowheads="1"/>
            </p:cNvSpPr>
            <p:nvPr/>
          </p:nvSpPr>
          <p:spPr bwMode="auto">
            <a:xfrm>
              <a:off x="4468" y="2949"/>
              <a:ext cx="93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b="1" i="1">
                  <a:solidFill>
                    <a:srgbClr val="0000CC"/>
                  </a:solidFill>
                  <a:latin typeface="Times New Roman" pitchFamily="18" charset="0"/>
                </a:rPr>
                <a:t>flow direction</a:t>
              </a:r>
            </a:p>
          </p:txBody>
        </p:sp>
      </p:grpSp>
      <p:sp>
        <p:nvSpPr>
          <p:cNvPr id="22" name="Text Box 34"/>
          <p:cNvSpPr txBox="1">
            <a:spLocks noChangeArrowheads="1"/>
          </p:cNvSpPr>
          <p:nvPr/>
        </p:nvSpPr>
        <p:spPr bwMode="auto">
          <a:xfrm>
            <a:off x="6413532" y="2147906"/>
            <a:ext cx="946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/>
              <a:t>400mm</a:t>
            </a:r>
          </a:p>
        </p:txBody>
      </p:sp>
      <p:sp>
        <p:nvSpPr>
          <p:cNvPr id="23" name="Text Box 36"/>
          <p:cNvSpPr txBox="1">
            <a:spLocks noChangeArrowheads="1"/>
          </p:cNvSpPr>
          <p:nvPr/>
        </p:nvSpPr>
        <p:spPr bwMode="auto">
          <a:xfrm>
            <a:off x="8070882" y="3522681"/>
            <a:ext cx="1073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>
                <a:latin typeface="Helvetica" pitchFamily="34" charset="0"/>
              </a:rPr>
              <a:t>2000mm</a:t>
            </a:r>
          </a:p>
        </p:txBody>
      </p:sp>
      <p:sp>
        <p:nvSpPr>
          <p:cNvPr id="24" name="Line 38"/>
          <p:cNvSpPr>
            <a:spLocks noChangeShapeType="1"/>
          </p:cNvSpPr>
          <p:nvPr/>
        </p:nvSpPr>
        <p:spPr bwMode="auto">
          <a:xfrm>
            <a:off x="6286512" y="3686178"/>
            <a:ext cx="360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25" name="Line 39"/>
          <p:cNvSpPr>
            <a:spLocks noChangeShapeType="1"/>
          </p:cNvSpPr>
          <p:nvPr/>
        </p:nvSpPr>
        <p:spPr bwMode="auto">
          <a:xfrm flipV="1">
            <a:off x="6286512" y="2965453"/>
            <a:ext cx="0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26" name="Line 40"/>
          <p:cNvSpPr>
            <a:spLocks noChangeShapeType="1"/>
          </p:cNvSpPr>
          <p:nvPr/>
        </p:nvSpPr>
        <p:spPr bwMode="auto">
          <a:xfrm flipV="1">
            <a:off x="6286512" y="3254378"/>
            <a:ext cx="43180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27" name="Text Box 41"/>
          <p:cNvSpPr txBox="1">
            <a:spLocks noChangeArrowheads="1"/>
          </p:cNvSpPr>
          <p:nvPr/>
        </p:nvSpPr>
        <p:spPr bwMode="auto">
          <a:xfrm>
            <a:off x="6143636" y="2643182"/>
            <a:ext cx="298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>
                <a:latin typeface="Helvetica" pitchFamily="34" charset="0"/>
              </a:rPr>
              <a:t>x</a:t>
            </a:r>
          </a:p>
        </p:txBody>
      </p:sp>
      <p:sp>
        <p:nvSpPr>
          <p:cNvPr id="28" name="Text Box 42"/>
          <p:cNvSpPr txBox="1">
            <a:spLocks noChangeArrowheads="1"/>
          </p:cNvSpPr>
          <p:nvPr/>
        </p:nvSpPr>
        <p:spPr bwMode="auto">
          <a:xfrm>
            <a:off x="6575437" y="3490915"/>
            <a:ext cx="2936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>
                <a:latin typeface="Helvetica" pitchFamily="34" charset="0"/>
              </a:rPr>
              <a:t>y</a:t>
            </a:r>
          </a:p>
        </p:txBody>
      </p:sp>
      <p:sp>
        <p:nvSpPr>
          <p:cNvPr id="29" name="Text Box 43"/>
          <p:cNvSpPr txBox="1">
            <a:spLocks noChangeArrowheads="1"/>
          </p:cNvSpPr>
          <p:nvPr/>
        </p:nvSpPr>
        <p:spPr bwMode="auto">
          <a:xfrm>
            <a:off x="6646874" y="3036890"/>
            <a:ext cx="298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>
                <a:latin typeface="Helvetica" pitchFamily="34" charset="0"/>
              </a:rPr>
              <a:t>z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95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12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4450"/>
            <a:ext cx="9144000" cy="993775"/>
          </a:xfrm>
        </p:spPr>
        <p:txBody>
          <a:bodyPr/>
          <a:lstStyle/>
          <a:p>
            <a:pPr eaLnBrk="1" hangingPunct="1"/>
            <a:r>
              <a:rPr lang="en-US" altLang="ja-JP" sz="4000" smtClean="0">
                <a:solidFill>
                  <a:schemeClr val="accent2"/>
                </a:solidFill>
              </a:rPr>
              <a:t>1. Bubble bouncing at free surface</a:t>
            </a:r>
          </a:p>
        </p:txBody>
      </p:sp>
      <p:sp>
        <p:nvSpPr>
          <p:cNvPr id="5123" name="Text Box 11"/>
          <p:cNvSpPr txBox="1">
            <a:spLocks noChangeArrowheads="1"/>
          </p:cNvSpPr>
          <p:nvPr/>
        </p:nvSpPr>
        <p:spPr bwMode="auto">
          <a:xfrm>
            <a:off x="1042988" y="4581525"/>
            <a:ext cx="669766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>
                <a:solidFill>
                  <a:schemeClr val="accent2"/>
                </a:solidFill>
              </a:rPr>
              <a:t>Bubbles of 1.0 - 1.4 mm in diameter bounce</a:t>
            </a:r>
          </a:p>
          <a:p>
            <a:r>
              <a:rPr lang="en-US" altLang="ja-JP" sz="2400">
                <a:solidFill>
                  <a:schemeClr val="accent2"/>
                </a:solidFill>
              </a:rPr>
              <a:t>                   in super purified water(</a:t>
            </a:r>
            <a:r>
              <a:rPr lang="el-GR" altLang="ja-JP" sz="2400" i="1">
                <a:solidFill>
                  <a:schemeClr val="accent2"/>
                </a:solidFill>
              </a:rPr>
              <a:t>σ</a:t>
            </a:r>
            <a:r>
              <a:rPr lang="en-US" altLang="ja-JP" sz="2400">
                <a:solidFill>
                  <a:schemeClr val="accent2"/>
                </a:solidFill>
              </a:rPr>
              <a:t>: 73mN/m).</a:t>
            </a:r>
          </a:p>
        </p:txBody>
      </p:sp>
      <p:sp>
        <p:nvSpPr>
          <p:cNvPr id="5124" name="Rectangle 13"/>
          <p:cNvSpPr>
            <a:spLocks noChangeArrowheads="1"/>
          </p:cNvSpPr>
          <p:nvPr/>
        </p:nvSpPr>
        <p:spPr bwMode="auto">
          <a:xfrm>
            <a:off x="2411413" y="5373688"/>
            <a:ext cx="51847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/>
              <a:t>(Uchida, </a:t>
            </a:r>
            <a:r>
              <a:rPr lang="en-US" altLang="ja-JP" i="1"/>
              <a:t>et al.</a:t>
            </a:r>
            <a:r>
              <a:rPr lang="en-US" altLang="ja-JP"/>
              <a:t>, 2007. JSMF Annual Meeting)</a:t>
            </a:r>
          </a:p>
        </p:txBody>
      </p:sp>
      <p:sp>
        <p:nvSpPr>
          <p:cNvPr id="5125" name="Text Box 14"/>
          <p:cNvSpPr txBox="1">
            <a:spLocks noChangeArrowheads="1"/>
          </p:cNvSpPr>
          <p:nvPr/>
        </p:nvSpPr>
        <p:spPr bwMode="auto">
          <a:xfrm>
            <a:off x="2606675" y="5630863"/>
            <a:ext cx="42703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>
                <a:solidFill>
                  <a:schemeClr val="accent2"/>
                </a:solidFill>
              </a:rPr>
              <a:t>approximately 1.5 mm bounce</a:t>
            </a:r>
          </a:p>
          <a:p>
            <a:r>
              <a:rPr lang="en-US" altLang="ja-JP" sz="2400">
                <a:solidFill>
                  <a:schemeClr val="accent2"/>
                </a:solidFill>
              </a:rPr>
              <a:t> in silicon oil(</a:t>
            </a:r>
            <a:r>
              <a:rPr lang="el-GR" altLang="ja-JP" sz="2400" i="1">
                <a:solidFill>
                  <a:schemeClr val="accent2"/>
                </a:solidFill>
              </a:rPr>
              <a:t>σ</a:t>
            </a:r>
            <a:r>
              <a:rPr lang="en-US" altLang="ja-JP" sz="2400">
                <a:solidFill>
                  <a:schemeClr val="accent2"/>
                </a:solidFill>
              </a:rPr>
              <a:t>: 16mN/m).</a:t>
            </a:r>
          </a:p>
        </p:txBody>
      </p:sp>
      <p:sp>
        <p:nvSpPr>
          <p:cNvPr id="5126" name="Rectangle 15"/>
          <p:cNvSpPr>
            <a:spLocks noChangeArrowheads="1"/>
          </p:cNvSpPr>
          <p:nvPr/>
        </p:nvSpPr>
        <p:spPr bwMode="auto">
          <a:xfrm>
            <a:off x="971550" y="6497638"/>
            <a:ext cx="7777163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altLang="ja-JP"/>
              <a:t>(Sanada, </a:t>
            </a:r>
            <a:r>
              <a:rPr lang="en-US" altLang="ja-JP" i="1"/>
              <a:t>et al.</a:t>
            </a:r>
            <a:r>
              <a:rPr lang="en-US" altLang="ja-JP"/>
              <a:t>, 2005. Chemical Engineering Science 60, 5372 – 5384)</a:t>
            </a:r>
          </a:p>
        </p:txBody>
      </p:sp>
      <p:sp>
        <p:nvSpPr>
          <p:cNvPr id="5127" name="Text Box 16"/>
          <p:cNvSpPr txBox="1">
            <a:spLocks noChangeArrowheads="1"/>
          </p:cNvSpPr>
          <p:nvPr/>
        </p:nvSpPr>
        <p:spPr bwMode="auto">
          <a:xfrm>
            <a:off x="7586663" y="3571875"/>
            <a:ext cx="155733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/>
              <a:t>Uda 2002</a:t>
            </a:r>
          </a:p>
          <a:p>
            <a:r>
              <a:rPr lang="en-US" altLang="ja-JP"/>
              <a:t>Master thesis</a:t>
            </a:r>
          </a:p>
          <a:p>
            <a:r>
              <a:rPr lang="en-US" altLang="ja-JP"/>
              <a:t>of Uni. Tokyo</a:t>
            </a:r>
          </a:p>
        </p:txBody>
      </p:sp>
      <p:pic>
        <p:nvPicPr>
          <p:cNvPr id="31762" name="freesurface.m1v">
            <a:hlinkClick r:id="" action="ppaction://media"/>
          </p:cNvPr>
          <p:cNvPicPr>
            <a:picLocks noGrp="1" noRot="1" noChangeAspect="1" noChangeArrowheads="1"/>
          </p:cNvPicPr>
          <p:nvPr>
            <p:ph idx="1"/>
            <a:videoFile r:link="rId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00063" y="1125538"/>
            <a:ext cx="7010400" cy="328612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17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176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76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1762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8596" y="-24"/>
            <a:ext cx="8401080" cy="939784"/>
          </a:xfrm>
        </p:spPr>
        <p:txBody>
          <a:bodyPr/>
          <a:lstStyle/>
          <a:p>
            <a:r>
              <a:rPr kumimoji="1" lang="en-US" altLang="ja-JP" sz="4000" dirty="0" smtClean="0">
                <a:solidFill>
                  <a:schemeClr val="accent2"/>
                </a:solidFill>
              </a:rPr>
              <a:t>2. Front-tracking method</a:t>
            </a:r>
            <a:endParaRPr kumimoji="1" lang="ja-JP" altLang="en-US" sz="4000" dirty="0">
              <a:solidFill>
                <a:schemeClr val="accent2"/>
              </a:solidFill>
            </a:endParaRPr>
          </a:p>
        </p:txBody>
      </p:sp>
      <p:pic>
        <p:nvPicPr>
          <p:cNvPr id="34818" name="Picture 2" descr="C:\cygwin\home\oyama\bounce_old\模式図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1381040"/>
            <a:ext cx="4581169" cy="4073654"/>
          </a:xfrm>
          <a:prstGeom prst="rect">
            <a:avLst/>
          </a:prstGeom>
          <a:noFill/>
        </p:spPr>
      </p:pic>
      <p:sp>
        <p:nvSpPr>
          <p:cNvPr id="6" name="テキスト ボックス 5"/>
          <p:cNvSpPr txBox="1"/>
          <p:nvPr/>
        </p:nvSpPr>
        <p:spPr>
          <a:xfrm>
            <a:off x="6500826" y="1538575"/>
            <a:ext cx="15023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Surface 1</a:t>
            </a:r>
            <a:endParaRPr kumimoji="1" lang="ja-JP" altLang="en-US" sz="24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643702" y="4357694"/>
            <a:ext cx="15023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Surface 2</a:t>
            </a:r>
            <a:endParaRPr kumimoji="1" lang="ja-JP" altLang="en-US" sz="2400" dirty="0"/>
          </a:p>
        </p:txBody>
      </p:sp>
      <p:cxnSp>
        <p:nvCxnSpPr>
          <p:cNvPr id="9" name="直線コネクタ 8"/>
          <p:cNvCxnSpPr>
            <a:endCxn id="7" idx="1"/>
          </p:cNvCxnSpPr>
          <p:nvPr/>
        </p:nvCxnSpPr>
        <p:spPr>
          <a:xfrm>
            <a:off x="4572000" y="4572008"/>
            <a:ext cx="2071702" cy="16519"/>
          </a:xfrm>
          <a:prstGeom prst="line">
            <a:avLst/>
          </a:prstGeom>
          <a:ln w="254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/>
          <p:cNvCxnSpPr>
            <a:endCxn id="6" idx="1"/>
          </p:cNvCxnSpPr>
          <p:nvPr/>
        </p:nvCxnSpPr>
        <p:spPr>
          <a:xfrm rot="5400000" flipH="1" flipV="1">
            <a:off x="5267180" y="1788609"/>
            <a:ext cx="1252847" cy="1214446"/>
          </a:xfrm>
          <a:prstGeom prst="line">
            <a:avLst/>
          </a:prstGeom>
          <a:ln w="254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>
            <a:endCxn id="13" idx="1"/>
          </p:cNvCxnSpPr>
          <p:nvPr/>
        </p:nvCxnSpPr>
        <p:spPr>
          <a:xfrm flipV="1">
            <a:off x="5143504" y="3114588"/>
            <a:ext cx="1378440" cy="957354"/>
          </a:xfrm>
          <a:prstGeom prst="line">
            <a:avLst/>
          </a:prstGeom>
          <a:ln w="254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6521944" y="2514423"/>
            <a:ext cx="26935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Grid for solving flow field by finite difference method</a:t>
            </a:r>
            <a:endParaRPr kumimoji="1" lang="ja-JP" altLang="en-US" sz="2400" dirty="0"/>
          </a:p>
        </p:txBody>
      </p:sp>
      <p:sp>
        <p:nvSpPr>
          <p:cNvPr id="15" name="Rectangle 71"/>
          <p:cNvSpPr>
            <a:spLocks noChangeArrowheads="1"/>
          </p:cNvSpPr>
          <p:nvPr/>
        </p:nvSpPr>
        <p:spPr bwMode="auto">
          <a:xfrm>
            <a:off x="900113" y="928670"/>
            <a:ext cx="7550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altLang="ja-JP" dirty="0" err="1"/>
              <a:t>Tryggvason</a:t>
            </a:r>
            <a:r>
              <a:rPr lang="en-US" altLang="ja-JP" dirty="0"/>
              <a:t> </a:t>
            </a:r>
            <a:r>
              <a:rPr lang="en-US" altLang="ja-JP" i="1" dirty="0"/>
              <a:t>et al</a:t>
            </a:r>
            <a:r>
              <a:rPr lang="en-US" altLang="ja-JP" dirty="0"/>
              <a:t>., 2001, Journal of Computational Physics 169, 708–759</a:t>
            </a:r>
          </a:p>
        </p:txBody>
      </p:sp>
      <p:sp>
        <p:nvSpPr>
          <p:cNvPr id="16" name="Text Box 42"/>
          <p:cNvSpPr txBox="1">
            <a:spLocks noChangeArrowheads="1"/>
          </p:cNvSpPr>
          <p:nvPr/>
        </p:nvSpPr>
        <p:spPr bwMode="auto">
          <a:xfrm>
            <a:off x="285720" y="5572140"/>
            <a:ext cx="8646791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2400" dirty="0">
                <a:solidFill>
                  <a:schemeClr val="accent2"/>
                </a:solidFill>
              </a:rPr>
              <a:t>Features: One mesh for interfaces and a different grid for flow.</a:t>
            </a:r>
          </a:p>
          <a:p>
            <a:r>
              <a:rPr lang="en-US" altLang="ja-JP" sz="2400" dirty="0">
                <a:solidFill>
                  <a:schemeClr val="accent2"/>
                </a:solidFill>
              </a:rPr>
              <a:t>	       Position of interface is tracked with high accuracy</a:t>
            </a:r>
            <a:r>
              <a:rPr lang="en-US" altLang="ja-JP" sz="2400" dirty="0" smtClean="0">
                <a:solidFill>
                  <a:schemeClr val="accent2"/>
                </a:solidFill>
              </a:rPr>
              <a:t>.</a:t>
            </a:r>
          </a:p>
          <a:p>
            <a:r>
              <a:rPr lang="en-US" altLang="ja-JP" sz="2400" dirty="0">
                <a:solidFill>
                  <a:schemeClr val="accent2"/>
                </a:solidFill>
              </a:rPr>
              <a:t>	</a:t>
            </a:r>
            <a:r>
              <a:rPr lang="en-US" altLang="ja-JP" sz="2400" dirty="0" smtClean="0">
                <a:solidFill>
                  <a:schemeClr val="accent2"/>
                </a:solidFill>
              </a:rPr>
              <a:t>       Multiple surfaces can be treated easily.	  </a:t>
            </a:r>
            <a:endParaRPr lang="en-US" altLang="ja-JP" sz="24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800"/>
          </a:xfrm>
        </p:spPr>
        <p:txBody>
          <a:bodyPr/>
          <a:lstStyle/>
          <a:p>
            <a:r>
              <a:rPr lang="en-US" altLang="ja-JP" smtClean="0">
                <a:solidFill>
                  <a:schemeClr val="accent2"/>
                </a:solidFill>
              </a:rPr>
              <a:t>Simulation result</a:t>
            </a:r>
            <a:endParaRPr lang="ja-JP" altLang="en-US" smtClean="0">
              <a:solidFill>
                <a:schemeClr val="accent2"/>
              </a:solidFill>
            </a:endParaRPr>
          </a:p>
        </p:txBody>
      </p:sp>
      <p:pic>
        <p:nvPicPr>
          <p:cNvPr id="4" name="st140_visc008-1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142875" y="1285875"/>
            <a:ext cx="5786438" cy="5145088"/>
          </a:xfrm>
        </p:spPr>
      </p:pic>
      <p:sp>
        <p:nvSpPr>
          <p:cNvPr id="8196" name="Text Box 6"/>
          <p:cNvSpPr txBox="1">
            <a:spLocks noChangeArrowheads="1"/>
          </p:cNvSpPr>
          <p:nvPr/>
        </p:nvSpPr>
        <p:spPr bwMode="auto">
          <a:xfrm>
            <a:off x="5926138" y="2852738"/>
            <a:ext cx="3289300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ja-JP" sz="2000" i="1">
                <a:latin typeface="Times New Roman" pitchFamily="18" charset="0"/>
              </a:rPr>
              <a:t>x</a:t>
            </a:r>
            <a:r>
              <a:rPr lang="en-US" altLang="ja-JP" sz="2000"/>
              <a:t>&amp;</a:t>
            </a:r>
            <a:r>
              <a:rPr lang="en-US" altLang="ja-JP" sz="2000" i="1">
                <a:latin typeface="Times New Roman" pitchFamily="18" charset="0"/>
              </a:rPr>
              <a:t>y </a:t>
            </a:r>
            <a:r>
              <a:rPr lang="en-US" altLang="ja-JP" sz="2000"/>
              <a:t>direction</a:t>
            </a:r>
            <a:r>
              <a:rPr lang="ja-JP" altLang="en-US" sz="2000"/>
              <a:t>： </a:t>
            </a:r>
            <a:r>
              <a:rPr lang="en-US" altLang="ja-JP" sz="2000"/>
              <a:t>periodic b.c.</a:t>
            </a:r>
            <a:endParaRPr lang="ja-JP" altLang="en-US" sz="2000"/>
          </a:p>
          <a:p>
            <a:pPr algn="ctr"/>
            <a:r>
              <a:rPr lang="en-US" altLang="ja-JP" sz="2000" i="1">
                <a:latin typeface="Times New Roman" pitchFamily="18" charset="0"/>
              </a:rPr>
              <a:t>Z</a:t>
            </a:r>
            <a:r>
              <a:rPr lang="ja-JP" altLang="en-US" sz="2000"/>
              <a:t> </a:t>
            </a:r>
            <a:r>
              <a:rPr lang="en-US" altLang="ja-JP" sz="2000"/>
              <a:t>direction</a:t>
            </a:r>
            <a:r>
              <a:rPr lang="ja-JP" altLang="en-US" sz="2000"/>
              <a:t>： </a:t>
            </a:r>
            <a:r>
              <a:rPr lang="en-US" altLang="ja-JP" sz="2000"/>
              <a:t>wall b.c.</a:t>
            </a:r>
            <a:endParaRPr lang="ja-JP" altLang="en-US" sz="2000"/>
          </a:p>
          <a:p>
            <a:pPr algn="ctr"/>
            <a:r>
              <a:rPr lang="en-US" altLang="ja-JP" sz="2000"/>
              <a:t>length</a:t>
            </a:r>
            <a:r>
              <a:rPr lang="ja-JP" altLang="en-US" sz="2000"/>
              <a:t>： </a:t>
            </a:r>
            <a:r>
              <a:rPr lang="en-US" altLang="ja-JP" sz="2000"/>
              <a:t>1.5 x 1.5 x 2.0</a:t>
            </a:r>
          </a:p>
          <a:p>
            <a:pPr algn="ctr"/>
            <a:r>
              <a:rPr lang="en-US" altLang="ja-JP" sz="2000"/>
              <a:t>Cell numbers</a:t>
            </a:r>
            <a:r>
              <a:rPr lang="ja-JP" altLang="en-US" sz="2000"/>
              <a:t>： </a:t>
            </a:r>
            <a:r>
              <a:rPr lang="en-US" altLang="ja-JP" sz="2000"/>
              <a:t>60 x 60 x 80</a:t>
            </a:r>
          </a:p>
          <a:p>
            <a:pPr algn="ctr"/>
            <a:endParaRPr lang="en-US" altLang="ja-JP" sz="2000"/>
          </a:p>
          <a:p>
            <a:pPr algn="ctr"/>
            <a:r>
              <a:rPr lang="en-US" altLang="ja-JP" sz="2000" i="1"/>
              <a:t>Re</a:t>
            </a:r>
            <a:r>
              <a:rPr lang="en-US" altLang="ja-JP" sz="2000"/>
              <a:t>: 357</a:t>
            </a:r>
          </a:p>
          <a:p>
            <a:pPr algn="ctr"/>
            <a:r>
              <a:rPr lang="en-US" altLang="ja-JP" sz="2000" i="1"/>
              <a:t>We</a:t>
            </a:r>
            <a:r>
              <a:rPr lang="en-US" altLang="ja-JP" sz="2000"/>
              <a:t>: 1.57</a:t>
            </a: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6143625" y="2214563"/>
            <a:ext cx="28209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/>
              <a:t>gravity</a:t>
            </a:r>
            <a:r>
              <a:rPr lang="ja-JP" altLang="en-US" sz="2400"/>
              <a:t>：　</a:t>
            </a:r>
            <a:r>
              <a:rPr lang="en-US" altLang="ja-JP" sz="2400" i="1">
                <a:latin typeface="Times New Roman" pitchFamily="18" charset="0"/>
              </a:rPr>
              <a:t>z</a:t>
            </a:r>
            <a:r>
              <a:rPr lang="ja-JP" altLang="en-US" sz="2400"/>
              <a:t> </a:t>
            </a:r>
            <a:r>
              <a:rPr lang="en-US" altLang="ja-JP" sz="2400"/>
              <a:t>direction</a:t>
            </a:r>
            <a:endParaRPr lang="ja-JP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6804025" y="1916113"/>
            <a:ext cx="13684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altLang="ja-JP" sz="2000" b="1" u="sng"/>
              <a:t>Tap water</a:t>
            </a:r>
            <a:endParaRPr lang="en-GB" altLang="ja-JP" sz="2000" b="1" u="sng"/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1835150" y="3862388"/>
            <a:ext cx="244633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ja-JP" sz="2000" b="1" u="sng">
                <a:latin typeface="Helvetica" pitchFamily="34" charset="0"/>
              </a:rPr>
              <a:t>3-Pentanol 42ppm</a:t>
            </a:r>
          </a:p>
          <a:p>
            <a:pPr algn="ctr"/>
            <a:r>
              <a:rPr lang="en-GB" altLang="ja-JP" sz="2000">
                <a:latin typeface="Helvetica" pitchFamily="34" charset="0"/>
              </a:rPr>
              <a:t>*</a:t>
            </a:r>
            <a:r>
              <a:rPr lang="en-GB" altLang="ja-JP" sz="2000">
                <a:solidFill>
                  <a:srgbClr val="FF3300"/>
                </a:solidFill>
                <a:latin typeface="Helvetica" pitchFamily="34" charset="0"/>
              </a:rPr>
              <a:t>Bubble cluster</a:t>
            </a:r>
          </a:p>
          <a:p>
            <a:pPr algn="ctr"/>
            <a:r>
              <a:rPr lang="en-GB" altLang="ja-JP" sz="2000">
                <a:latin typeface="Helvetica" pitchFamily="34" charset="0"/>
              </a:rPr>
              <a:t>*No coalescence</a:t>
            </a: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1622425" y="5445125"/>
            <a:ext cx="2805113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ja-JP" sz="2000" b="1" u="sng">
                <a:latin typeface="Helvetica" pitchFamily="34" charset="0"/>
              </a:rPr>
              <a:t>Triton X-100 2ppm </a:t>
            </a:r>
            <a:r>
              <a:rPr lang="en-GB" altLang="ja-JP" sz="2000">
                <a:latin typeface="Helvetica" pitchFamily="34" charset="0"/>
              </a:rPr>
              <a:t>*No bubble cluster</a:t>
            </a:r>
          </a:p>
          <a:p>
            <a:pPr algn="ctr"/>
            <a:r>
              <a:rPr lang="en-GB" altLang="ja-JP" sz="2000">
                <a:latin typeface="Helvetica" pitchFamily="34" charset="0"/>
              </a:rPr>
              <a:t>*No coalescence</a:t>
            </a:r>
            <a:endParaRPr lang="en-US" altLang="ja-JP" sz="2000">
              <a:latin typeface="Helvetica" pitchFamily="34" charset="0"/>
            </a:endParaRP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6588125" y="669925"/>
            <a:ext cx="23764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 i="1">
                <a:latin typeface="Times New Roman" pitchFamily="18" charset="0"/>
              </a:rPr>
              <a:t>Re</a:t>
            </a:r>
            <a:r>
              <a:rPr lang="en-US" altLang="ja-JP" sz="2000" b="1" i="1">
                <a:latin typeface="Times New Roman" pitchFamily="18" charset="0"/>
              </a:rPr>
              <a:t> </a:t>
            </a:r>
            <a:r>
              <a:rPr lang="en-US" altLang="ja-JP" sz="2000">
                <a:latin typeface="Times New Roman" pitchFamily="18" charset="0"/>
              </a:rPr>
              <a:t>= 8200 (turbulent)</a:t>
            </a:r>
            <a:endParaRPr lang="en-GB" altLang="ja-JP" sz="2000">
              <a:latin typeface="Times New Roman" pitchFamily="18" charset="0"/>
            </a:endParaRPr>
          </a:p>
        </p:txBody>
      </p:sp>
      <p:pic>
        <p:nvPicPr>
          <p:cNvPr id="105478" name="front_Ql160Qg14_tap_water.wmv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64300" y="1036638"/>
            <a:ext cx="2571750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5479" name="front_Ql160Qg14_3pentanol_12ml.wmv">
            <a:hlinkClick r:id="" action="ppaction://media"/>
          </p:cNvPr>
          <p:cNvPicPr>
            <a:picLocks noRot="1" noChangeAspect="1" noChangeArrowheads="1"/>
          </p:cNvPicPr>
          <p:nvPr>
            <a:videoFile r:link="rId2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64300" y="2981325"/>
            <a:ext cx="2571750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5480" name="front_Ql160Qg14_tritonX100_05ml.wmv">
            <a:hlinkClick r:id="" action="ppaction://media"/>
          </p:cNvPr>
          <p:cNvPicPr>
            <a:picLocks noRot="1" noChangeAspect="1" noChangeArrowheads="1"/>
          </p:cNvPicPr>
          <p:nvPr>
            <a:videoFile r:link="rId3"/>
          </p:nvPr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464300" y="4929188"/>
            <a:ext cx="2571750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3321" name="Group 9"/>
          <p:cNvGrpSpPr>
            <a:grpSpLocks/>
          </p:cNvGrpSpPr>
          <p:nvPr/>
        </p:nvGrpSpPr>
        <p:grpSpPr bwMode="auto">
          <a:xfrm>
            <a:off x="323850" y="1557338"/>
            <a:ext cx="1758950" cy="3275012"/>
            <a:chOff x="4468" y="1117"/>
            <a:chExt cx="1108" cy="2063"/>
          </a:xfrm>
        </p:grpSpPr>
        <p:sp>
          <p:nvSpPr>
            <p:cNvPr id="13348" name="Rectangle 10"/>
            <p:cNvSpPr>
              <a:spLocks noChangeArrowheads="1"/>
            </p:cNvSpPr>
            <p:nvPr/>
          </p:nvSpPr>
          <p:spPr bwMode="auto">
            <a:xfrm>
              <a:off x="4830" y="1725"/>
              <a:ext cx="184" cy="1451"/>
            </a:xfrm>
            <a:prstGeom prst="rect">
              <a:avLst/>
            </a:prstGeom>
            <a:solidFill>
              <a:srgbClr val="CCECFF">
                <a:alpha val="50195"/>
              </a:srgbClr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370000" prstMaterial="legacyMatte">
              <a:bevelT w="13500" h="13500" prst="angle"/>
              <a:bevelB w="13500" h="13500" prst="angle"/>
              <a:extrusionClr>
                <a:srgbClr val="CCECFF"/>
              </a:extrusionClr>
            </a:sp3d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sp>
          <p:nvSpPr>
            <p:cNvPr id="13349" name="Line 11"/>
            <p:cNvSpPr>
              <a:spLocks noChangeShapeType="1"/>
            </p:cNvSpPr>
            <p:nvPr/>
          </p:nvSpPr>
          <p:spPr bwMode="auto">
            <a:xfrm flipH="1" flipV="1">
              <a:off x="4927" y="2314"/>
              <a:ext cx="8" cy="683"/>
            </a:xfrm>
            <a:prstGeom prst="line">
              <a:avLst/>
            </a:prstGeom>
            <a:noFill/>
            <a:ln w="57150">
              <a:solidFill>
                <a:srgbClr val="0000CC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50" name="Freeform 12"/>
            <p:cNvSpPr>
              <a:spLocks/>
            </p:cNvSpPr>
            <p:nvPr/>
          </p:nvSpPr>
          <p:spPr bwMode="auto">
            <a:xfrm>
              <a:off x="4827" y="1400"/>
              <a:ext cx="308" cy="336"/>
            </a:xfrm>
            <a:custGeom>
              <a:avLst/>
              <a:gdLst>
                <a:gd name="T0" fmla="*/ 0 w 384"/>
                <a:gd name="T1" fmla="*/ 172 h 384"/>
                <a:gd name="T2" fmla="*/ 26 w 384"/>
                <a:gd name="T3" fmla="*/ 44 h 384"/>
                <a:gd name="T4" fmla="*/ 103 w 384"/>
                <a:gd name="T5" fmla="*/ 0 h 384"/>
                <a:gd name="T6" fmla="*/ 0 60000 65536"/>
                <a:gd name="T7" fmla="*/ 0 60000 65536"/>
                <a:gd name="T8" fmla="*/ 0 60000 65536"/>
                <a:gd name="T9" fmla="*/ 0 w 384"/>
                <a:gd name="T10" fmla="*/ 0 h 384"/>
                <a:gd name="T11" fmla="*/ 384 w 384"/>
                <a:gd name="T12" fmla="*/ 384 h 38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84" h="384">
                  <a:moveTo>
                    <a:pt x="0" y="384"/>
                  </a:moveTo>
                  <a:cubicBezTo>
                    <a:pt x="16" y="272"/>
                    <a:pt x="32" y="160"/>
                    <a:pt x="96" y="96"/>
                  </a:cubicBezTo>
                  <a:cubicBezTo>
                    <a:pt x="160" y="32"/>
                    <a:pt x="336" y="16"/>
                    <a:pt x="384" y="0"/>
                  </a:cubicBezTo>
                </a:path>
              </a:pathLst>
            </a:custGeom>
            <a:noFill/>
            <a:ln w="19050" cap="flat" cmpd="sng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51" name="Freeform 13"/>
            <p:cNvSpPr>
              <a:spLocks/>
            </p:cNvSpPr>
            <p:nvPr/>
          </p:nvSpPr>
          <p:spPr bwMode="auto">
            <a:xfrm>
              <a:off x="5144" y="1337"/>
              <a:ext cx="152" cy="68"/>
            </a:xfrm>
            <a:custGeom>
              <a:avLst/>
              <a:gdLst>
                <a:gd name="T0" fmla="*/ 0 w 186"/>
                <a:gd name="T1" fmla="*/ 68 h 68"/>
                <a:gd name="T2" fmla="*/ 31 w 186"/>
                <a:gd name="T3" fmla="*/ 0 h 68"/>
                <a:gd name="T4" fmla="*/ 56 w 186"/>
                <a:gd name="T5" fmla="*/ 68 h 68"/>
                <a:gd name="T6" fmla="*/ 0 60000 65536"/>
                <a:gd name="T7" fmla="*/ 0 60000 65536"/>
                <a:gd name="T8" fmla="*/ 0 60000 65536"/>
                <a:gd name="T9" fmla="*/ 0 w 186"/>
                <a:gd name="T10" fmla="*/ 0 h 68"/>
                <a:gd name="T11" fmla="*/ 186 w 186"/>
                <a:gd name="T12" fmla="*/ 68 h 6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6" h="68">
                  <a:moveTo>
                    <a:pt x="0" y="68"/>
                  </a:moveTo>
                  <a:cubicBezTo>
                    <a:pt x="35" y="34"/>
                    <a:pt x="71" y="0"/>
                    <a:pt x="102" y="0"/>
                  </a:cubicBezTo>
                  <a:cubicBezTo>
                    <a:pt x="133" y="0"/>
                    <a:pt x="172" y="57"/>
                    <a:pt x="186" y="68"/>
                  </a:cubicBezTo>
                </a:path>
              </a:pathLst>
            </a:custGeom>
            <a:noFill/>
            <a:ln w="19050" cap="flat" cmpd="sng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52" name="Text Box 14"/>
            <p:cNvSpPr txBox="1">
              <a:spLocks noChangeArrowheads="1"/>
            </p:cNvSpPr>
            <p:nvPr/>
          </p:nvSpPr>
          <p:spPr bwMode="auto">
            <a:xfrm>
              <a:off x="5016" y="1117"/>
              <a:ext cx="56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2000"/>
                <a:t>40mm</a:t>
              </a:r>
            </a:p>
          </p:txBody>
        </p:sp>
        <p:sp>
          <p:nvSpPr>
            <p:cNvPr id="13353" name="Freeform 15"/>
            <p:cNvSpPr>
              <a:spLocks/>
            </p:cNvSpPr>
            <p:nvPr/>
          </p:nvSpPr>
          <p:spPr bwMode="auto">
            <a:xfrm>
              <a:off x="5329" y="1432"/>
              <a:ext cx="153" cy="1440"/>
            </a:xfrm>
            <a:custGeom>
              <a:avLst/>
              <a:gdLst>
                <a:gd name="T0" fmla="*/ 0 w 153"/>
                <a:gd name="T1" fmla="*/ 0 h 1711"/>
                <a:gd name="T2" fmla="*/ 153 w 153"/>
                <a:gd name="T3" fmla="*/ 319 h 1711"/>
                <a:gd name="T4" fmla="*/ 0 w 153"/>
                <a:gd name="T5" fmla="*/ 608 h 1711"/>
                <a:gd name="T6" fmla="*/ 0 60000 65536"/>
                <a:gd name="T7" fmla="*/ 0 60000 65536"/>
                <a:gd name="T8" fmla="*/ 0 60000 65536"/>
                <a:gd name="T9" fmla="*/ 0 w 153"/>
                <a:gd name="T10" fmla="*/ 0 h 1711"/>
                <a:gd name="T11" fmla="*/ 153 w 153"/>
                <a:gd name="T12" fmla="*/ 1711 h 171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3" h="1711">
                  <a:moveTo>
                    <a:pt x="0" y="0"/>
                  </a:moveTo>
                  <a:cubicBezTo>
                    <a:pt x="76" y="306"/>
                    <a:pt x="153" y="613"/>
                    <a:pt x="153" y="898"/>
                  </a:cubicBezTo>
                  <a:cubicBezTo>
                    <a:pt x="153" y="1183"/>
                    <a:pt x="76" y="1447"/>
                    <a:pt x="0" y="1711"/>
                  </a:cubicBezTo>
                </a:path>
              </a:pathLst>
            </a:custGeom>
            <a:noFill/>
            <a:ln w="19050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54" name="Rectangle 16"/>
            <p:cNvSpPr>
              <a:spLocks noChangeArrowheads="1"/>
            </p:cNvSpPr>
            <p:nvPr/>
          </p:nvSpPr>
          <p:spPr bwMode="auto">
            <a:xfrm>
              <a:off x="4823" y="2087"/>
              <a:ext cx="197" cy="181"/>
            </a:xfrm>
            <a:prstGeom prst="rect">
              <a:avLst/>
            </a:prstGeom>
            <a:solidFill>
              <a:srgbClr val="FF0000">
                <a:alpha val="2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355" name="AutoShape 17"/>
            <p:cNvSpPr>
              <a:spLocks noChangeArrowheads="1"/>
            </p:cNvSpPr>
            <p:nvPr/>
          </p:nvSpPr>
          <p:spPr bwMode="auto">
            <a:xfrm rot="16200000" flipH="1">
              <a:off x="4928" y="1875"/>
              <a:ext cx="485" cy="302"/>
            </a:xfrm>
            <a:prstGeom prst="parallelogram">
              <a:avLst>
                <a:gd name="adj" fmla="val 99369"/>
              </a:avLst>
            </a:prstGeom>
            <a:solidFill>
              <a:srgbClr val="FF0000">
                <a:alpha val="2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356" name="Freeform 18"/>
            <p:cNvSpPr>
              <a:spLocks/>
            </p:cNvSpPr>
            <p:nvPr/>
          </p:nvSpPr>
          <p:spPr bwMode="auto">
            <a:xfrm flipH="1">
              <a:off x="4721" y="2192"/>
              <a:ext cx="89" cy="968"/>
            </a:xfrm>
            <a:custGeom>
              <a:avLst/>
              <a:gdLst>
                <a:gd name="T0" fmla="*/ 0 w 153"/>
                <a:gd name="T1" fmla="*/ 0 h 1711"/>
                <a:gd name="T2" fmla="*/ 6 w 153"/>
                <a:gd name="T3" fmla="*/ 29 h 1711"/>
                <a:gd name="T4" fmla="*/ 0 w 153"/>
                <a:gd name="T5" fmla="*/ 56 h 1711"/>
                <a:gd name="T6" fmla="*/ 0 60000 65536"/>
                <a:gd name="T7" fmla="*/ 0 60000 65536"/>
                <a:gd name="T8" fmla="*/ 0 60000 65536"/>
                <a:gd name="T9" fmla="*/ 0 w 153"/>
                <a:gd name="T10" fmla="*/ 0 h 1711"/>
                <a:gd name="T11" fmla="*/ 153 w 153"/>
                <a:gd name="T12" fmla="*/ 1711 h 171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3" h="1711">
                  <a:moveTo>
                    <a:pt x="0" y="0"/>
                  </a:moveTo>
                  <a:cubicBezTo>
                    <a:pt x="76" y="306"/>
                    <a:pt x="153" y="613"/>
                    <a:pt x="153" y="898"/>
                  </a:cubicBezTo>
                  <a:cubicBezTo>
                    <a:pt x="153" y="1183"/>
                    <a:pt x="76" y="1447"/>
                    <a:pt x="0" y="1711"/>
                  </a:cubicBezTo>
                </a:path>
              </a:pathLst>
            </a:custGeom>
            <a:noFill/>
            <a:ln w="19050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57" name="Text Box 19"/>
            <p:cNvSpPr txBox="1">
              <a:spLocks noChangeArrowheads="1"/>
            </p:cNvSpPr>
            <p:nvPr/>
          </p:nvSpPr>
          <p:spPr bwMode="auto">
            <a:xfrm>
              <a:off x="4468" y="2949"/>
              <a:ext cx="93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b="1" i="1">
                  <a:solidFill>
                    <a:srgbClr val="0000CC"/>
                  </a:solidFill>
                  <a:latin typeface="Times New Roman" pitchFamily="18" charset="0"/>
                </a:rPr>
                <a:t>flow direction</a:t>
              </a:r>
            </a:p>
          </p:txBody>
        </p:sp>
      </p:grpSp>
      <p:sp>
        <p:nvSpPr>
          <p:cNvPr id="13322" name="Line 20"/>
          <p:cNvSpPr>
            <a:spLocks noChangeShapeType="1"/>
          </p:cNvSpPr>
          <p:nvPr/>
        </p:nvSpPr>
        <p:spPr bwMode="auto">
          <a:xfrm flipH="1">
            <a:off x="611188" y="3213100"/>
            <a:ext cx="433387" cy="431800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 type="stealth" w="med" len="med"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3323" name="AutoShape 21"/>
          <p:cNvSpPr>
            <a:spLocks noChangeArrowheads="1"/>
          </p:cNvSpPr>
          <p:nvPr/>
        </p:nvSpPr>
        <p:spPr bwMode="auto">
          <a:xfrm>
            <a:off x="179388" y="3644900"/>
            <a:ext cx="1079500" cy="431800"/>
          </a:xfrm>
          <a:prstGeom prst="flowChartAlternateProcess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>
                <a:latin typeface="Arial Unicode MS" pitchFamily="50" charset="-128"/>
              </a:rPr>
              <a:t>Side view</a:t>
            </a:r>
          </a:p>
        </p:txBody>
      </p:sp>
      <p:grpSp>
        <p:nvGrpSpPr>
          <p:cNvPr id="13324" name="Group 22"/>
          <p:cNvGrpSpPr>
            <a:grpSpLocks/>
          </p:cNvGrpSpPr>
          <p:nvPr/>
        </p:nvGrpSpPr>
        <p:grpSpPr bwMode="auto">
          <a:xfrm>
            <a:off x="1403350" y="2565400"/>
            <a:ext cx="1223963" cy="503238"/>
            <a:chOff x="5103" y="1480"/>
            <a:chExt cx="544" cy="317"/>
          </a:xfrm>
        </p:grpSpPr>
        <p:sp>
          <p:nvSpPr>
            <p:cNvPr id="13346" name="Line 23"/>
            <p:cNvSpPr>
              <a:spLocks noChangeShapeType="1"/>
            </p:cNvSpPr>
            <p:nvPr/>
          </p:nvSpPr>
          <p:spPr bwMode="auto">
            <a:xfrm>
              <a:off x="5103" y="1797"/>
              <a:ext cx="476" cy="0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 type="stealth" w="med" len="med"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47" name="AutoShape 24"/>
            <p:cNvSpPr>
              <a:spLocks noChangeArrowheads="1"/>
            </p:cNvSpPr>
            <p:nvPr/>
          </p:nvSpPr>
          <p:spPr bwMode="auto">
            <a:xfrm>
              <a:off x="5103" y="1480"/>
              <a:ext cx="544" cy="226"/>
            </a:xfrm>
            <a:prstGeom prst="flowChartAlternateProcess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ja-JP">
                  <a:latin typeface="Arial Unicode MS" pitchFamily="50" charset="-128"/>
                </a:rPr>
                <a:t>Front view</a:t>
              </a:r>
            </a:p>
          </p:txBody>
        </p:sp>
      </p:grpSp>
      <p:pic>
        <p:nvPicPr>
          <p:cNvPr id="13325" name="Picture 25" descr="図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213225" y="1054100"/>
            <a:ext cx="194310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6" name="Picture 26" descr="図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213225" y="4914900"/>
            <a:ext cx="194310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7" name="Picture 27" descr="図1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211638" y="2997200"/>
            <a:ext cx="194310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8" name="Line 28"/>
          <p:cNvSpPr>
            <a:spLocks noChangeAspect="1" noChangeShapeType="1"/>
          </p:cNvSpPr>
          <p:nvPr/>
        </p:nvSpPr>
        <p:spPr bwMode="auto">
          <a:xfrm>
            <a:off x="4427538" y="660400"/>
            <a:ext cx="0" cy="6080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3329" name="Line 29"/>
          <p:cNvSpPr>
            <a:spLocks noChangeAspect="1" noChangeShapeType="1"/>
          </p:cNvSpPr>
          <p:nvPr/>
        </p:nvSpPr>
        <p:spPr bwMode="auto">
          <a:xfrm>
            <a:off x="6011863" y="708025"/>
            <a:ext cx="0" cy="6334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3330" name="Line 30"/>
          <p:cNvSpPr>
            <a:spLocks noChangeAspect="1" noChangeShapeType="1"/>
          </p:cNvSpPr>
          <p:nvPr/>
        </p:nvSpPr>
        <p:spPr bwMode="auto">
          <a:xfrm>
            <a:off x="4427538" y="887413"/>
            <a:ext cx="15906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 type="stealth" w="lg" len="lg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3331" name="Text Box 31"/>
          <p:cNvSpPr txBox="1">
            <a:spLocks noChangeAspect="1" noChangeArrowheads="1"/>
          </p:cNvSpPr>
          <p:nvPr/>
        </p:nvSpPr>
        <p:spPr bwMode="auto">
          <a:xfrm>
            <a:off x="4832350" y="620713"/>
            <a:ext cx="819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>
                <a:latin typeface="Arial Unicode MS" pitchFamily="50" charset="-128"/>
              </a:rPr>
              <a:t>40mm</a:t>
            </a:r>
          </a:p>
        </p:txBody>
      </p:sp>
      <p:sp>
        <p:nvSpPr>
          <p:cNvPr id="13332" name="Text Box 32"/>
          <p:cNvSpPr txBox="1">
            <a:spLocks noChangeArrowheads="1"/>
          </p:cNvSpPr>
          <p:nvPr/>
        </p:nvSpPr>
        <p:spPr bwMode="auto">
          <a:xfrm>
            <a:off x="4140200" y="333375"/>
            <a:ext cx="7016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>
                <a:latin typeface="Arial Unicode MS" pitchFamily="50" charset="-128"/>
              </a:rPr>
              <a:t>wall</a:t>
            </a:r>
          </a:p>
        </p:txBody>
      </p:sp>
      <p:sp>
        <p:nvSpPr>
          <p:cNvPr id="13333" name="Text Box 33"/>
          <p:cNvSpPr txBox="1">
            <a:spLocks noChangeArrowheads="1"/>
          </p:cNvSpPr>
          <p:nvPr/>
        </p:nvSpPr>
        <p:spPr bwMode="auto">
          <a:xfrm>
            <a:off x="2357438" y="1644650"/>
            <a:ext cx="1752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ja-JP" sz="2000" b="1" u="sng">
                <a:latin typeface="Helvetica" pitchFamily="34" charset="0"/>
              </a:rPr>
              <a:t>Tap water</a:t>
            </a:r>
          </a:p>
          <a:p>
            <a:pPr algn="ctr"/>
            <a:r>
              <a:rPr lang="en-US" altLang="ja-JP" sz="2000">
                <a:latin typeface="Helvetica" pitchFamily="34" charset="0"/>
              </a:rPr>
              <a:t>*Coalescence</a:t>
            </a:r>
          </a:p>
        </p:txBody>
      </p:sp>
      <p:sp>
        <p:nvSpPr>
          <p:cNvPr id="13334" name="Text Box 34"/>
          <p:cNvSpPr txBox="1">
            <a:spLocks noChangeArrowheads="1"/>
          </p:cNvSpPr>
          <p:nvPr/>
        </p:nvSpPr>
        <p:spPr bwMode="auto">
          <a:xfrm>
            <a:off x="250825" y="1838325"/>
            <a:ext cx="946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/>
              <a:t>400mm</a:t>
            </a:r>
          </a:p>
        </p:txBody>
      </p:sp>
      <p:sp>
        <p:nvSpPr>
          <p:cNvPr id="13335" name="Text Box 35"/>
          <p:cNvSpPr txBox="1">
            <a:spLocks noChangeArrowheads="1"/>
          </p:cNvSpPr>
          <p:nvPr/>
        </p:nvSpPr>
        <p:spPr bwMode="auto">
          <a:xfrm>
            <a:off x="5741988" y="333375"/>
            <a:ext cx="7016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>
                <a:latin typeface="Arial Unicode MS" pitchFamily="50" charset="-128"/>
              </a:rPr>
              <a:t>wall</a:t>
            </a:r>
          </a:p>
        </p:txBody>
      </p:sp>
      <p:sp>
        <p:nvSpPr>
          <p:cNvPr id="13336" name="Text Box 36"/>
          <p:cNvSpPr txBox="1">
            <a:spLocks noChangeArrowheads="1"/>
          </p:cNvSpPr>
          <p:nvPr/>
        </p:nvSpPr>
        <p:spPr bwMode="auto">
          <a:xfrm>
            <a:off x="1908175" y="3213100"/>
            <a:ext cx="1073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>
                <a:latin typeface="Helvetica" pitchFamily="34" charset="0"/>
              </a:rPr>
              <a:t>2000mm</a:t>
            </a:r>
          </a:p>
        </p:txBody>
      </p:sp>
      <p:sp>
        <p:nvSpPr>
          <p:cNvPr id="13337" name="Text Box 37"/>
          <p:cNvSpPr txBox="1">
            <a:spLocks noChangeArrowheads="1"/>
          </p:cNvSpPr>
          <p:nvPr/>
        </p:nvSpPr>
        <p:spPr bwMode="auto">
          <a:xfrm>
            <a:off x="214282" y="280080"/>
            <a:ext cx="376872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3200" dirty="0" smtClean="0">
                <a:solidFill>
                  <a:schemeClr val="accent2"/>
                </a:solidFill>
              </a:rPr>
              <a:t>3. Turbulent bubbly upward flow</a:t>
            </a:r>
            <a:endParaRPr lang="en-US" altLang="ja-JP" sz="3200" dirty="0">
              <a:solidFill>
                <a:schemeClr val="accent2"/>
              </a:solidFill>
              <a:latin typeface="Helvetica" pitchFamily="34" charset="0"/>
            </a:endParaRPr>
          </a:p>
        </p:txBody>
      </p:sp>
      <p:sp>
        <p:nvSpPr>
          <p:cNvPr id="13338" name="Line 38"/>
          <p:cNvSpPr>
            <a:spLocks noChangeShapeType="1"/>
          </p:cNvSpPr>
          <p:nvPr/>
        </p:nvSpPr>
        <p:spPr bwMode="auto">
          <a:xfrm>
            <a:off x="1042988" y="5662613"/>
            <a:ext cx="360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3339" name="Line 39"/>
          <p:cNvSpPr>
            <a:spLocks noChangeShapeType="1"/>
          </p:cNvSpPr>
          <p:nvPr/>
        </p:nvSpPr>
        <p:spPr bwMode="auto">
          <a:xfrm flipV="1">
            <a:off x="1042988" y="4941888"/>
            <a:ext cx="0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3340" name="Line 40"/>
          <p:cNvSpPr>
            <a:spLocks noChangeShapeType="1"/>
          </p:cNvSpPr>
          <p:nvPr/>
        </p:nvSpPr>
        <p:spPr bwMode="auto">
          <a:xfrm flipV="1">
            <a:off x="1042988" y="5230813"/>
            <a:ext cx="43180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3341" name="Text Box 41"/>
          <p:cNvSpPr txBox="1">
            <a:spLocks noChangeArrowheads="1"/>
          </p:cNvSpPr>
          <p:nvPr/>
        </p:nvSpPr>
        <p:spPr bwMode="auto">
          <a:xfrm>
            <a:off x="1033463" y="4791075"/>
            <a:ext cx="298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>
                <a:latin typeface="Helvetica" pitchFamily="34" charset="0"/>
              </a:rPr>
              <a:t>x</a:t>
            </a:r>
          </a:p>
        </p:txBody>
      </p:sp>
      <p:sp>
        <p:nvSpPr>
          <p:cNvPr id="13342" name="Text Box 42"/>
          <p:cNvSpPr txBox="1">
            <a:spLocks noChangeArrowheads="1"/>
          </p:cNvSpPr>
          <p:nvPr/>
        </p:nvSpPr>
        <p:spPr bwMode="auto">
          <a:xfrm>
            <a:off x="1331913" y="5467350"/>
            <a:ext cx="2936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>
                <a:latin typeface="Helvetica" pitchFamily="34" charset="0"/>
              </a:rPr>
              <a:t>y</a:t>
            </a:r>
          </a:p>
        </p:txBody>
      </p:sp>
      <p:sp>
        <p:nvSpPr>
          <p:cNvPr id="13343" name="Text Box 43"/>
          <p:cNvSpPr txBox="1">
            <a:spLocks noChangeArrowheads="1"/>
          </p:cNvSpPr>
          <p:nvPr/>
        </p:nvSpPr>
        <p:spPr bwMode="auto">
          <a:xfrm>
            <a:off x="1403350" y="5013325"/>
            <a:ext cx="298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>
                <a:latin typeface="Helvetica" pitchFamily="34" charset="0"/>
              </a:rPr>
              <a:t>z</a:t>
            </a:r>
          </a:p>
        </p:txBody>
      </p:sp>
      <p:sp>
        <p:nvSpPr>
          <p:cNvPr id="13344" name="Text Box 44"/>
          <p:cNvSpPr txBox="1">
            <a:spLocks noChangeArrowheads="1"/>
          </p:cNvSpPr>
          <p:nvPr/>
        </p:nvSpPr>
        <p:spPr bwMode="auto">
          <a:xfrm>
            <a:off x="4716463" y="115888"/>
            <a:ext cx="9540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u="sng">
                <a:latin typeface="Helvetica" pitchFamily="34" charset="0"/>
              </a:rPr>
              <a:t>xy plain</a:t>
            </a:r>
          </a:p>
        </p:txBody>
      </p:sp>
      <p:sp>
        <p:nvSpPr>
          <p:cNvPr id="13345" name="Text Box 45"/>
          <p:cNvSpPr txBox="1">
            <a:spLocks noChangeArrowheads="1"/>
          </p:cNvSpPr>
          <p:nvPr/>
        </p:nvSpPr>
        <p:spPr bwMode="auto">
          <a:xfrm>
            <a:off x="7235825" y="115888"/>
            <a:ext cx="958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u="sng">
                <a:latin typeface="Helvetica" pitchFamily="34" charset="0"/>
              </a:rPr>
              <a:t>xz plain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953" fill="hold"/>
                                        <p:tgtEl>
                                          <p:spTgt spid="10547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27953" fill="hold"/>
                                        <p:tgtEl>
                                          <p:spTgt spid="10547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7953" fill="hold"/>
                                        <p:tgtEl>
                                          <p:spTgt spid="10548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1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05478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54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10547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478"/>
                  </p:tgtEl>
                </p:cond>
              </p:nextCondLst>
            </p:seq>
            <p:video>
              <p:cMediaNode>
                <p:cTn id="1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05479"/>
                </p:tgtEl>
              </p:cMediaNode>
            </p:vide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054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10547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479"/>
                  </p:tgtEl>
                </p:cond>
              </p:nextCondLst>
            </p:seq>
            <p:video>
              <p:cMediaNode>
                <p:cTn id="23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05480"/>
                </p:tgtEl>
              </p:cMediaNode>
            </p:video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054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8" dur="1" fill="hold"/>
                                        <p:tgtEl>
                                          <p:spTgt spid="10548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480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346075"/>
            <a:ext cx="4259263" cy="1138238"/>
          </a:xfrm>
        </p:spPr>
        <p:txBody>
          <a:bodyPr/>
          <a:lstStyle/>
          <a:p>
            <a:pPr eaLnBrk="1" hangingPunct="1"/>
            <a:r>
              <a:rPr lang="en-US" altLang="ja-JP" sz="4000" smtClean="0">
                <a:solidFill>
                  <a:schemeClr val="accent2"/>
                </a:solidFill>
                <a:latin typeface="Helvetica" pitchFamily="34" charset="0"/>
              </a:rPr>
              <a:t>Vision:</a:t>
            </a:r>
            <a:br>
              <a:rPr lang="en-US" altLang="ja-JP" sz="4000" smtClean="0">
                <a:solidFill>
                  <a:schemeClr val="accent2"/>
                </a:solidFill>
                <a:latin typeface="Helvetica" pitchFamily="34" charset="0"/>
              </a:rPr>
            </a:br>
            <a:r>
              <a:rPr lang="en-US" altLang="ja-JP" sz="3200" smtClean="0">
                <a:solidFill>
                  <a:schemeClr val="accent2"/>
                </a:solidFill>
                <a:latin typeface="Helvetica" pitchFamily="34" charset="0"/>
              </a:rPr>
              <a:t>Turbulent bubbly flow</a:t>
            </a:r>
            <a:r>
              <a:rPr lang="en-US" altLang="ja-JP" sz="4000" smtClean="0">
                <a:solidFill>
                  <a:schemeClr val="accent2"/>
                </a:solidFill>
                <a:latin typeface="Helvetica" pitchFamily="34" charset="0"/>
              </a:rPr>
              <a:t> </a:t>
            </a:r>
          </a:p>
        </p:txBody>
      </p:sp>
      <p:pic>
        <p:nvPicPr>
          <p:cNvPr id="14339" name="Picture 3" descr="クラスタ3次元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3800" y="333375"/>
            <a:ext cx="3478213" cy="579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Line 4"/>
          <p:cNvSpPr>
            <a:spLocks noChangeShapeType="1"/>
          </p:cNvSpPr>
          <p:nvPr/>
        </p:nvSpPr>
        <p:spPr bwMode="auto">
          <a:xfrm flipV="1">
            <a:off x="8283575" y="4076700"/>
            <a:ext cx="0" cy="20161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4341" name="Line 5"/>
          <p:cNvSpPr>
            <a:spLocks noChangeShapeType="1"/>
          </p:cNvSpPr>
          <p:nvPr/>
        </p:nvSpPr>
        <p:spPr bwMode="auto">
          <a:xfrm flipV="1">
            <a:off x="6227763" y="4725988"/>
            <a:ext cx="0" cy="20161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4342" name="Line 6"/>
          <p:cNvSpPr>
            <a:spLocks noChangeShapeType="1"/>
          </p:cNvSpPr>
          <p:nvPr/>
        </p:nvSpPr>
        <p:spPr bwMode="auto">
          <a:xfrm flipV="1">
            <a:off x="6227763" y="5734050"/>
            <a:ext cx="2089150" cy="7905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arrow" w="lg" len="lg"/>
            <a:tailEnd type="arrow" w="lg" len="lg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6784975" y="6256338"/>
            <a:ext cx="1479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/>
              <a:t>About 40mm</a:t>
            </a:r>
          </a:p>
        </p:txBody>
      </p:sp>
      <p:sp>
        <p:nvSpPr>
          <p:cNvPr id="14344" name="Line 8"/>
          <p:cNvSpPr>
            <a:spLocks noChangeShapeType="1"/>
          </p:cNvSpPr>
          <p:nvPr/>
        </p:nvSpPr>
        <p:spPr bwMode="auto">
          <a:xfrm flipV="1">
            <a:off x="5003800" y="476250"/>
            <a:ext cx="0" cy="5832475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Dot"/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4345" name="Line 9"/>
          <p:cNvSpPr>
            <a:spLocks noChangeShapeType="1"/>
          </p:cNvSpPr>
          <p:nvPr/>
        </p:nvSpPr>
        <p:spPr bwMode="auto">
          <a:xfrm>
            <a:off x="5003800" y="5084763"/>
            <a:ext cx="1081088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arrow" w="lg" len="lg"/>
            <a:tailEnd type="arrow" w="lg" len="lg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4346" name="Text Box 10"/>
          <p:cNvSpPr txBox="1">
            <a:spLocks noChangeArrowheads="1"/>
          </p:cNvSpPr>
          <p:nvPr/>
        </p:nvSpPr>
        <p:spPr bwMode="auto">
          <a:xfrm>
            <a:off x="5148263" y="4868863"/>
            <a:ext cx="819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/>
              <a:t>20mm</a:t>
            </a:r>
          </a:p>
        </p:txBody>
      </p:sp>
      <p:sp>
        <p:nvSpPr>
          <p:cNvPr id="14347" name="Text Box 11"/>
          <p:cNvSpPr txBox="1">
            <a:spLocks noChangeArrowheads="1"/>
          </p:cNvSpPr>
          <p:nvPr/>
        </p:nvSpPr>
        <p:spPr bwMode="auto">
          <a:xfrm>
            <a:off x="3759200" y="6256338"/>
            <a:ext cx="1733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/>
              <a:t>Channel center</a:t>
            </a:r>
          </a:p>
        </p:txBody>
      </p:sp>
      <p:sp>
        <p:nvSpPr>
          <p:cNvPr id="14348" name="Text Box 12"/>
          <p:cNvSpPr txBox="1">
            <a:spLocks noChangeArrowheads="1"/>
          </p:cNvSpPr>
          <p:nvPr/>
        </p:nvSpPr>
        <p:spPr bwMode="auto">
          <a:xfrm>
            <a:off x="323850" y="1557338"/>
            <a:ext cx="322395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/>
              <a:t>Cell size: </a:t>
            </a:r>
            <a:r>
              <a:rPr lang="en-US" altLang="ja-JP" dirty="0" smtClean="0"/>
              <a:t> 20 </a:t>
            </a:r>
            <a:r>
              <a:rPr lang="en-US" altLang="ja-JP" dirty="0"/>
              <a:t>grids per bubble</a:t>
            </a:r>
          </a:p>
          <a:p>
            <a:r>
              <a:rPr lang="en-US" altLang="ja-JP" dirty="0"/>
              <a:t>Bubble size: 1 mm</a:t>
            </a:r>
          </a:p>
        </p:txBody>
      </p:sp>
      <p:sp>
        <p:nvSpPr>
          <p:cNvPr id="14349" name="AutoShape 13"/>
          <p:cNvSpPr>
            <a:spLocks noChangeArrowheads="1"/>
          </p:cNvSpPr>
          <p:nvPr/>
        </p:nvSpPr>
        <p:spPr bwMode="auto">
          <a:xfrm>
            <a:off x="2195513" y="2349500"/>
            <a:ext cx="431800" cy="574675"/>
          </a:xfrm>
          <a:prstGeom prst="downArrow">
            <a:avLst>
              <a:gd name="adj1" fmla="val 50000"/>
              <a:gd name="adj2" fmla="val 3327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14350" name="Text Box 14"/>
          <p:cNvSpPr txBox="1">
            <a:spLocks noChangeArrowheads="1"/>
          </p:cNvSpPr>
          <p:nvPr/>
        </p:nvSpPr>
        <p:spPr bwMode="auto">
          <a:xfrm>
            <a:off x="539750" y="2943225"/>
            <a:ext cx="3993401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/>
              <a:t>Computational grid:   </a:t>
            </a:r>
            <a:r>
              <a:rPr lang="en-US" altLang="ja-JP" dirty="0" smtClean="0"/>
              <a:t>400×800×800</a:t>
            </a:r>
            <a:endParaRPr lang="en-US" altLang="ja-JP" dirty="0"/>
          </a:p>
          <a:p>
            <a:r>
              <a:rPr lang="en-US" altLang="ja-JP" dirty="0" smtClean="0"/>
              <a:t>Number </a:t>
            </a:r>
            <a:r>
              <a:rPr lang="en-US" altLang="ja-JP" dirty="0"/>
              <a:t>of bubbles:   370</a:t>
            </a:r>
          </a:p>
          <a:p>
            <a:r>
              <a:rPr lang="en-US" altLang="ja-JP" dirty="0"/>
              <a:t>(calculated from void fraction 0.6%)</a:t>
            </a:r>
          </a:p>
          <a:p>
            <a:r>
              <a:rPr lang="en-US" altLang="ja-JP" dirty="0"/>
              <a:t>Bubble radius:           0.5mm </a:t>
            </a:r>
          </a:p>
        </p:txBody>
      </p:sp>
      <p:sp>
        <p:nvSpPr>
          <p:cNvPr id="14351" name="Line 15"/>
          <p:cNvSpPr>
            <a:spLocks noChangeShapeType="1"/>
          </p:cNvSpPr>
          <p:nvPr/>
        </p:nvSpPr>
        <p:spPr bwMode="auto">
          <a:xfrm flipV="1">
            <a:off x="4016375" y="2636838"/>
            <a:ext cx="71438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4352" name="Text Box 16"/>
          <p:cNvSpPr txBox="1">
            <a:spLocks noChangeArrowheads="1"/>
          </p:cNvSpPr>
          <p:nvPr/>
        </p:nvSpPr>
        <p:spPr bwMode="auto">
          <a:xfrm>
            <a:off x="3675063" y="2276475"/>
            <a:ext cx="844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/>
              <a:t>Height</a:t>
            </a:r>
          </a:p>
        </p:txBody>
      </p:sp>
      <p:sp>
        <p:nvSpPr>
          <p:cNvPr id="14353" name="Text Box 17"/>
          <p:cNvSpPr txBox="1">
            <a:spLocks noChangeArrowheads="1"/>
          </p:cNvSpPr>
          <p:nvPr/>
        </p:nvSpPr>
        <p:spPr bwMode="auto">
          <a:xfrm>
            <a:off x="5364163" y="333375"/>
            <a:ext cx="2990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u="sng"/>
              <a:t>Schematic of bubble cluster</a:t>
            </a:r>
          </a:p>
        </p:txBody>
      </p:sp>
      <p:sp>
        <p:nvSpPr>
          <p:cNvPr id="14354" name="Line 8"/>
          <p:cNvSpPr>
            <a:spLocks noChangeShapeType="1"/>
          </p:cNvSpPr>
          <p:nvPr/>
        </p:nvSpPr>
        <p:spPr bwMode="auto">
          <a:xfrm flipV="1">
            <a:off x="468313" y="4652963"/>
            <a:ext cx="0" cy="1871662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Dot"/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4355" name="Rectangle 20"/>
          <p:cNvSpPr>
            <a:spLocks noChangeArrowheads="1"/>
          </p:cNvSpPr>
          <p:nvPr/>
        </p:nvSpPr>
        <p:spPr bwMode="auto">
          <a:xfrm>
            <a:off x="1979613" y="4581525"/>
            <a:ext cx="215900" cy="2016125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356" name="Line 8"/>
          <p:cNvSpPr>
            <a:spLocks noChangeShapeType="1"/>
          </p:cNvSpPr>
          <p:nvPr/>
        </p:nvSpPr>
        <p:spPr bwMode="auto">
          <a:xfrm flipV="1">
            <a:off x="900113" y="4652963"/>
            <a:ext cx="0" cy="18716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4357" name="Line 8"/>
          <p:cNvSpPr>
            <a:spLocks noChangeShapeType="1"/>
          </p:cNvSpPr>
          <p:nvPr/>
        </p:nvSpPr>
        <p:spPr bwMode="auto">
          <a:xfrm flipV="1">
            <a:off x="1258888" y="4652963"/>
            <a:ext cx="0" cy="18716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4358" name="Line 8"/>
          <p:cNvSpPr>
            <a:spLocks noChangeShapeType="1"/>
          </p:cNvSpPr>
          <p:nvPr/>
        </p:nvSpPr>
        <p:spPr bwMode="auto">
          <a:xfrm flipV="1">
            <a:off x="1908175" y="4652963"/>
            <a:ext cx="0" cy="18716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4359" name="Line 8"/>
          <p:cNvSpPr>
            <a:spLocks noChangeShapeType="1"/>
          </p:cNvSpPr>
          <p:nvPr/>
        </p:nvSpPr>
        <p:spPr bwMode="auto">
          <a:xfrm flipV="1">
            <a:off x="1763713" y="4652963"/>
            <a:ext cx="0" cy="18716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4360" name="Line 8"/>
          <p:cNvSpPr>
            <a:spLocks noChangeShapeType="1"/>
          </p:cNvSpPr>
          <p:nvPr/>
        </p:nvSpPr>
        <p:spPr bwMode="auto">
          <a:xfrm flipV="1">
            <a:off x="1547813" y="4652963"/>
            <a:ext cx="0" cy="18716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4361" name="Line 27"/>
          <p:cNvSpPr>
            <a:spLocks noChangeShapeType="1"/>
          </p:cNvSpPr>
          <p:nvPr/>
        </p:nvSpPr>
        <p:spPr bwMode="auto">
          <a:xfrm>
            <a:off x="468313" y="4868863"/>
            <a:ext cx="15113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4362" name="Line 29"/>
          <p:cNvSpPr>
            <a:spLocks noChangeShapeType="1"/>
          </p:cNvSpPr>
          <p:nvPr/>
        </p:nvSpPr>
        <p:spPr bwMode="auto">
          <a:xfrm>
            <a:off x="468313" y="5157788"/>
            <a:ext cx="15113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4363" name="Line 30"/>
          <p:cNvSpPr>
            <a:spLocks noChangeShapeType="1"/>
          </p:cNvSpPr>
          <p:nvPr/>
        </p:nvSpPr>
        <p:spPr bwMode="auto">
          <a:xfrm>
            <a:off x="468313" y="5445125"/>
            <a:ext cx="15113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4364" name="Line 31"/>
          <p:cNvSpPr>
            <a:spLocks noChangeShapeType="1"/>
          </p:cNvSpPr>
          <p:nvPr/>
        </p:nvSpPr>
        <p:spPr bwMode="auto">
          <a:xfrm>
            <a:off x="468313" y="5734050"/>
            <a:ext cx="15113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4365" name="Line 32"/>
          <p:cNvSpPr>
            <a:spLocks noChangeShapeType="1"/>
          </p:cNvSpPr>
          <p:nvPr/>
        </p:nvSpPr>
        <p:spPr bwMode="auto">
          <a:xfrm>
            <a:off x="468313" y="6021388"/>
            <a:ext cx="15113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4366" name="Line 33"/>
          <p:cNvSpPr>
            <a:spLocks noChangeShapeType="1"/>
          </p:cNvSpPr>
          <p:nvPr/>
        </p:nvSpPr>
        <p:spPr bwMode="auto">
          <a:xfrm>
            <a:off x="468313" y="6308725"/>
            <a:ext cx="15113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4367" name="Text Box 34"/>
          <p:cNvSpPr txBox="1">
            <a:spLocks noChangeArrowheads="1"/>
          </p:cNvSpPr>
          <p:nvPr/>
        </p:nvSpPr>
        <p:spPr bwMode="auto">
          <a:xfrm>
            <a:off x="2301875" y="4687888"/>
            <a:ext cx="16224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>
                <a:solidFill>
                  <a:schemeClr val="accent2"/>
                </a:solidFill>
              </a:rPr>
              <a:t>Irregular grid</a:t>
            </a:r>
          </a:p>
        </p:txBody>
      </p:sp>
      <p:sp>
        <p:nvSpPr>
          <p:cNvPr id="14368" name="Text Box 35"/>
          <p:cNvSpPr txBox="1">
            <a:spLocks noChangeArrowheads="1"/>
          </p:cNvSpPr>
          <p:nvPr/>
        </p:nvSpPr>
        <p:spPr bwMode="auto">
          <a:xfrm>
            <a:off x="2152650" y="5176838"/>
            <a:ext cx="285115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/>
              <a:t>Treatment of front point</a:t>
            </a:r>
          </a:p>
          <a:p>
            <a:r>
              <a:rPr lang="en-US" altLang="ja-JP"/>
              <a:t> and its information should</a:t>
            </a:r>
          </a:p>
          <a:p>
            <a:r>
              <a:rPr lang="en-US" altLang="ja-JP"/>
              <a:t> be well examined.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944</Words>
  <Application>Microsoft Office PowerPoint</Application>
  <PresentationFormat>画面に合わせる (4:3)</PresentationFormat>
  <Paragraphs>265</Paragraphs>
  <Slides>24</Slides>
  <Notes>24</Notes>
  <HiddenSlides>0</HiddenSlides>
  <MMClips>6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24</vt:i4>
      </vt:variant>
    </vt:vector>
  </HeadingPairs>
  <TitlesOfParts>
    <vt:vector size="25" baseType="lpstr">
      <vt:lpstr>標準デザイン</vt:lpstr>
      <vt:lpstr>Single bubble bouncing on a free surface with a front-tracking method</vt:lpstr>
      <vt:lpstr>Microbubble</vt:lpstr>
      <vt:lpstr>Control method for microbubble enhancing region</vt:lpstr>
      <vt:lpstr>contents</vt:lpstr>
      <vt:lpstr>1. Bubble bouncing at free surface</vt:lpstr>
      <vt:lpstr>2. Front-tracking method</vt:lpstr>
      <vt:lpstr>Simulation result</vt:lpstr>
      <vt:lpstr>スライド 8</vt:lpstr>
      <vt:lpstr>Vision: Turbulent bubbly flow </vt:lpstr>
      <vt:lpstr>スライド 10</vt:lpstr>
      <vt:lpstr>Governing equations and procedure of front-tracking method</vt:lpstr>
      <vt:lpstr>スライド 12</vt:lpstr>
      <vt:lpstr>construct density field</vt:lpstr>
      <vt:lpstr>curvature &amp; surface tension</vt:lpstr>
      <vt:lpstr>Effect of range of delta function</vt:lpstr>
      <vt:lpstr>Definition of contact time </vt:lpstr>
      <vt:lpstr>Contact time characterized by surface tension coefficient</vt:lpstr>
      <vt:lpstr>Contact time characterized by We</vt:lpstr>
      <vt:lpstr>Restitution coefficient</vt:lpstr>
      <vt:lpstr>Concluding remarks</vt:lpstr>
      <vt:lpstr>Gene induction </vt:lpstr>
      <vt:lpstr>Previous research  Droplet bouncing on rigid wall</vt:lpstr>
      <vt:lpstr>Previous research  Bubble bouncing on free surface</vt:lpstr>
      <vt:lpstr>Objective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2010-03-18T18:37:16Z</dcterms:created>
  <dcterms:modified xsi:type="dcterms:W3CDTF">2010-03-18T18:37:45Z</dcterms:modified>
</cp:coreProperties>
</file>