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 id="2147483720" r:id="rId7"/>
    <p:sldMasterId id="2147483732" r:id="rId8"/>
    <p:sldMasterId id="2147483744" r:id="rId9"/>
    <p:sldMasterId id="2147483756" r:id="rId10"/>
    <p:sldMasterId id="2147483768" r:id="rId11"/>
    <p:sldMasterId id="2147483780" r:id="rId12"/>
    <p:sldMasterId id="2147483792" r:id="rId13"/>
    <p:sldMasterId id="2147483804" r:id="rId14"/>
  </p:sldMasterIdLst>
  <p:notesMasterIdLst>
    <p:notesMasterId r:id="rId16"/>
  </p:notesMasterIdLst>
  <p:handoutMasterIdLst>
    <p:handoutMasterId r:id="rId17"/>
  </p:handoutMasterIdLst>
  <p:sldIdLst>
    <p:sldId id="256" r:id="rId15"/>
  </p:sldIdLst>
  <p:sldSz cx="50800000" cy="36576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99673" autoAdjust="0"/>
  </p:normalViewPr>
  <p:slideViewPr>
    <p:cSldViewPr snapToGrid="0" snapToObjects="1">
      <p:cViewPr>
        <p:scale>
          <a:sx n="54" d="100"/>
          <a:sy n="54" d="100"/>
        </p:scale>
        <p:origin x="3704" y="5360"/>
      </p:cViewPr>
      <p:guideLst>
        <p:guide orient="horz" pos="11520"/>
        <p:guide pos="16000"/>
      </p:guideLst>
    </p:cSldViewPr>
  </p:slideViewPr>
  <p:notesTextViewPr>
    <p:cViewPr>
      <p:scale>
        <a:sx n="1" d="1"/>
        <a:sy n="1" d="1"/>
      </p:scale>
      <p:origin x="0" y="0"/>
    </p:cViewPr>
  </p:notesTextViewPr>
  <p:gridSpacing cx="91439" cy="91439"/>
</p:viewPr>
</file>

<file path=ppt/_rels/presentation.xml.rels><?xml version="1.0" encoding="UTF-8" standalone="yes"?>
<Relationships xmlns="http://schemas.openxmlformats.org/package/2006/relationships"><Relationship Id="rId9" Type="http://schemas.openxmlformats.org/officeDocument/2006/relationships/slideMaster" Target="slideMasters/slideMaster9.xml"/><Relationship Id="rId20" Type="http://schemas.openxmlformats.org/officeDocument/2006/relationships/viewProps" Target="viewProps.xml"/><Relationship Id="rId21" Type="http://schemas.openxmlformats.org/officeDocument/2006/relationships/theme" Target="theme/theme1.xml"/><Relationship Id="rId22" Type="http://schemas.openxmlformats.org/officeDocument/2006/relationships/tableStyles" Target="tableStyles.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 Target="slides/slide1.xml"/><Relationship Id="rId16" Type="http://schemas.openxmlformats.org/officeDocument/2006/relationships/notesMaster" Target="notesMasters/notesMaster1.xml"/><Relationship Id="rId17" Type="http://schemas.openxmlformats.org/officeDocument/2006/relationships/handoutMaster" Target="handoutMasters/handoutMaster1.xml"/><Relationship Id="rId18" Type="http://schemas.openxmlformats.org/officeDocument/2006/relationships/printerSettings" Target="printerSettings/printerSettings1.bin"/><Relationship Id="rId19"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Header Placeholder 1"/>
          <p:cNvSpPr txBox="1">
            <a:spLocks noGrp="1"/>
          </p:cNvSpPr>
          <p:nvPr>
            <p:ph type="hdr" sz="quarter"/>
          </p:nvPr>
        </p:nvSpPr>
        <p:spPr>
          <a:xfrm>
            <a:off x="0" y="0"/>
            <a:ext cx="2975760" cy="456839"/>
          </a:xfrm>
          <a:prstGeom prst="rect">
            <a:avLst/>
          </a:prstGeom>
          <a:noFill/>
          <a:ln>
            <a:noFill/>
          </a:ln>
        </p:spPr>
        <p:txBody>
          <a:bodyPr vert="horz" lIns="90000" tIns="45000" rIns="90000" bIns="45000" compatLnSpc="1"/>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400"/>
            </a:pPr>
            <a:endParaRPr lang="en-US" sz="1400" b="0" i="0" u="none" strike="noStrike" baseline="0">
              <a:ln>
                <a:noFill/>
              </a:ln>
              <a:solidFill>
                <a:srgbClr val="000000"/>
              </a:solidFill>
              <a:latin typeface="Gill Sans" pitchFamily="18"/>
              <a:ea typeface="ヒラギノ角ゴ ProN W3" pitchFamily="2"/>
              <a:cs typeface="ヒラギノ角ゴ ProN W3" pitchFamily="2"/>
            </a:endParaRPr>
          </a:p>
        </p:txBody>
      </p:sp>
      <p:sp>
        <p:nvSpPr>
          <p:cNvPr id="3" name="Date Placeholder 2"/>
          <p:cNvSpPr txBox="1">
            <a:spLocks noGrp="1"/>
          </p:cNvSpPr>
          <p:nvPr>
            <p:ph type="dt" sz="quarter" idx="1"/>
          </p:nvPr>
        </p:nvSpPr>
        <p:spPr>
          <a:xfrm>
            <a:off x="3881880" y="0"/>
            <a:ext cx="2975760" cy="456839"/>
          </a:xfrm>
          <a:prstGeom prst="rect">
            <a:avLst/>
          </a:prstGeom>
          <a:noFill/>
          <a:ln>
            <a:noFill/>
          </a:ln>
        </p:spPr>
        <p:txBody>
          <a:bodyPr vert="horz" lIns="90000" tIns="45000" rIns="90000" bIns="45000" compatLnSpc="1"/>
          <a:lstStyle/>
          <a:p>
            <a:pPr marL="0" marR="0" lvl="0" indent="0" algn="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400"/>
            </a:pPr>
            <a:endParaRPr lang="en-US" sz="1400" b="0" i="0" u="none" strike="noStrike" baseline="0">
              <a:ln>
                <a:noFill/>
              </a:ln>
              <a:solidFill>
                <a:srgbClr val="000000"/>
              </a:solidFill>
              <a:latin typeface="Gill Sans" pitchFamily="18"/>
              <a:ea typeface="ヒラギノ角ゴ ProN W3" pitchFamily="2"/>
              <a:cs typeface="ヒラギノ角ゴ ProN W3" pitchFamily="2"/>
            </a:endParaRPr>
          </a:p>
        </p:txBody>
      </p:sp>
      <p:sp>
        <p:nvSpPr>
          <p:cNvPr id="4" name="Footer Placeholder 3"/>
          <p:cNvSpPr txBox="1">
            <a:spLocks noGrp="1"/>
          </p:cNvSpPr>
          <p:nvPr>
            <p:ph type="ftr" sz="quarter" idx="2"/>
          </p:nvPr>
        </p:nvSpPr>
        <p:spPr>
          <a:xfrm>
            <a:off x="0" y="8686800"/>
            <a:ext cx="2975760" cy="456839"/>
          </a:xfrm>
          <a:prstGeom prst="rect">
            <a:avLst/>
          </a:prstGeom>
          <a:noFill/>
          <a:ln>
            <a:noFill/>
          </a:ln>
        </p:spPr>
        <p:txBody>
          <a:bodyPr vert="horz" lIns="90000" tIns="45000" rIns="90000" bIns="45000" anchor="b" compatLnSpc="1"/>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400"/>
            </a:pPr>
            <a:endParaRPr lang="en-US" sz="1400" b="0" i="0" u="none" strike="noStrike" baseline="0">
              <a:ln>
                <a:noFill/>
              </a:ln>
              <a:solidFill>
                <a:srgbClr val="000000"/>
              </a:solidFill>
              <a:latin typeface="Gill Sans" pitchFamily="18"/>
              <a:ea typeface="ヒラギノ角ゴ ProN W3" pitchFamily="2"/>
              <a:cs typeface="ヒラギノ角ゴ ProN W3" pitchFamily="2"/>
            </a:endParaRPr>
          </a:p>
        </p:txBody>
      </p:sp>
      <p:sp>
        <p:nvSpPr>
          <p:cNvPr id="5" name="Slide Number Placeholder 4"/>
          <p:cNvSpPr txBox="1">
            <a:spLocks noGrp="1"/>
          </p:cNvSpPr>
          <p:nvPr>
            <p:ph type="sldNum" sz="quarter" idx="3"/>
          </p:nvPr>
        </p:nvSpPr>
        <p:spPr>
          <a:xfrm>
            <a:off x="3881880" y="8686800"/>
            <a:ext cx="2975760" cy="456839"/>
          </a:xfrm>
          <a:prstGeom prst="rect">
            <a:avLst/>
          </a:prstGeom>
          <a:noFill/>
          <a:ln>
            <a:noFill/>
          </a:ln>
        </p:spPr>
        <p:txBody>
          <a:bodyPr vert="horz" lIns="90000" tIns="45000" rIns="90000" bIns="45000" anchor="b" compatLnSpc="1"/>
          <a:lstStyle/>
          <a:p>
            <a:pPr marL="0" marR="0" lvl="0" indent="0" algn="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400"/>
            </a:pPr>
            <a:fld id="{B51A717A-A3CD-4C98-BE62-CF309EEE1A56}" type="slidenum">
              <a:t>‹#›</a:t>
            </a:fld>
            <a:endParaRPr lang="en-US" sz="1400" b="0" i="0" u="none" strike="noStrike" baseline="0">
              <a:ln>
                <a:noFill/>
              </a:ln>
              <a:solidFill>
                <a:srgbClr val="000000"/>
              </a:solidFill>
              <a:latin typeface="Gill Sans" pitchFamily="18"/>
              <a:ea typeface="ヒラギノ角ゴ ProN W3" pitchFamily="2"/>
              <a:cs typeface="ヒラギノ角ゴ ProN W3" pitchFamily="2"/>
            </a:endParaRPr>
          </a:p>
        </p:txBody>
      </p:sp>
    </p:spTree>
    <p:extLst>
      <p:ext uri="{BB962C8B-B14F-4D97-AF65-F5344CB8AC3E}">
        <p14:creationId xmlns:p14="http://schemas.microsoft.com/office/powerpoint/2010/main" val="1502223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1"/>
          <p:cNvSpPr>
            <a:spLocks noMove="1" noResize="1"/>
          </p:cNvSpPr>
          <p:nvPr/>
        </p:nvSpPr>
        <p:spPr>
          <a:xfrm>
            <a:off x="0" y="0"/>
            <a:ext cx="6858000" cy="9144000"/>
          </a:xfrm>
          <a:prstGeom prst="rect">
            <a:avLst/>
          </a:prstGeom>
          <a:solidFill>
            <a:srgbClr val="FFFFFF"/>
          </a:solidFill>
          <a:ln>
            <a:noFill/>
            <a:prstDash val="solid"/>
          </a:ln>
        </p:spPr>
        <p:txBody>
          <a:bodyPr vert="horz" lIns="0" tIns="0" rIns="0" bIns="0" anchor="ctr" anchorCtr="1" compatLnSpc="0"/>
          <a:lstStyle/>
          <a:p>
            <a:pPr lvl="0" rtl="0" hangingPunct="0">
              <a:buNone/>
              <a:tabLst/>
            </a:pPr>
            <a:endParaRPr lang="en-US" sz="2400">
              <a:latin typeface="Times New Roman" pitchFamily="18"/>
              <a:ea typeface="Andale Sans UI" pitchFamily="2"/>
              <a:cs typeface="Tahoma" pitchFamily="2"/>
            </a:endParaRPr>
          </a:p>
        </p:txBody>
      </p:sp>
      <p:sp>
        <p:nvSpPr>
          <p:cNvPr id="3" name="Slide Image Placeholder 2"/>
          <p:cNvSpPr>
            <a:spLocks noGrp="1" noRot="1" noChangeAspect="1"/>
          </p:cNvSpPr>
          <p:nvPr>
            <p:ph type="sldImg" idx="2"/>
          </p:nvPr>
        </p:nvSpPr>
        <p:spPr>
          <a:xfrm>
            <a:off x="-22479000" y="-23180675"/>
            <a:ext cx="33159700" cy="23876000"/>
          </a:xfrm>
          <a:prstGeom prst="rect">
            <a:avLst/>
          </a:prstGeom>
          <a:noFill/>
          <a:ln>
            <a:noFill/>
            <a:prstDash val="solid"/>
          </a:ln>
        </p:spPr>
      </p:sp>
      <p:sp>
        <p:nvSpPr>
          <p:cNvPr id="4" name="Notes Placeholder 3"/>
          <p:cNvSpPr txBox="1">
            <a:spLocks noGrp="1"/>
          </p:cNvSpPr>
          <p:nvPr>
            <p:ph type="body" sz="quarter" idx="3"/>
          </p:nvPr>
        </p:nvSpPr>
        <p:spPr>
          <a:xfrm>
            <a:off x="685799" y="4343400"/>
            <a:ext cx="5484960" cy="4113720"/>
          </a:xfrm>
          <a:prstGeom prst="rect">
            <a:avLst/>
          </a:prstGeom>
          <a:noFill/>
          <a:ln>
            <a:noFill/>
          </a:ln>
        </p:spPr>
        <p:txBody>
          <a:bodyPr vert="horz" lIns="0" tIns="0" rIns="0" bIns="0" compatLnSpc="1"/>
          <a:lstStyle>
            <a:defPPr lvl="0">
              <a:buClr>
                <a:srgbClr val="000000"/>
              </a:buClr>
              <a:buSzPct val="100000"/>
              <a:buFont typeface="Times New Roman" pitchFamily="18"/>
              <a:buNone/>
            </a:defPPr>
            <a:lvl1pPr lvl="0">
              <a:buClr>
                <a:srgbClr val="000000"/>
              </a:buClr>
              <a:buSzPct val="100000"/>
              <a:buFont typeface="Times New Roman" pitchFamily="18"/>
              <a:buChar char="•"/>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endParaRPr lang="en-US"/>
          </a:p>
        </p:txBody>
      </p:sp>
    </p:spTree>
    <p:extLst>
      <p:ext uri="{BB962C8B-B14F-4D97-AF65-F5344CB8AC3E}">
        <p14:creationId xmlns:p14="http://schemas.microsoft.com/office/powerpoint/2010/main" val="310136666"/>
      </p:ext>
    </p:extLst>
  </p:cSld>
  <p:clrMap bg1="lt1" tx1="dk1" bg2="lt2" tx2="dk2" accent1="accent1" accent2="accent2" accent3="accent3" accent4="accent4" accent5="accent5" accent6="accent6" hlink="hlink" folHlink="folHlink"/>
  <p:notesStyle>
    <a:lvl1pPr marL="0" marR="0" indent="0" algn="l" rtl="0" hangingPunct="0">
      <a:lnSpc>
        <a:spcPct val="100000"/>
      </a:lnSpc>
      <a:spcBef>
        <a:spcPts val="448"/>
      </a:spcBef>
      <a:spcAft>
        <a:spcPts val="0"/>
      </a:spcAft>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lang="en-US" sz="1200" b="0" i="0" u="none" strike="noStrike" baseline="0">
        <a:ln>
          <a:noFill/>
        </a:ln>
        <a:solidFill>
          <a:srgbClr val="000000"/>
        </a:solidFill>
        <a:latin typeface="Times New Roman" pitchFamily="18"/>
        <a:cs typeface="Tahoma" pitchFamily="2"/>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43080" y="695159"/>
            <a:ext cx="2571839" cy="3429000"/>
          </a:xfrm>
          <a:prstGeom prst="rect">
            <a:avLst/>
          </a:prstGeom>
        </p:spPr>
        <p:style>
          <a:lnRef idx="2">
            <a:schemeClr val="accent1">
              <a:shade val="50000"/>
            </a:schemeClr>
          </a:lnRef>
          <a:fillRef idx="1">
            <a:schemeClr val="accent1"/>
          </a:fillRef>
          <a:effectRef idx="0">
            <a:schemeClr val="accent1"/>
          </a:effectRef>
          <a:fontRef idx="minor">
            <a:schemeClr val="lt1"/>
          </a:fontRef>
        </p:style>
      </p:sp>
      <p:sp>
        <p:nvSpPr>
          <p:cNvPr id="3" name="Notes Placeholder 2"/>
          <p:cNvSpPr txBox="1">
            <a:spLocks noGrp="1"/>
          </p:cNvSpPr>
          <p:nvPr>
            <p:ph type="body" sz="quarter" idx="1"/>
          </p:nvPr>
        </p:nvSpPr>
        <p:spPr>
          <a:xfrm>
            <a:off x="685799" y="4343400"/>
            <a:ext cx="5484960" cy="4114079"/>
          </a:xfrm>
        </p:spPr>
        <p:txBody>
          <a:bodyPr>
            <a:spAutoFit/>
          </a:bodyPr>
          <a:lstStyle>
            <a:defPPr lvl="0">
              <a:buClr>
                <a:srgbClr val="000000"/>
              </a:buClr>
              <a:buSzPct val="100000"/>
              <a:buFont typeface="Times New Roman" pitchFamily="18"/>
              <a:buNone/>
            </a:defPPr>
            <a:lvl1pPr lvl="0">
              <a:buClr>
                <a:srgbClr val="000000"/>
              </a:buClr>
              <a:buSzPct val="100000"/>
              <a:buFont typeface="Times New Roman" pitchFamily="18"/>
              <a:buChar char="•"/>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0" y="11361738"/>
            <a:ext cx="43180000" cy="7840662"/>
          </a:xfrm>
        </p:spPr>
        <p:txBody>
          <a:bodyPr/>
          <a:lstStyle/>
          <a:p>
            <a:r>
              <a:rPr lang="en-US" smtClean="0"/>
              <a:t>Click to edit Master title style</a:t>
            </a:r>
            <a:endParaRPr lang="en-US"/>
          </a:p>
        </p:txBody>
      </p:sp>
      <p:sp>
        <p:nvSpPr>
          <p:cNvPr id="3" name="Subtitle 2"/>
          <p:cNvSpPr>
            <a:spLocks noGrp="1"/>
          </p:cNvSpPr>
          <p:nvPr>
            <p:ph type="subTitle" idx="1"/>
          </p:nvPr>
        </p:nvSpPr>
        <p:spPr>
          <a:xfrm>
            <a:off x="7620000" y="20726400"/>
            <a:ext cx="35560000" cy="93472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8808493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089757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0" y="11361738"/>
            <a:ext cx="43180000" cy="7840662"/>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7620000" y="20726400"/>
            <a:ext cx="35560000" cy="93472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3085361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40000" y="1465263"/>
            <a:ext cx="45720000" cy="6096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2540000" y="8534400"/>
            <a:ext cx="45720000" cy="241379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267660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013201" y="23502938"/>
            <a:ext cx="43180000" cy="7264400"/>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4013201" y="15501938"/>
            <a:ext cx="43180000" cy="8001000"/>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0865486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540000" y="1465263"/>
            <a:ext cx="45720000" cy="6096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2540000" y="8534400"/>
            <a:ext cx="22783799" cy="2413793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5476201" y="8534400"/>
            <a:ext cx="22783799" cy="2413793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900431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65263"/>
            <a:ext cx="45720000" cy="6096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540000" y="8186740"/>
            <a:ext cx="22445664" cy="3413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40000" y="11599865"/>
            <a:ext cx="22445664" cy="210724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5806401" y="8186740"/>
            <a:ext cx="22453600" cy="3413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25806401" y="11599865"/>
            <a:ext cx="22453600" cy="210724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154071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540000" y="1465263"/>
            <a:ext cx="45720000" cy="6096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6177913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79169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55738"/>
            <a:ext cx="16713201" cy="619760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19861213" y="1455738"/>
            <a:ext cx="28398787" cy="3121660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540000" y="7653338"/>
            <a:ext cx="16713201" cy="250190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560954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956799" y="25603200"/>
            <a:ext cx="30480000" cy="3022600"/>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9956799" y="3268663"/>
            <a:ext cx="30480000" cy="219456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9956799" y="28625800"/>
            <a:ext cx="30480000" cy="42926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960398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540000" y="1465263"/>
            <a:ext cx="45720000" cy="6096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2540000" y="8534400"/>
            <a:ext cx="45720000" cy="241379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522325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5613975" y="0"/>
            <a:ext cx="10218738" cy="370665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953001" y="0"/>
            <a:ext cx="30508576" cy="370665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975541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6830000" y="1465265"/>
            <a:ext cx="11430000" cy="3120707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540001" y="1465265"/>
            <a:ext cx="34137600" cy="3120707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9633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0" y="11361738"/>
            <a:ext cx="43180000" cy="7840662"/>
          </a:xfrm>
        </p:spPr>
        <p:txBody>
          <a:bodyPr/>
          <a:lstStyle/>
          <a:p>
            <a:r>
              <a:rPr lang="en-US" smtClean="0"/>
              <a:t>Click to edit Master title style</a:t>
            </a:r>
            <a:endParaRPr lang="en-US"/>
          </a:p>
        </p:txBody>
      </p:sp>
      <p:sp>
        <p:nvSpPr>
          <p:cNvPr id="3" name="Subtitle 2"/>
          <p:cNvSpPr>
            <a:spLocks noGrp="1"/>
          </p:cNvSpPr>
          <p:nvPr>
            <p:ph type="subTitle" idx="1"/>
          </p:nvPr>
        </p:nvSpPr>
        <p:spPr>
          <a:xfrm>
            <a:off x="7620000" y="20726400"/>
            <a:ext cx="35560000" cy="93472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2181875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298579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013201" y="23502938"/>
            <a:ext cx="43180000" cy="72644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4013201" y="15501938"/>
            <a:ext cx="43180000" cy="800100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3213772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953001" y="3889376"/>
            <a:ext cx="9771063" cy="344074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4876464" y="3889376"/>
            <a:ext cx="9772650" cy="344074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083026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65263"/>
            <a:ext cx="45720000" cy="609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540000" y="8186740"/>
            <a:ext cx="22445664" cy="3413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40000" y="11599865"/>
            <a:ext cx="22445664" cy="210724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5806401" y="8186740"/>
            <a:ext cx="22453600" cy="3413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25806401" y="11599865"/>
            <a:ext cx="22453600" cy="210724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526664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759851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59712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55738"/>
            <a:ext cx="16713201" cy="61976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19861213" y="1455738"/>
            <a:ext cx="28398787" cy="31216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540000" y="7653338"/>
            <a:ext cx="16713201" cy="25019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533190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956799" y="25603200"/>
            <a:ext cx="30480000" cy="302260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9956799" y="3268663"/>
            <a:ext cx="30480000" cy="21945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9956799" y="28625800"/>
            <a:ext cx="30480000" cy="42926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432679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0" y="11361738"/>
            <a:ext cx="43180000" cy="7840662"/>
          </a:xfrm>
        </p:spPr>
        <p:txBody>
          <a:bodyPr/>
          <a:lstStyle/>
          <a:p>
            <a:r>
              <a:rPr lang="en-US" smtClean="0"/>
              <a:t>Click to edit Master title style</a:t>
            </a:r>
            <a:endParaRPr lang="en-US"/>
          </a:p>
        </p:txBody>
      </p:sp>
      <p:sp>
        <p:nvSpPr>
          <p:cNvPr id="3" name="Subtitle 2"/>
          <p:cNvSpPr>
            <a:spLocks noGrp="1"/>
          </p:cNvSpPr>
          <p:nvPr>
            <p:ph type="subTitle" idx="1"/>
          </p:nvPr>
        </p:nvSpPr>
        <p:spPr>
          <a:xfrm>
            <a:off x="7620000" y="20726400"/>
            <a:ext cx="35560000" cy="93472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26944588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228917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5613975" y="717550"/>
            <a:ext cx="10218738" cy="37579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953001" y="717550"/>
            <a:ext cx="30508576" cy="37579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59236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0" y="11361738"/>
            <a:ext cx="43180000" cy="7840662"/>
          </a:xfrm>
        </p:spPr>
        <p:txBody>
          <a:bodyPr/>
          <a:lstStyle/>
          <a:p>
            <a:r>
              <a:rPr lang="en-US" smtClean="0"/>
              <a:t>Click to edit Master title style</a:t>
            </a:r>
            <a:endParaRPr lang="en-US"/>
          </a:p>
        </p:txBody>
      </p:sp>
      <p:sp>
        <p:nvSpPr>
          <p:cNvPr id="3" name="Subtitle 2"/>
          <p:cNvSpPr>
            <a:spLocks noGrp="1"/>
          </p:cNvSpPr>
          <p:nvPr>
            <p:ph type="subTitle" idx="1"/>
          </p:nvPr>
        </p:nvSpPr>
        <p:spPr>
          <a:xfrm>
            <a:off x="7620000" y="20726400"/>
            <a:ext cx="35560000" cy="93472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22292731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95168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013201" y="23502938"/>
            <a:ext cx="43180000" cy="72644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4013201" y="15501938"/>
            <a:ext cx="43180000" cy="800100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41637784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953001" y="10375900"/>
            <a:ext cx="20362863" cy="308117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5468262" y="10375900"/>
            <a:ext cx="20364451" cy="308117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860755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65263"/>
            <a:ext cx="45720000" cy="609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540000" y="8186740"/>
            <a:ext cx="22445664" cy="3413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40000" y="11599865"/>
            <a:ext cx="22445664" cy="210724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5806401" y="8186740"/>
            <a:ext cx="22453600" cy="3413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25806401" y="11599865"/>
            <a:ext cx="22453600" cy="210724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666686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951709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68521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55738"/>
            <a:ext cx="16713201" cy="61976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19861213" y="1455738"/>
            <a:ext cx="28398787" cy="31216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540000" y="7653338"/>
            <a:ext cx="16713201" cy="25019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660974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618727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956799" y="25603200"/>
            <a:ext cx="30480000" cy="302260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9956799" y="3268663"/>
            <a:ext cx="30480000" cy="21945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9956799" y="28625800"/>
            <a:ext cx="30480000" cy="42926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452048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79680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5613975" y="673100"/>
            <a:ext cx="10218738" cy="405145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953001" y="673100"/>
            <a:ext cx="30508576" cy="405145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481399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0" y="11361738"/>
            <a:ext cx="43180000" cy="7840662"/>
          </a:xfrm>
        </p:spPr>
        <p:txBody>
          <a:bodyPr/>
          <a:lstStyle/>
          <a:p>
            <a:r>
              <a:rPr lang="en-US" smtClean="0"/>
              <a:t>Click to edit Master title style</a:t>
            </a:r>
            <a:endParaRPr lang="en-US"/>
          </a:p>
        </p:txBody>
      </p:sp>
      <p:sp>
        <p:nvSpPr>
          <p:cNvPr id="3" name="Subtitle 2"/>
          <p:cNvSpPr>
            <a:spLocks noGrp="1"/>
          </p:cNvSpPr>
          <p:nvPr>
            <p:ph type="subTitle" idx="1"/>
          </p:nvPr>
        </p:nvSpPr>
        <p:spPr>
          <a:xfrm>
            <a:off x="7620000" y="20726400"/>
            <a:ext cx="35560000" cy="93472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4436320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274705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013201" y="23502938"/>
            <a:ext cx="43180000" cy="72644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4013201" y="15501938"/>
            <a:ext cx="43180000" cy="800100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0714732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353001" y="3043240"/>
            <a:ext cx="7662863" cy="361013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8168262" y="3043240"/>
            <a:ext cx="7664451" cy="361013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754851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65263"/>
            <a:ext cx="45720000" cy="609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540000" y="8186740"/>
            <a:ext cx="22445664" cy="3413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40000" y="11599865"/>
            <a:ext cx="22445664" cy="210724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5806401" y="8186740"/>
            <a:ext cx="22453600" cy="3413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25806401" y="11599865"/>
            <a:ext cx="22453600" cy="210724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141289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902382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72838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013201" y="23502938"/>
            <a:ext cx="43180000" cy="72644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4013201" y="15501938"/>
            <a:ext cx="43180000" cy="800100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7191223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55738"/>
            <a:ext cx="16713201" cy="61976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19861213" y="1455738"/>
            <a:ext cx="28398787" cy="31216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540000" y="7653338"/>
            <a:ext cx="16713201" cy="25019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715630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956799" y="25603200"/>
            <a:ext cx="30480000" cy="302260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9956799" y="3268663"/>
            <a:ext cx="30480000" cy="21945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9956799" y="28625800"/>
            <a:ext cx="30480000" cy="42926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736474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863282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5613975" y="717552"/>
            <a:ext cx="10218738" cy="384270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953001" y="717552"/>
            <a:ext cx="30508576" cy="384270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675723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0" y="11361738"/>
            <a:ext cx="43180000" cy="7840662"/>
          </a:xfrm>
        </p:spPr>
        <p:txBody>
          <a:bodyPr/>
          <a:lstStyle/>
          <a:p>
            <a:r>
              <a:rPr lang="en-US" smtClean="0"/>
              <a:t>Click to edit Master title style</a:t>
            </a:r>
            <a:endParaRPr lang="en-US"/>
          </a:p>
        </p:txBody>
      </p:sp>
      <p:sp>
        <p:nvSpPr>
          <p:cNvPr id="3" name="Subtitle 2"/>
          <p:cNvSpPr>
            <a:spLocks noGrp="1"/>
          </p:cNvSpPr>
          <p:nvPr>
            <p:ph type="subTitle" idx="1"/>
          </p:nvPr>
        </p:nvSpPr>
        <p:spPr>
          <a:xfrm>
            <a:off x="7620000" y="20726400"/>
            <a:ext cx="35560000" cy="93472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21722792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684051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013201" y="23502938"/>
            <a:ext cx="43180000" cy="72644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4013201" y="15501938"/>
            <a:ext cx="43180000" cy="800100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13187992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953001" y="3889376"/>
            <a:ext cx="9771063" cy="344074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4876464" y="3889376"/>
            <a:ext cx="9772650" cy="344074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852650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65263"/>
            <a:ext cx="45720000" cy="609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540000" y="8186740"/>
            <a:ext cx="22445664" cy="3413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40000" y="11599865"/>
            <a:ext cx="22445664" cy="210724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5806401" y="8186740"/>
            <a:ext cx="22453600" cy="3413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25806401" y="11599865"/>
            <a:ext cx="22453600" cy="210724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682744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870992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953001" y="5773738"/>
            <a:ext cx="20362863" cy="30638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5468262" y="5773738"/>
            <a:ext cx="20364451" cy="30638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962840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66772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55738"/>
            <a:ext cx="16713201" cy="61976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19861213" y="1455738"/>
            <a:ext cx="28398787" cy="31216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540000" y="7653338"/>
            <a:ext cx="16713201" cy="25019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339620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956799" y="25603200"/>
            <a:ext cx="30480000" cy="302260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9956799" y="3268663"/>
            <a:ext cx="30480000" cy="21945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9956799" y="28625800"/>
            <a:ext cx="30480000" cy="42926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032205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6614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5613975" y="717550"/>
            <a:ext cx="10218738" cy="37579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953001" y="717550"/>
            <a:ext cx="30508576" cy="37579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553657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65263"/>
            <a:ext cx="45720000" cy="609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540000" y="8186740"/>
            <a:ext cx="22445664" cy="3413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40000" y="11599865"/>
            <a:ext cx="22445664" cy="210724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5806401" y="8186740"/>
            <a:ext cx="22453600" cy="3413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25806401" y="11599865"/>
            <a:ext cx="22453600" cy="210724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048055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590500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88497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55738"/>
            <a:ext cx="16713201" cy="61976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19861213" y="1455738"/>
            <a:ext cx="28398787" cy="31216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540000" y="7653338"/>
            <a:ext cx="16713201" cy="25019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680445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865854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956799" y="25603200"/>
            <a:ext cx="30480000" cy="302260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9956799" y="3268663"/>
            <a:ext cx="30480000" cy="21945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9956799" y="28625800"/>
            <a:ext cx="30480000" cy="42926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002353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700997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5613975" y="717550"/>
            <a:ext cx="10218738" cy="356949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953001" y="717550"/>
            <a:ext cx="30508576" cy="356949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962344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0" y="11361738"/>
            <a:ext cx="43180000" cy="7840662"/>
          </a:xfrm>
        </p:spPr>
        <p:txBody>
          <a:bodyPr/>
          <a:lstStyle/>
          <a:p>
            <a:r>
              <a:rPr lang="en-US" smtClean="0"/>
              <a:t>Click to edit Master title style</a:t>
            </a:r>
            <a:endParaRPr lang="en-US"/>
          </a:p>
        </p:txBody>
      </p:sp>
      <p:sp>
        <p:nvSpPr>
          <p:cNvPr id="3" name="Subtitle 2"/>
          <p:cNvSpPr>
            <a:spLocks noGrp="1"/>
          </p:cNvSpPr>
          <p:nvPr>
            <p:ph type="subTitle" idx="1"/>
          </p:nvPr>
        </p:nvSpPr>
        <p:spPr>
          <a:xfrm>
            <a:off x="7620000" y="20726400"/>
            <a:ext cx="35560000" cy="93472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20318865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2540000" y="8534400"/>
            <a:ext cx="45720000" cy="241379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053783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013201" y="23502938"/>
            <a:ext cx="43180000" cy="72644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4013201" y="15501938"/>
            <a:ext cx="43180000" cy="8001000"/>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7713563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540000" y="8534400"/>
            <a:ext cx="22783799" cy="2413793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5476201" y="8534400"/>
            <a:ext cx="22783799" cy="2413793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827591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65263"/>
            <a:ext cx="45720000" cy="609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540000" y="8186740"/>
            <a:ext cx="22445664" cy="3413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40000" y="11599865"/>
            <a:ext cx="22445664" cy="210724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5806401" y="8186740"/>
            <a:ext cx="22453600" cy="3413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25806401" y="11599865"/>
            <a:ext cx="22453600" cy="210724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666457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877855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82661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013201" y="23502938"/>
            <a:ext cx="43180000" cy="72644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4013201" y="15501938"/>
            <a:ext cx="43180000" cy="800100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3428656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55738"/>
            <a:ext cx="16713201" cy="61976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19861213" y="1455738"/>
            <a:ext cx="28398787" cy="3121660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540000" y="7653338"/>
            <a:ext cx="16713201" cy="250190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752162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956799" y="25603200"/>
            <a:ext cx="30480000" cy="302260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9956799" y="3268663"/>
            <a:ext cx="30480000" cy="219456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9956799" y="28625800"/>
            <a:ext cx="30480000" cy="42926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708941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2540000" y="8534400"/>
            <a:ext cx="45720000" cy="241379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931734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6830000" y="8534400"/>
            <a:ext cx="11430000" cy="241379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540001" y="8534400"/>
            <a:ext cx="34137600" cy="241379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715654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0" y="11361738"/>
            <a:ext cx="43180000" cy="7840662"/>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7620000" y="20726400"/>
            <a:ext cx="35560000" cy="93472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12430348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40000" y="1465263"/>
            <a:ext cx="45720000" cy="6096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220388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013201" y="23502938"/>
            <a:ext cx="43180000" cy="7264400"/>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4013201" y="15501938"/>
            <a:ext cx="43180000" cy="800100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40121187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540000" y="1465263"/>
            <a:ext cx="45720000" cy="6096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953001" y="238125"/>
            <a:ext cx="20362863" cy="3610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5468262" y="238125"/>
            <a:ext cx="20364451" cy="3610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493511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65263"/>
            <a:ext cx="45720000" cy="6096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540000" y="8186740"/>
            <a:ext cx="22445664" cy="3413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40000" y="11599865"/>
            <a:ext cx="22445664" cy="210724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5806401" y="8186740"/>
            <a:ext cx="22453600" cy="3413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25806401" y="11599865"/>
            <a:ext cx="22453600" cy="210724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417486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540000" y="1465263"/>
            <a:ext cx="45720000" cy="6096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37496920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953001" y="18859500"/>
            <a:ext cx="20362863" cy="182070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5468262" y="18859500"/>
            <a:ext cx="20364451" cy="182070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93153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3211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55738"/>
            <a:ext cx="16713201" cy="619760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19861213" y="1455738"/>
            <a:ext cx="28398787" cy="31216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540000" y="7653338"/>
            <a:ext cx="16713201" cy="25019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357071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956799" y="25603200"/>
            <a:ext cx="30480000" cy="3022600"/>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9956799" y="3268663"/>
            <a:ext cx="30480000" cy="21945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9956799" y="28625800"/>
            <a:ext cx="30480000" cy="42926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686022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540000" y="1465263"/>
            <a:ext cx="45720000" cy="6096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751209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6830000" y="238125"/>
            <a:ext cx="11430000" cy="361013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540001" y="238125"/>
            <a:ext cx="34137600" cy="361013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628649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0" y="11361738"/>
            <a:ext cx="43180000" cy="7840662"/>
          </a:xfrm>
        </p:spPr>
        <p:txBody>
          <a:bodyPr/>
          <a:lstStyle/>
          <a:p>
            <a:r>
              <a:rPr lang="en-US" smtClean="0"/>
              <a:t>Click to edit Master title style</a:t>
            </a:r>
            <a:endParaRPr lang="en-US"/>
          </a:p>
        </p:txBody>
      </p:sp>
      <p:sp>
        <p:nvSpPr>
          <p:cNvPr id="3" name="Subtitle 2"/>
          <p:cNvSpPr>
            <a:spLocks noGrp="1"/>
          </p:cNvSpPr>
          <p:nvPr>
            <p:ph type="subTitle" idx="1"/>
          </p:nvPr>
        </p:nvSpPr>
        <p:spPr>
          <a:xfrm>
            <a:off x="7620000" y="20726400"/>
            <a:ext cx="35560000" cy="93472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39597743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2540000" y="8534400"/>
            <a:ext cx="45720000" cy="241379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858864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013201" y="23502938"/>
            <a:ext cx="43180000" cy="72644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4013201" y="15501938"/>
            <a:ext cx="43180000" cy="8001000"/>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6804771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540000" y="8534400"/>
            <a:ext cx="22783799" cy="2413793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5476201" y="8534400"/>
            <a:ext cx="22783799" cy="2413793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687119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65263"/>
            <a:ext cx="45720000" cy="609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540000" y="8186740"/>
            <a:ext cx="22445664" cy="3413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40000" y="11599865"/>
            <a:ext cx="22445664" cy="210724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5806401" y="8186740"/>
            <a:ext cx="22453600" cy="3413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25806401" y="11599865"/>
            <a:ext cx="22453600" cy="210724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21779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65263"/>
            <a:ext cx="45720000" cy="609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540000" y="8186740"/>
            <a:ext cx="22445664" cy="3413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40000" y="11599865"/>
            <a:ext cx="22445664" cy="210724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5806401" y="8186740"/>
            <a:ext cx="22453600" cy="3413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25806401" y="11599865"/>
            <a:ext cx="22453600" cy="210724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111699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280912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40307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55738"/>
            <a:ext cx="16713201" cy="61976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19861213" y="1455738"/>
            <a:ext cx="28398787" cy="3121660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540000" y="7653338"/>
            <a:ext cx="16713201" cy="250190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9664980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956799" y="25603200"/>
            <a:ext cx="30480000" cy="302260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9956799" y="3268663"/>
            <a:ext cx="30480000" cy="219456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9956799" y="28625800"/>
            <a:ext cx="30480000" cy="42926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325536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2540000" y="8534400"/>
            <a:ext cx="45720000" cy="241379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71599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6830000" y="8534402"/>
            <a:ext cx="11430000" cy="2708751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540001" y="8534402"/>
            <a:ext cx="34137600" cy="2708751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833339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0" y="11361738"/>
            <a:ext cx="43180000" cy="7840662"/>
          </a:xfrm>
        </p:spPr>
        <p:txBody>
          <a:bodyPr/>
          <a:lstStyle/>
          <a:p>
            <a:r>
              <a:rPr lang="en-US" smtClean="0"/>
              <a:t>Click to edit Master title style</a:t>
            </a:r>
            <a:endParaRPr lang="en-US"/>
          </a:p>
        </p:txBody>
      </p:sp>
      <p:sp>
        <p:nvSpPr>
          <p:cNvPr id="3" name="Subtitle 2"/>
          <p:cNvSpPr>
            <a:spLocks noGrp="1"/>
          </p:cNvSpPr>
          <p:nvPr>
            <p:ph type="subTitle" idx="1"/>
          </p:nvPr>
        </p:nvSpPr>
        <p:spPr>
          <a:xfrm>
            <a:off x="7620000" y="20726400"/>
            <a:ext cx="35560000" cy="93472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8374525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2540000" y="8534400"/>
            <a:ext cx="45720000" cy="241379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059797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013201" y="23502938"/>
            <a:ext cx="43180000" cy="72644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4013201" y="15501938"/>
            <a:ext cx="43180000" cy="8001000"/>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5311816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540000" y="8534400"/>
            <a:ext cx="22783799" cy="2413793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5476201" y="8534400"/>
            <a:ext cx="22783799" cy="2413793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432988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9837339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65263"/>
            <a:ext cx="45720000" cy="609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540000" y="8186740"/>
            <a:ext cx="22445664" cy="3413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40000" y="11599865"/>
            <a:ext cx="22445664" cy="210724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5806401" y="8186740"/>
            <a:ext cx="22453600" cy="3413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25806401" y="11599865"/>
            <a:ext cx="22453600" cy="210724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847057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183071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04632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55738"/>
            <a:ext cx="16713201" cy="61976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19861213" y="1455738"/>
            <a:ext cx="28398787" cy="3121660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540000" y="7653338"/>
            <a:ext cx="16713201" cy="250190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58280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956799" y="25603200"/>
            <a:ext cx="30480000" cy="302260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9956799" y="3268663"/>
            <a:ext cx="30480000" cy="219456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9956799" y="28625800"/>
            <a:ext cx="30480000" cy="42926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677556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2540000" y="8534400"/>
            <a:ext cx="45720000" cy="241379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907080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6830000" y="8534402"/>
            <a:ext cx="11430000" cy="2708751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540001" y="8534402"/>
            <a:ext cx="34137600" cy="2708751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338299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0" y="11361738"/>
            <a:ext cx="43180000" cy="7840662"/>
          </a:xfrm>
        </p:spPr>
        <p:txBody>
          <a:bodyPr/>
          <a:lstStyle/>
          <a:p>
            <a:r>
              <a:rPr lang="en-US" smtClean="0"/>
              <a:t>Click to edit Master title style</a:t>
            </a:r>
            <a:endParaRPr lang="en-US"/>
          </a:p>
        </p:txBody>
      </p:sp>
      <p:sp>
        <p:nvSpPr>
          <p:cNvPr id="3" name="Subtitle 2"/>
          <p:cNvSpPr>
            <a:spLocks noGrp="1"/>
          </p:cNvSpPr>
          <p:nvPr>
            <p:ph type="subTitle" idx="1"/>
          </p:nvPr>
        </p:nvSpPr>
        <p:spPr>
          <a:xfrm>
            <a:off x="7620000" y="20726400"/>
            <a:ext cx="35560000" cy="93472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29628417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718273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013201" y="23502938"/>
            <a:ext cx="43180000" cy="72644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4013201" y="15501938"/>
            <a:ext cx="43180000" cy="800100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19944315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97715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489201" y="17957800"/>
            <a:ext cx="11377613" cy="1930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4019213" y="17957800"/>
            <a:ext cx="11379201" cy="1930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389940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65263"/>
            <a:ext cx="45720000" cy="609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540000" y="8186740"/>
            <a:ext cx="22445664" cy="3413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40000" y="11599865"/>
            <a:ext cx="22445664" cy="210724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5806401" y="8186740"/>
            <a:ext cx="22453600" cy="3413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25806401" y="11599865"/>
            <a:ext cx="22453600" cy="210724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353291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16321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42514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55738"/>
            <a:ext cx="16713201" cy="61976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19861213" y="1455738"/>
            <a:ext cx="28398787" cy="31216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540000" y="7653338"/>
            <a:ext cx="16713201" cy="25019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460856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956799" y="25603200"/>
            <a:ext cx="30480000" cy="302260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9956799" y="3268663"/>
            <a:ext cx="30480000" cy="21945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9956799" y="28625800"/>
            <a:ext cx="30480000" cy="42926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241495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791532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9672302" y="0"/>
            <a:ext cx="5726113" cy="37261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489199" y="0"/>
            <a:ext cx="17030701" cy="37261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501772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0" y="11361738"/>
            <a:ext cx="43180000" cy="7840662"/>
          </a:xfrm>
        </p:spPr>
        <p:txBody>
          <a:bodyPr/>
          <a:lstStyle/>
          <a:p>
            <a:r>
              <a:rPr lang="en-US" smtClean="0"/>
              <a:t>Click to edit Master title style</a:t>
            </a:r>
            <a:endParaRPr lang="en-US"/>
          </a:p>
        </p:txBody>
      </p:sp>
      <p:sp>
        <p:nvSpPr>
          <p:cNvPr id="3" name="Subtitle 2"/>
          <p:cNvSpPr>
            <a:spLocks noGrp="1"/>
          </p:cNvSpPr>
          <p:nvPr>
            <p:ph type="subTitle" idx="1"/>
          </p:nvPr>
        </p:nvSpPr>
        <p:spPr>
          <a:xfrm>
            <a:off x="7620000" y="20726400"/>
            <a:ext cx="35560000" cy="93472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16169591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22760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55738"/>
            <a:ext cx="16713201" cy="61976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19861213" y="1455738"/>
            <a:ext cx="28398787" cy="31216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540000" y="7653338"/>
            <a:ext cx="16713201" cy="25019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839938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013201" y="23502938"/>
            <a:ext cx="43180000" cy="72644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4013201" y="15501938"/>
            <a:ext cx="43180000" cy="800100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6665768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489201" y="17957800"/>
            <a:ext cx="11377613" cy="1930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4019213" y="17957800"/>
            <a:ext cx="11379201" cy="1930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308722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65263"/>
            <a:ext cx="45720000" cy="609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540000" y="8186740"/>
            <a:ext cx="22445664" cy="3413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40000" y="11599865"/>
            <a:ext cx="22445664" cy="210724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5806401" y="8186740"/>
            <a:ext cx="22453600" cy="3413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25806401" y="11599865"/>
            <a:ext cx="22453600" cy="210724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831719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321680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49867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55738"/>
            <a:ext cx="16713201" cy="61976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19861213" y="1455738"/>
            <a:ext cx="28398787" cy="31216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540000" y="7653338"/>
            <a:ext cx="16713201" cy="25019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37960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956799" y="25603200"/>
            <a:ext cx="30480000" cy="302260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9956799" y="3268663"/>
            <a:ext cx="30480000" cy="21945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9956799" y="28625800"/>
            <a:ext cx="30480000" cy="42926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069109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010439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9672302" y="0"/>
            <a:ext cx="5726113" cy="37261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489199" y="0"/>
            <a:ext cx="17030701" cy="37261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447817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0" y="11361738"/>
            <a:ext cx="43180000" cy="7840662"/>
          </a:xfrm>
        </p:spPr>
        <p:txBody>
          <a:bodyPr/>
          <a:lstStyle/>
          <a:p>
            <a:r>
              <a:rPr lang="en-US" smtClean="0"/>
              <a:t>Click to edit Master title style</a:t>
            </a:r>
            <a:endParaRPr lang="en-US"/>
          </a:p>
        </p:txBody>
      </p:sp>
      <p:sp>
        <p:nvSpPr>
          <p:cNvPr id="3" name="Subtitle 2"/>
          <p:cNvSpPr>
            <a:spLocks noGrp="1"/>
          </p:cNvSpPr>
          <p:nvPr>
            <p:ph type="subTitle" idx="1"/>
          </p:nvPr>
        </p:nvSpPr>
        <p:spPr>
          <a:xfrm>
            <a:off x="7620000" y="20726400"/>
            <a:ext cx="35560000" cy="93472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19510684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956799" y="25603200"/>
            <a:ext cx="30480000" cy="302260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9956799" y="3268663"/>
            <a:ext cx="30480000" cy="21945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9956799" y="28625800"/>
            <a:ext cx="30480000" cy="42926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688915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2540000" y="8534400"/>
            <a:ext cx="45720000" cy="241379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033432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013201" y="23502938"/>
            <a:ext cx="43180000" cy="72644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4013201" y="15501938"/>
            <a:ext cx="43180000" cy="8001000"/>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10214350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540000" y="8534400"/>
            <a:ext cx="22783799" cy="2413793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5476201" y="8534400"/>
            <a:ext cx="22783799" cy="2413793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35209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65263"/>
            <a:ext cx="45720000" cy="609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540000" y="8186740"/>
            <a:ext cx="22445664" cy="3413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40000" y="11599865"/>
            <a:ext cx="22445664" cy="210724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5806401" y="8186740"/>
            <a:ext cx="22453600" cy="3413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25806401" y="11599865"/>
            <a:ext cx="22453600" cy="210724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162983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286365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74625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55738"/>
            <a:ext cx="16713201" cy="61976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19861213" y="1455738"/>
            <a:ext cx="28398787" cy="3121660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540000" y="7653338"/>
            <a:ext cx="16713201" cy="250190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996434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956799" y="25603200"/>
            <a:ext cx="30480000" cy="302260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9956799" y="3268663"/>
            <a:ext cx="30480000" cy="219456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9956799" y="28625800"/>
            <a:ext cx="30480000" cy="42926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545170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2540000" y="8534400"/>
            <a:ext cx="45720000" cy="241379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658392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6830000" y="719138"/>
            <a:ext cx="11430000" cy="31953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540001" y="719138"/>
            <a:ext cx="34137600" cy="319532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409112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0.xml"/><Relationship Id="rId12" Type="http://schemas.openxmlformats.org/officeDocument/2006/relationships/theme" Target="../theme/theme10.xml"/><Relationship Id="rId1" Type="http://schemas.openxmlformats.org/officeDocument/2006/relationships/slideLayout" Target="../slideLayouts/slideLayout100.xml"/><Relationship Id="rId2" Type="http://schemas.openxmlformats.org/officeDocument/2006/relationships/slideLayout" Target="../slideLayouts/slideLayout101.xml"/><Relationship Id="rId3" Type="http://schemas.openxmlformats.org/officeDocument/2006/relationships/slideLayout" Target="../slideLayouts/slideLayout102.xml"/><Relationship Id="rId4" Type="http://schemas.openxmlformats.org/officeDocument/2006/relationships/slideLayout" Target="../slideLayouts/slideLayout103.xml"/><Relationship Id="rId5" Type="http://schemas.openxmlformats.org/officeDocument/2006/relationships/slideLayout" Target="../slideLayouts/slideLayout104.xml"/><Relationship Id="rId6" Type="http://schemas.openxmlformats.org/officeDocument/2006/relationships/slideLayout" Target="../slideLayouts/slideLayout105.xml"/><Relationship Id="rId7" Type="http://schemas.openxmlformats.org/officeDocument/2006/relationships/slideLayout" Target="../slideLayouts/slideLayout106.xml"/><Relationship Id="rId8" Type="http://schemas.openxmlformats.org/officeDocument/2006/relationships/slideLayout" Target="../slideLayouts/slideLayout107.xml"/><Relationship Id="rId9" Type="http://schemas.openxmlformats.org/officeDocument/2006/relationships/slideLayout" Target="../slideLayouts/slideLayout108.xml"/><Relationship Id="rId10"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1.xml"/><Relationship Id="rId12" Type="http://schemas.openxmlformats.org/officeDocument/2006/relationships/theme" Target="../theme/theme11.xml"/><Relationship Id="rId1" Type="http://schemas.openxmlformats.org/officeDocument/2006/relationships/slideLayout" Target="../slideLayouts/slideLayout111.xml"/><Relationship Id="rId2" Type="http://schemas.openxmlformats.org/officeDocument/2006/relationships/slideLayout" Target="../slideLayouts/slideLayout112.xml"/><Relationship Id="rId3" Type="http://schemas.openxmlformats.org/officeDocument/2006/relationships/slideLayout" Target="../slideLayouts/slideLayout113.xml"/><Relationship Id="rId4" Type="http://schemas.openxmlformats.org/officeDocument/2006/relationships/slideLayout" Target="../slideLayouts/slideLayout114.xml"/><Relationship Id="rId5" Type="http://schemas.openxmlformats.org/officeDocument/2006/relationships/slideLayout" Target="../slideLayouts/slideLayout115.xml"/><Relationship Id="rId6" Type="http://schemas.openxmlformats.org/officeDocument/2006/relationships/slideLayout" Target="../slideLayouts/slideLayout116.xml"/><Relationship Id="rId7" Type="http://schemas.openxmlformats.org/officeDocument/2006/relationships/slideLayout" Target="../slideLayouts/slideLayout117.xml"/><Relationship Id="rId8" Type="http://schemas.openxmlformats.org/officeDocument/2006/relationships/slideLayout" Target="../slideLayouts/slideLayout118.xml"/><Relationship Id="rId9" Type="http://schemas.openxmlformats.org/officeDocument/2006/relationships/slideLayout" Target="../slideLayouts/slideLayout119.xml"/><Relationship Id="rId10"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2.xml"/><Relationship Id="rId12" Type="http://schemas.openxmlformats.org/officeDocument/2006/relationships/theme" Target="../theme/theme12.xml"/><Relationship Id="rId1" Type="http://schemas.openxmlformats.org/officeDocument/2006/relationships/slideLayout" Target="../slideLayouts/slideLayout122.xml"/><Relationship Id="rId2" Type="http://schemas.openxmlformats.org/officeDocument/2006/relationships/slideLayout" Target="../slideLayouts/slideLayout123.xml"/><Relationship Id="rId3" Type="http://schemas.openxmlformats.org/officeDocument/2006/relationships/slideLayout" Target="../slideLayouts/slideLayout124.xml"/><Relationship Id="rId4" Type="http://schemas.openxmlformats.org/officeDocument/2006/relationships/slideLayout" Target="../slideLayouts/slideLayout125.xml"/><Relationship Id="rId5" Type="http://schemas.openxmlformats.org/officeDocument/2006/relationships/slideLayout" Target="../slideLayouts/slideLayout126.xml"/><Relationship Id="rId6" Type="http://schemas.openxmlformats.org/officeDocument/2006/relationships/slideLayout" Target="../slideLayouts/slideLayout127.xml"/><Relationship Id="rId7" Type="http://schemas.openxmlformats.org/officeDocument/2006/relationships/slideLayout" Target="../slideLayouts/slideLayout128.xml"/><Relationship Id="rId8" Type="http://schemas.openxmlformats.org/officeDocument/2006/relationships/slideLayout" Target="../slideLayouts/slideLayout129.xml"/><Relationship Id="rId9" Type="http://schemas.openxmlformats.org/officeDocument/2006/relationships/slideLayout" Target="../slideLayouts/slideLayout130.xml"/><Relationship Id="rId10"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43.xml"/><Relationship Id="rId12" Type="http://schemas.openxmlformats.org/officeDocument/2006/relationships/theme" Target="../theme/theme13.xml"/><Relationship Id="rId1" Type="http://schemas.openxmlformats.org/officeDocument/2006/relationships/slideLayout" Target="../slideLayouts/slideLayout133.xml"/><Relationship Id="rId2" Type="http://schemas.openxmlformats.org/officeDocument/2006/relationships/slideLayout" Target="../slideLayouts/slideLayout134.xml"/><Relationship Id="rId3" Type="http://schemas.openxmlformats.org/officeDocument/2006/relationships/slideLayout" Target="../slideLayouts/slideLayout135.xml"/><Relationship Id="rId4" Type="http://schemas.openxmlformats.org/officeDocument/2006/relationships/slideLayout" Target="../slideLayouts/slideLayout136.xml"/><Relationship Id="rId5" Type="http://schemas.openxmlformats.org/officeDocument/2006/relationships/slideLayout" Target="../slideLayouts/slideLayout137.xml"/><Relationship Id="rId6" Type="http://schemas.openxmlformats.org/officeDocument/2006/relationships/slideLayout" Target="../slideLayouts/slideLayout138.xml"/><Relationship Id="rId7" Type="http://schemas.openxmlformats.org/officeDocument/2006/relationships/slideLayout" Target="../slideLayouts/slideLayout139.xml"/><Relationship Id="rId8" Type="http://schemas.openxmlformats.org/officeDocument/2006/relationships/slideLayout" Target="../slideLayouts/slideLayout140.xml"/><Relationship Id="rId9" Type="http://schemas.openxmlformats.org/officeDocument/2006/relationships/slideLayout" Target="../slideLayouts/slideLayout141.xml"/><Relationship Id="rId10" Type="http://schemas.openxmlformats.org/officeDocument/2006/relationships/slideLayout" Target="../slideLayouts/slideLayout142.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54.xml"/><Relationship Id="rId12" Type="http://schemas.openxmlformats.org/officeDocument/2006/relationships/theme" Target="../theme/theme14.xml"/><Relationship Id="rId1" Type="http://schemas.openxmlformats.org/officeDocument/2006/relationships/slideLayout" Target="../slideLayouts/slideLayout144.xml"/><Relationship Id="rId2" Type="http://schemas.openxmlformats.org/officeDocument/2006/relationships/slideLayout" Target="../slideLayouts/slideLayout145.xml"/><Relationship Id="rId3" Type="http://schemas.openxmlformats.org/officeDocument/2006/relationships/slideLayout" Target="../slideLayouts/slideLayout146.xml"/><Relationship Id="rId4" Type="http://schemas.openxmlformats.org/officeDocument/2006/relationships/slideLayout" Target="../slideLayouts/slideLayout147.xml"/><Relationship Id="rId5" Type="http://schemas.openxmlformats.org/officeDocument/2006/relationships/slideLayout" Target="../slideLayouts/slideLayout148.xml"/><Relationship Id="rId6" Type="http://schemas.openxmlformats.org/officeDocument/2006/relationships/slideLayout" Target="../slideLayouts/slideLayout149.xml"/><Relationship Id="rId7" Type="http://schemas.openxmlformats.org/officeDocument/2006/relationships/slideLayout" Target="../slideLayouts/slideLayout150.xml"/><Relationship Id="rId8" Type="http://schemas.openxmlformats.org/officeDocument/2006/relationships/slideLayout" Target="../slideLayouts/slideLayout151.xml"/><Relationship Id="rId9" Type="http://schemas.openxmlformats.org/officeDocument/2006/relationships/slideLayout" Target="../slideLayouts/slideLayout152.xml"/><Relationship Id="rId10" Type="http://schemas.openxmlformats.org/officeDocument/2006/relationships/slideLayout" Target="../slideLayouts/slideLayout153.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theme" Target="../theme/theme6.xml"/><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7.xml"/><Relationship Id="rId12" Type="http://schemas.openxmlformats.org/officeDocument/2006/relationships/theme" Target="../theme/theme7.xml"/><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8.xml"/><Relationship Id="rId12" Type="http://schemas.openxmlformats.org/officeDocument/2006/relationships/theme" Target="../theme/theme8.xml"/><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 Id="rId9" Type="http://schemas.openxmlformats.org/officeDocument/2006/relationships/slideLayout" Target="../slideLayouts/slideLayout86.xml"/><Relationship Id="rId10"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9.xml"/><Relationship Id="rId12" Type="http://schemas.openxmlformats.org/officeDocument/2006/relationships/theme" Target="../theme/theme9.xml"/><Relationship Id="rId1" Type="http://schemas.openxmlformats.org/officeDocument/2006/relationships/slideLayout" Target="../slideLayouts/slideLayout89.xml"/><Relationship Id="rId2" Type="http://schemas.openxmlformats.org/officeDocument/2006/relationships/slideLayout" Target="../slideLayouts/slideLayout90.xml"/><Relationship Id="rId3" Type="http://schemas.openxmlformats.org/officeDocument/2006/relationships/slideLayout" Target="../slideLayouts/slideLayout91.xml"/><Relationship Id="rId4" Type="http://schemas.openxmlformats.org/officeDocument/2006/relationships/slideLayout" Target="../slideLayouts/slideLayout92.xml"/><Relationship Id="rId5" Type="http://schemas.openxmlformats.org/officeDocument/2006/relationships/slideLayout" Target="../slideLayouts/slideLayout93.xml"/><Relationship Id="rId6" Type="http://schemas.openxmlformats.org/officeDocument/2006/relationships/slideLayout" Target="../slideLayouts/slideLayout94.xml"/><Relationship Id="rId7" Type="http://schemas.openxmlformats.org/officeDocument/2006/relationships/slideLayout" Target="../slideLayouts/slideLayout95.xml"/><Relationship Id="rId8" Type="http://schemas.openxmlformats.org/officeDocument/2006/relationships/slideLayout" Target="../slideLayouts/slideLayout96.xml"/><Relationship Id="rId9" Type="http://schemas.openxmlformats.org/officeDocument/2006/relationships/slideLayout" Target="../slideLayouts/slideLayout97.xml"/><Relationship Id="rId10"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 Placeholder 1"/>
          <p:cNvSpPr txBox="1">
            <a:spLocks noGrp="1"/>
          </p:cNvSpPr>
          <p:nvPr>
            <p:ph type="body" idx="1"/>
          </p:nvPr>
        </p:nvSpPr>
        <p:spPr>
          <a:xfrm>
            <a:off x="4952520" y="18859680"/>
            <a:ext cx="40879799" cy="18207000"/>
          </a:xfrm>
          <a:prstGeom prst="rect">
            <a:avLst/>
          </a:prstGeom>
          <a:noFill/>
          <a:ln>
            <a:noFill/>
          </a:ln>
        </p:spPr>
        <p:txBody>
          <a:bodyPr vert="horz" lIns="50760" tIns="50760" rIns="50760" bIns="50760" compatLnSpc="1"/>
          <a:lstStyle>
            <a:defPPr marL="342720" marR="0" lvl="0" indent="-342720" algn="ctr" rtl="0" hangingPunct="0">
              <a:lnSpc>
                <a:spcPct val="100000"/>
              </a:lnSpc>
              <a:spcBef>
                <a:spcPts val="0"/>
              </a:spcBef>
              <a:spcAft>
                <a:spcPts val="0"/>
              </a:spcAft>
              <a:buClr>
                <a:srgbClr val="000000"/>
              </a:buClr>
              <a:buSzPct val="100000"/>
              <a:buFont typeface="Times New Roman" pitchFamily="18"/>
              <a:buNone/>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3200" b="0" i="0" u="none" strike="noStrike" baseline="0">
                <a:ln>
                  <a:noFill/>
                </a:ln>
                <a:solidFill>
                  <a:srgbClr val="000000"/>
                </a:solidFill>
                <a:latin typeface="Gill Sans" pitchFamily="2"/>
                <a:ea typeface="ヒラギノ角ゴ ProN W3" pitchFamily="2"/>
                <a:cs typeface="ヒラギノ角ゴ ProN W3" pitchFamily="2"/>
              </a:defRPr>
            </a:defPPr>
            <a:lvl1pPr marL="342720" marR="0" lvl="0" indent="-342720" algn="ctr" rtl="0" hangingPunct="0">
              <a:lnSpc>
                <a:spcPct val="100000"/>
              </a:lnSpc>
              <a:spcBef>
                <a:spcPts val="0"/>
              </a:spcBef>
              <a:spcAft>
                <a:spcPts val="0"/>
              </a:spcAft>
              <a:buClr>
                <a:srgbClr val="000000"/>
              </a:buClr>
              <a:buSzPct val="100000"/>
              <a:buFont typeface="Times New Roman" pitchFamily="18"/>
              <a:buChar char="•"/>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3200" b="0" i="0" u="none" strike="noStrike" baseline="0">
                <a:ln>
                  <a:noFill/>
                </a:ln>
                <a:solidFill>
                  <a:srgbClr val="000000"/>
                </a:solidFill>
                <a:latin typeface="Gill Sans" pitchFamily="2"/>
                <a:ea typeface="ヒラギノ角ゴ ProN W3" pitchFamily="2"/>
                <a:cs typeface="ヒラギノ角ゴ ProN W3" pitchFamily="2"/>
              </a:defRPr>
            </a:lvl1pPr>
            <a:lvl2pPr marL="742680" marR="0" lvl="1" indent="-285480" algn="ctr" rtl="0" hangingPunct="0">
              <a:lnSpc>
                <a:spcPct val="100000"/>
              </a:lnSpc>
              <a:spcBef>
                <a:spcPts val="0"/>
              </a:spcBef>
              <a:spcAft>
                <a:spcPts val="0"/>
              </a:spcAft>
              <a:buClr>
                <a:srgbClr val="000000"/>
              </a:buClr>
              <a:buSzPct val="100000"/>
              <a:buFont typeface="Times New Roman" pitchFamily="18"/>
              <a:buChar char="–"/>
              <a:tabLst>
                <a:tab pos="742680" algn="l"/>
                <a:tab pos="914040" algn="l"/>
                <a:tab pos="1371240" algn="l"/>
                <a:tab pos="1828439" algn="l"/>
                <a:tab pos="2285640" algn="l"/>
                <a:tab pos="2742840" algn="l"/>
                <a:tab pos="3200040" algn="l"/>
                <a:tab pos="3657240" algn="l"/>
                <a:tab pos="4114440" algn="l"/>
                <a:tab pos="4571639" algn="l"/>
                <a:tab pos="5028840" algn="l"/>
                <a:tab pos="5486040" algn="l"/>
                <a:tab pos="5943240" algn="l"/>
                <a:tab pos="6400440" algn="l"/>
                <a:tab pos="6857639" algn="l"/>
                <a:tab pos="7314840" algn="l"/>
                <a:tab pos="7772040" algn="l"/>
                <a:tab pos="8229240" algn="l"/>
                <a:tab pos="8686440" algn="l"/>
                <a:tab pos="9143640" algn="l"/>
                <a:tab pos="9600840" algn="l"/>
              </a:tabLst>
              <a:defRPr lang="en-US" sz="13200" b="0" i="0" u="none" strike="noStrike" baseline="0">
                <a:ln>
                  <a:noFill/>
                </a:ln>
                <a:solidFill>
                  <a:srgbClr val="000000"/>
                </a:solidFill>
                <a:latin typeface="Gill Sans" pitchFamily="2"/>
                <a:ea typeface="ヒラギノ角ゴ ProN W3" pitchFamily="2"/>
                <a:cs typeface="ヒラギノ角ゴ ProN W3" pitchFamily="2"/>
              </a:defRPr>
            </a:lvl2pPr>
            <a:lvl3pPr marL="1143000" marR="0" lvl="2" indent="-228600" algn="ctr" rtl="0" hangingPunct="0">
              <a:lnSpc>
                <a:spcPct val="100000"/>
              </a:lnSpc>
              <a:spcBef>
                <a:spcPts val="0"/>
              </a:spcBef>
              <a:spcAft>
                <a:spcPts val="0"/>
              </a:spcAft>
              <a:buClr>
                <a:srgbClr val="000000"/>
              </a:buClr>
              <a:buSzPct val="100000"/>
              <a:buFont typeface="Times New Roman" pitchFamily="18"/>
              <a:buChar char="•"/>
              <a:tabLst>
                <a:tab pos="1143000" algn="l"/>
                <a:tab pos="1371600" algn="l"/>
                <a:tab pos="1828799"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799" algn="l"/>
                <a:tab pos="9143999" algn="l"/>
                <a:tab pos="9601200" algn="l"/>
                <a:tab pos="10058399" algn="l"/>
              </a:tabLst>
              <a:defRPr lang="en-US" sz="13200" b="0" i="0" u="none" strike="noStrike" baseline="0">
                <a:ln>
                  <a:noFill/>
                </a:ln>
                <a:solidFill>
                  <a:srgbClr val="000000"/>
                </a:solidFill>
                <a:latin typeface="Gill Sans" pitchFamily="2"/>
                <a:ea typeface="ヒラギノ角ゴ ProN W3" pitchFamily="2"/>
                <a:cs typeface="ヒラギノ角ゴ ProN W3" pitchFamily="2"/>
              </a:defRPr>
            </a:lvl3pPr>
            <a:lvl4pPr marL="1600199" marR="0" lvl="3" indent="-228600" algn="ctr" rtl="0" hangingPunct="0">
              <a:lnSpc>
                <a:spcPct val="100000"/>
              </a:lnSpc>
              <a:spcBef>
                <a:spcPts val="0"/>
              </a:spcBef>
              <a:spcAft>
                <a:spcPts val="0"/>
              </a:spcAft>
              <a:buClr>
                <a:srgbClr val="000000"/>
              </a:buClr>
              <a:buSzPct val="100000"/>
              <a:buFont typeface="Times New Roman" pitchFamily="18"/>
              <a:buChar char="–"/>
              <a:tabLst>
                <a:tab pos="1600200" algn="l"/>
                <a:tab pos="1828800" algn="l"/>
                <a:tab pos="2285999"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3999" algn="l"/>
                <a:tab pos="9601199" algn="l"/>
                <a:tab pos="10058400" algn="l"/>
                <a:tab pos="10515599" algn="l"/>
              </a:tabLst>
              <a:defRPr lang="en-US" sz="13200" b="0" i="0" u="none" strike="noStrike" baseline="0">
                <a:ln>
                  <a:noFill/>
                </a:ln>
                <a:solidFill>
                  <a:srgbClr val="000000"/>
                </a:solidFill>
                <a:latin typeface="Gill Sans" pitchFamily="2"/>
                <a:ea typeface="ヒラギノ角ゴ ProN W3" pitchFamily="2"/>
                <a:cs typeface="ヒラギノ角ゴ ProN W3" pitchFamily="2"/>
              </a:defRPr>
            </a:lvl4pPr>
            <a:lvl5pPr marL="2057400" marR="0" lvl="4" indent="-228600" algn="ctr" rtl="0" hangingPunct="0">
              <a:lnSpc>
                <a:spcPct val="100000"/>
              </a:lnSpc>
              <a:spcBef>
                <a:spcPts val="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3200" b="0" i="0" u="none" strike="noStrike" baseline="0">
                <a:ln>
                  <a:noFill/>
                </a:ln>
                <a:solidFill>
                  <a:srgbClr val="000000"/>
                </a:solidFill>
                <a:latin typeface="Gill Sans" pitchFamily="2"/>
                <a:ea typeface="ヒラギノ角ゴ ProN W3" pitchFamily="2"/>
                <a:cs typeface="ヒラギノ角ゴ ProN W3" pitchFamily="2"/>
              </a:defRPr>
            </a:lvl5pPr>
            <a:lvl6pPr marL="2057400" marR="0" lvl="5" indent="-228600" algn="ctr" rtl="0" hangingPunct="0">
              <a:lnSpc>
                <a:spcPct val="100000"/>
              </a:lnSpc>
              <a:spcBef>
                <a:spcPts val="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3200" b="0" i="0" u="none" strike="noStrike" baseline="0">
                <a:ln>
                  <a:noFill/>
                </a:ln>
                <a:solidFill>
                  <a:srgbClr val="000000"/>
                </a:solidFill>
                <a:latin typeface="Gill Sans" pitchFamily="2"/>
                <a:ea typeface="ヒラギノ角ゴ ProN W3" pitchFamily="2"/>
                <a:cs typeface="ヒラギノ角ゴ ProN W3" pitchFamily="2"/>
              </a:defRPr>
            </a:lvl6pPr>
            <a:lvl7pPr marL="2057400" marR="0" lvl="6" indent="-228600" algn="ctr" rtl="0" hangingPunct="0">
              <a:lnSpc>
                <a:spcPct val="100000"/>
              </a:lnSpc>
              <a:spcBef>
                <a:spcPts val="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3200" b="0" i="0" u="none" strike="noStrike" baseline="0">
                <a:ln>
                  <a:noFill/>
                </a:ln>
                <a:solidFill>
                  <a:srgbClr val="000000"/>
                </a:solidFill>
                <a:latin typeface="Gill Sans" pitchFamily="2"/>
                <a:ea typeface="ヒラギノ角ゴ ProN W3" pitchFamily="2"/>
                <a:cs typeface="ヒラギノ角ゴ ProN W3" pitchFamily="2"/>
              </a:defRPr>
            </a:lvl7pPr>
            <a:lvl8pPr marL="2057400" marR="0" lvl="7" indent="-228600" algn="ctr" rtl="0" hangingPunct="0">
              <a:lnSpc>
                <a:spcPct val="100000"/>
              </a:lnSpc>
              <a:spcBef>
                <a:spcPts val="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3200" b="0" i="0" u="none" strike="noStrike" baseline="0">
                <a:ln>
                  <a:noFill/>
                </a:ln>
                <a:solidFill>
                  <a:srgbClr val="000000"/>
                </a:solidFill>
                <a:latin typeface="Gill Sans" pitchFamily="2"/>
                <a:ea typeface="ヒラギノ角ゴ ProN W3" pitchFamily="2"/>
                <a:cs typeface="ヒラギノ角ゴ ProN W3" pitchFamily="2"/>
              </a:defRPr>
            </a:lvl8pPr>
            <a:lvl9pPr marL="2057400" marR="0" lvl="8" indent="-228600" algn="ctr" rtl="0" hangingPunct="0">
              <a:lnSpc>
                <a:spcPct val="100000"/>
              </a:lnSpc>
              <a:spcBef>
                <a:spcPts val="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3200" b="0" i="0" u="none" strike="noStrike" baseline="0">
                <a:ln>
                  <a:noFill/>
                </a:ln>
                <a:solidFill>
                  <a:srgbClr val="000000"/>
                </a:solidFill>
                <a:latin typeface="Gill Sans" pitchFamily="2"/>
                <a:ea typeface="ヒラギノ角ゴ ProN W3" pitchFamily="2"/>
                <a:cs typeface="ヒラギノ角ゴ ProN W3" pitchFamily="2"/>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itle Placeholder 2"/>
          <p:cNvSpPr txBox="1">
            <a:spLocks noGrp="1"/>
          </p:cNvSpPr>
          <p:nvPr>
            <p:ph type="title"/>
          </p:nvPr>
        </p:nvSpPr>
        <p:spPr>
          <a:xfrm>
            <a:off x="4952520" y="-360"/>
            <a:ext cx="40879799" cy="18528120"/>
          </a:xfrm>
          <a:prstGeom prst="rect">
            <a:avLst/>
          </a:prstGeom>
          <a:noFill/>
          <a:ln>
            <a:noFill/>
          </a:ln>
        </p:spPr>
        <p:txBody>
          <a:bodyPr vert="horz" lIns="50760" tIns="50760" rIns="50760" bIns="50760" anchor="ctr" compatLnSpc="1"/>
          <a:lstStyle>
            <a:defPPr lvl="0">
              <a:buClr>
                <a:srgbClr val="000000"/>
              </a:buClr>
              <a:buSzPct val="100000"/>
              <a:buFont typeface="Times New Roman" pitchFamily="18"/>
              <a:buNone/>
            </a:defPPr>
            <a:lvl1pPr lvl="0">
              <a:buClr>
                <a:srgbClr val="000000"/>
              </a:buClr>
              <a:buSzPct val="100000"/>
              <a:buFont typeface="Times New Roman" pitchFamily="18"/>
              <a:buChar char="•"/>
            </a:lvl1pPr>
          </a:lstStyle>
          <a:p>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indent="0" algn="ctr" rtl="0" hangingPunct="0">
        <a:lnSpc>
          <a:spcPct val="100000"/>
        </a:lnSpc>
        <a:spcBef>
          <a:spcPts val="0"/>
        </a:spcBef>
        <a:spcAft>
          <a:spcPts val="0"/>
        </a:spcAft>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lang="en-US" sz="31200" b="0" i="0" u="none" strike="noStrike" baseline="0">
          <a:ln>
            <a:noFill/>
          </a:ln>
          <a:solidFill>
            <a:srgbClr val="000000"/>
          </a:solidFill>
          <a:latin typeface="Gill Sans" pitchFamily="18"/>
        </a:defRPr>
      </a:lvl1pPr>
    </p:titleStyle>
    <p:bodyStyle>
      <a:lvl1pPr marL="342720" marR="0" indent="-342720" algn="ctr" rtl="0" hangingPunct="0">
        <a:lnSpc>
          <a:spcPct val="100000"/>
        </a:lnSpc>
        <a:spcBef>
          <a:spcPts val="0"/>
        </a:spcBef>
        <a:spcAft>
          <a:spcPts val="0"/>
        </a:spcAft>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3200" b="0" i="0" u="none" strike="noStrike" baseline="0">
          <a:ln>
            <a:noFill/>
          </a:ln>
          <a:solidFill>
            <a:srgbClr val="000000"/>
          </a:solidFill>
          <a:latin typeface="Gill Sans" pitchFamily="18"/>
        </a:defRPr>
      </a:lvl1pPr>
    </p:bodyStyle>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p:bodyStyle/>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txBox="1">
            <a:spLocks noGrp="1"/>
          </p:cNvSpPr>
          <p:nvPr>
            <p:ph type="title"/>
          </p:nvPr>
        </p:nvSpPr>
        <p:spPr>
          <a:xfrm>
            <a:off x="4952520" y="717120"/>
            <a:ext cx="40879799" cy="9611640"/>
          </a:xfrm>
          <a:prstGeom prst="rect">
            <a:avLst/>
          </a:prstGeom>
          <a:noFill/>
          <a:ln>
            <a:noFill/>
          </a:ln>
        </p:spPr>
        <p:txBody>
          <a:bodyPr vert="horz" lIns="50760" tIns="50760" rIns="50760" bIns="50760" anchor="ctr" compatLnSpc="1"/>
          <a:lstStyle>
            <a:defPPr lvl="0">
              <a:buClr>
                <a:srgbClr val="000000"/>
              </a:buClr>
              <a:buSzPct val="100000"/>
              <a:buFont typeface="Times New Roman" pitchFamily="18"/>
              <a:buNone/>
            </a:defPPr>
            <a:lvl1pPr lvl="0">
              <a:buClr>
                <a:srgbClr val="000000"/>
              </a:buClr>
              <a:buSzPct val="100000"/>
              <a:buFont typeface="Times New Roman" pitchFamily="18"/>
              <a:buChar char="•"/>
            </a:lvl1pPr>
          </a:lstStyle>
          <a:p>
            <a:endParaRPr lang="en-US"/>
          </a:p>
        </p:txBody>
      </p:sp>
      <p:sp>
        <p:nvSpPr>
          <p:cNvPr id="3" name="Text Placeholder 2"/>
          <p:cNvSpPr txBox="1">
            <a:spLocks noGrp="1"/>
          </p:cNvSpPr>
          <p:nvPr>
            <p:ph type="body" idx="1"/>
          </p:nvPr>
        </p:nvSpPr>
        <p:spPr>
          <a:xfrm>
            <a:off x="4952881" y="3889440"/>
            <a:ext cx="19696319" cy="34407720"/>
          </a:xfrm>
          <a:prstGeom prst="rect">
            <a:avLst/>
          </a:prstGeom>
          <a:noFill/>
          <a:ln>
            <a:noFill/>
          </a:ln>
        </p:spPr>
        <p:txBody>
          <a:bodyPr vert="horz" lIns="50760" tIns="50760" rIns="50760" bIns="50760" compatLnSpc="1"/>
          <a:lstStyle>
            <a:defPPr marL="342720" marR="0" lvl="0" indent="-342720" algn="l" rtl="0" hangingPunct="0">
              <a:lnSpc>
                <a:spcPct val="100000"/>
              </a:lnSpc>
              <a:spcBef>
                <a:spcPts val="14298"/>
              </a:spcBef>
              <a:spcAft>
                <a:spcPts val="0"/>
              </a:spcAft>
              <a:buClr>
                <a:srgbClr val="000000"/>
              </a:buClr>
              <a:buSzPct val="100000"/>
              <a:buFont typeface="Times New Roman" pitchFamily="18"/>
              <a:buNone/>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defPPr>
            <a:lvl1pPr marL="342720" marR="0" lvl="0" indent="-342720" algn="l" rtl="0" hangingPunct="0">
              <a:lnSpc>
                <a:spcPct val="100000"/>
              </a:lnSpc>
              <a:spcBef>
                <a:spcPts val="14298"/>
              </a:spcBef>
              <a:spcAft>
                <a:spcPts val="0"/>
              </a:spcAft>
              <a:buClr>
                <a:srgbClr val="000000"/>
              </a:buClr>
              <a:buSzPct val="100000"/>
              <a:buFont typeface="Times New Roman" pitchFamily="18"/>
              <a:buChar char="•"/>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1pPr>
            <a:lvl2pPr marL="742680" marR="0" lvl="1" indent="-285480" algn="l" rtl="0" hangingPunct="0">
              <a:lnSpc>
                <a:spcPct val="100000"/>
              </a:lnSpc>
              <a:spcBef>
                <a:spcPts val="14298"/>
              </a:spcBef>
              <a:spcAft>
                <a:spcPts val="0"/>
              </a:spcAft>
              <a:buClr>
                <a:srgbClr val="000000"/>
              </a:buClr>
              <a:buSzPct val="100000"/>
              <a:buFont typeface="Times New Roman" pitchFamily="18"/>
              <a:buChar char="–"/>
              <a:tabLst>
                <a:tab pos="742680" algn="l"/>
                <a:tab pos="914040" algn="l"/>
                <a:tab pos="1371240" algn="l"/>
                <a:tab pos="1828439" algn="l"/>
                <a:tab pos="2285640" algn="l"/>
                <a:tab pos="2742840" algn="l"/>
                <a:tab pos="3200040" algn="l"/>
                <a:tab pos="3657240" algn="l"/>
                <a:tab pos="4114440" algn="l"/>
                <a:tab pos="4571639" algn="l"/>
                <a:tab pos="5028840" algn="l"/>
                <a:tab pos="5486040" algn="l"/>
                <a:tab pos="5943240" algn="l"/>
                <a:tab pos="6400440" algn="l"/>
                <a:tab pos="6857639" algn="l"/>
                <a:tab pos="7314840" algn="l"/>
                <a:tab pos="7772040" algn="l"/>
                <a:tab pos="8229240" algn="l"/>
                <a:tab pos="8686440" algn="l"/>
                <a:tab pos="9143640" algn="l"/>
                <a:tab pos="960084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2pPr>
            <a:lvl3pPr marL="1143000" marR="0" lvl="2" indent="-228600" algn="l" rtl="0" hangingPunct="0">
              <a:lnSpc>
                <a:spcPct val="100000"/>
              </a:lnSpc>
              <a:spcBef>
                <a:spcPts val="14298"/>
              </a:spcBef>
              <a:spcAft>
                <a:spcPts val="0"/>
              </a:spcAft>
              <a:buClr>
                <a:srgbClr val="000000"/>
              </a:buClr>
              <a:buSzPct val="100000"/>
              <a:buFont typeface="Times New Roman" pitchFamily="18"/>
              <a:buChar char="•"/>
              <a:tabLst>
                <a:tab pos="1143000" algn="l"/>
                <a:tab pos="1371600" algn="l"/>
                <a:tab pos="1828799"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799" algn="l"/>
                <a:tab pos="9143999" algn="l"/>
                <a:tab pos="9601200" algn="l"/>
                <a:tab pos="10058399"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3pPr>
            <a:lvl4pPr marL="1600199" marR="0" lvl="3" indent="-228600" algn="l" rtl="0" hangingPunct="0">
              <a:lnSpc>
                <a:spcPct val="100000"/>
              </a:lnSpc>
              <a:spcBef>
                <a:spcPts val="14298"/>
              </a:spcBef>
              <a:spcAft>
                <a:spcPts val="0"/>
              </a:spcAft>
              <a:buClr>
                <a:srgbClr val="000000"/>
              </a:buClr>
              <a:buSzPct val="100000"/>
              <a:buFont typeface="Times New Roman" pitchFamily="18"/>
              <a:buChar char="–"/>
              <a:tabLst>
                <a:tab pos="1600200" algn="l"/>
                <a:tab pos="1828800" algn="l"/>
                <a:tab pos="2285999"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3999" algn="l"/>
                <a:tab pos="9601199" algn="l"/>
                <a:tab pos="10058400" algn="l"/>
                <a:tab pos="10515599"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4pPr>
            <a:lvl5pPr marL="2057400" marR="0" lvl="4" indent="-228600" algn="l" rtl="0" hangingPunct="0">
              <a:lnSpc>
                <a:spcPct val="100000"/>
              </a:lnSpc>
              <a:spcBef>
                <a:spcPts val="14298"/>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5pPr>
            <a:lvl6pPr marL="2057400" marR="0" lvl="5" indent="-228600" algn="l" rtl="0" hangingPunct="0">
              <a:lnSpc>
                <a:spcPct val="100000"/>
              </a:lnSpc>
              <a:spcBef>
                <a:spcPts val="14298"/>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6pPr>
            <a:lvl7pPr marL="2057400" marR="0" lvl="6" indent="-228600" algn="l" rtl="0" hangingPunct="0">
              <a:lnSpc>
                <a:spcPct val="100000"/>
              </a:lnSpc>
              <a:spcBef>
                <a:spcPts val="14298"/>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7pPr>
            <a:lvl8pPr marL="2057400" marR="0" lvl="7" indent="-228600" algn="l" rtl="0" hangingPunct="0">
              <a:lnSpc>
                <a:spcPct val="100000"/>
              </a:lnSpc>
              <a:spcBef>
                <a:spcPts val="14298"/>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8pPr>
            <a:lvl9pPr marL="2057400" marR="0" lvl="8" indent="-228600" algn="l" rtl="0" hangingPunct="0">
              <a:lnSpc>
                <a:spcPct val="100000"/>
              </a:lnSpc>
              <a:spcBef>
                <a:spcPts val="14298"/>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indent="0" algn="ctr" rtl="0" hangingPunct="0">
        <a:lnSpc>
          <a:spcPct val="100000"/>
        </a:lnSpc>
        <a:spcBef>
          <a:spcPts val="0"/>
        </a:spcBef>
        <a:spcAft>
          <a:spcPts val="0"/>
        </a:spcAft>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lang="en-US" sz="31200" b="0" i="0" u="none" strike="noStrike" kern="1200" baseline="0">
          <a:ln>
            <a:noFill/>
          </a:ln>
          <a:solidFill>
            <a:srgbClr val="000000"/>
          </a:solidFill>
          <a:latin typeface="Gill Sans" pitchFamily="18"/>
        </a:defRPr>
      </a:lvl1pPr>
    </p:titleStyle>
    <p:bodyStyle>
      <a:lvl1pPr marL="342720" marR="0" indent="-342720" algn="l" rtl="0" hangingPunct="0">
        <a:lnSpc>
          <a:spcPct val="100000"/>
        </a:lnSpc>
        <a:spcBef>
          <a:spcPts val="14298"/>
        </a:spcBef>
        <a:spcAft>
          <a:spcPts val="0"/>
        </a:spcAft>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1800" b="0" i="0" u="none" strike="noStrike" kern="1200" baseline="0">
          <a:ln>
            <a:noFill/>
          </a:ln>
          <a:solidFill>
            <a:srgbClr val="000000"/>
          </a:solidFill>
          <a:latin typeface="Gill Sans" pitchFamily="18"/>
        </a:defRPr>
      </a:lvl1pPr>
    </p:bodyStyle>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txBox="1">
            <a:spLocks noGrp="1"/>
          </p:cNvSpPr>
          <p:nvPr>
            <p:ph type="title"/>
          </p:nvPr>
        </p:nvSpPr>
        <p:spPr>
          <a:xfrm>
            <a:off x="4952520" y="673200"/>
            <a:ext cx="40879799" cy="9701640"/>
          </a:xfrm>
          <a:prstGeom prst="rect">
            <a:avLst/>
          </a:prstGeom>
          <a:noFill/>
          <a:ln>
            <a:noFill/>
          </a:ln>
        </p:spPr>
        <p:txBody>
          <a:bodyPr vert="horz" lIns="50760" tIns="50760" rIns="50760" bIns="50760" anchor="ctr" compatLnSpc="1"/>
          <a:lstStyle>
            <a:defPPr lvl="0">
              <a:buClr>
                <a:srgbClr val="000000"/>
              </a:buClr>
              <a:buSzPct val="100000"/>
              <a:buFont typeface="Times New Roman" pitchFamily="18"/>
              <a:buNone/>
            </a:defPPr>
            <a:lvl1pPr lvl="0">
              <a:buClr>
                <a:srgbClr val="000000"/>
              </a:buClr>
              <a:buSzPct val="100000"/>
              <a:buFont typeface="Times New Roman" pitchFamily="18"/>
              <a:buChar char="•"/>
            </a:lvl1pPr>
          </a:lstStyle>
          <a:p>
            <a:endParaRPr lang="en-US"/>
          </a:p>
        </p:txBody>
      </p:sp>
      <p:sp>
        <p:nvSpPr>
          <p:cNvPr id="3" name="Text Placeholder 2"/>
          <p:cNvSpPr txBox="1">
            <a:spLocks noGrp="1"/>
          </p:cNvSpPr>
          <p:nvPr>
            <p:ph type="body" idx="1"/>
          </p:nvPr>
        </p:nvSpPr>
        <p:spPr>
          <a:xfrm>
            <a:off x="4952520" y="10375920"/>
            <a:ext cx="40879799" cy="30812400"/>
          </a:xfrm>
          <a:prstGeom prst="rect">
            <a:avLst/>
          </a:prstGeom>
          <a:noFill/>
          <a:ln>
            <a:noFill/>
          </a:ln>
        </p:spPr>
        <p:txBody>
          <a:bodyPr vert="horz" lIns="50760" tIns="50760" rIns="50760" bIns="50760" compatLnSpc="1"/>
          <a:lstStyle>
            <a:defPPr marL="342720" marR="0" lvl="0" indent="-342720" algn="l" rtl="0" hangingPunct="0">
              <a:lnSpc>
                <a:spcPct val="100000"/>
              </a:lnSpc>
              <a:spcBef>
                <a:spcPts val="14298"/>
              </a:spcBef>
              <a:spcAft>
                <a:spcPts val="0"/>
              </a:spcAft>
              <a:buClr>
                <a:srgbClr val="000000"/>
              </a:buClr>
              <a:buSzPct val="100000"/>
              <a:buFont typeface="Times New Roman" pitchFamily="18"/>
              <a:buNone/>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defPPr>
            <a:lvl1pPr marL="342720" marR="0" lvl="0" indent="-342720" algn="l" rtl="0" hangingPunct="0">
              <a:lnSpc>
                <a:spcPct val="100000"/>
              </a:lnSpc>
              <a:spcBef>
                <a:spcPts val="14298"/>
              </a:spcBef>
              <a:spcAft>
                <a:spcPts val="0"/>
              </a:spcAft>
              <a:buClr>
                <a:srgbClr val="000000"/>
              </a:buClr>
              <a:buSzPct val="100000"/>
              <a:buFont typeface="Times New Roman" pitchFamily="18"/>
              <a:buChar char="•"/>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1pPr>
            <a:lvl2pPr marL="742680" marR="0" lvl="1" indent="-285480" algn="l" rtl="0" hangingPunct="0">
              <a:lnSpc>
                <a:spcPct val="100000"/>
              </a:lnSpc>
              <a:spcBef>
                <a:spcPts val="14298"/>
              </a:spcBef>
              <a:spcAft>
                <a:spcPts val="0"/>
              </a:spcAft>
              <a:buClr>
                <a:srgbClr val="000000"/>
              </a:buClr>
              <a:buSzPct val="100000"/>
              <a:buFont typeface="Times New Roman" pitchFamily="18"/>
              <a:buChar char="–"/>
              <a:tabLst>
                <a:tab pos="742680" algn="l"/>
                <a:tab pos="914040" algn="l"/>
                <a:tab pos="1371240" algn="l"/>
                <a:tab pos="1828439" algn="l"/>
                <a:tab pos="2285640" algn="l"/>
                <a:tab pos="2742840" algn="l"/>
                <a:tab pos="3200040" algn="l"/>
                <a:tab pos="3657240" algn="l"/>
                <a:tab pos="4114440" algn="l"/>
                <a:tab pos="4571639" algn="l"/>
                <a:tab pos="5028840" algn="l"/>
                <a:tab pos="5486040" algn="l"/>
                <a:tab pos="5943240" algn="l"/>
                <a:tab pos="6400440" algn="l"/>
                <a:tab pos="6857639" algn="l"/>
                <a:tab pos="7314840" algn="l"/>
                <a:tab pos="7772040" algn="l"/>
                <a:tab pos="8229240" algn="l"/>
                <a:tab pos="8686440" algn="l"/>
                <a:tab pos="9143640" algn="l"/>
                <a:tab pos="960084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2pPr>
            <a:lvl3pPr marL="1143000" marR="0" lvl="2" indent="-228600" algn="l" rtl="0" hangingPunct="0">
              <a:lnSpc>
                <a:spcPct val="100000"/>
              </a:lnSpc>
              <a:spcBef>
                <a:spcPts val="14298"/>
              </a:spcBef>
              <a:spcAft>
                <a:spcPts val="0"/>
              </a:spcAft>
              <a:buClr>
                <a:srgbClr val="000000"/>
              </a:buClr>
              <a:buSzPct val="100000"/>
              <a:buFont typeface="Times New Roman" pitchFamily="18"/>
              <a:buChar char="•"/>
              <a:tabLst>
                <a:tab pos="1143000" algn="l"/>
                <a:tab pos="1371600" algn="l"/>
                <a:tab pos="1828799"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799" algn="l"/>
                <a:tab pos="9143999" algn="l"/>
                <a:tab pos="9601200" algn="l"/>
                <a:tab pos="10058399"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3pPr>
            <a:lvl4pPr marL="1600199" marR="0" lvl="3" indent="-228600" algn="l" rtl="0" hangingPunct="0">
              <a:lnSpc>
                <a:spcPct val="100000"/>
              </a:lnSpc>
              <a:spcBef>
                <a:spcPts val="14298"/>
              </a:spcBef>
              <a:spcAft>
                <a:spcPts val="0"/>
              </a:spcAft>
              <a:buClr>
                <a:srgbClr val="000000"/>
              </a:buClr>
              <a:buSzPct val="100000"/>
              <a:buFont typeface="Times New Roman" pitchFamily="18"/>
              <a:buChar char="–"/>
              <a:tabLst>
                <a:tab pos="1600200" algn="l"/>
                <a:tab pos="1828800" algn="l"/>
                <a:tab pos="2285999"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3999" algn="l"/>
                <a:tab pos="9601199" algn="l"/>
                <a:tab pos="10058400" algn="l"/>
                <a:tab pos="10515599"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4pPr>
            <a:lvl5pPr marL="2057400" marR="0" lvl="4" indent="-228600" algn="l" rtl="0" hangingPunct="0">
              <a:lnSpc>
                <a:spcPct val="100000"/>
              </a:lnSpc>
              <a:spcBef>
                <a:spcPts val="14298"/>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5pPr>
            <a:lvl6pPr marL="2057400" marR="0" lvl="5" indent="-228600" algn="l" rtl="0" hangingPunct="0">
              <a:lnSpc>
                <a:spcPct val="100000"/>
              </a:lnSpc>
              <a:spcBef>
                <a:spcPts val="14298"/>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6pPr>
            <a:lvl7pPr marL="2057400" marR="0" lvl="6" indent="-228600" algn="l" rtl="0" hangingPunct="0">
              <a:lnSpc>
                <a:spcPct val="100000"/>
              </a:lnSpc>
              <a:spcBef>
                <a:spcPts val="14298"/>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7pPr>
            <a:lvl8pPr marL="2057400" marR="0" lvl="7" indent="-228600" algn="l" rtl="0" hangingPunct="0">
              <a:lnSpc>
                <a:spcPct val="100000"/>
              </a:lnSpc>
              <a:spcBef>
                <a:spcPts val="14298"/>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8pPr>
            <a:lvl9pPr marL="2057400" marR="0" lvl="8" indent="-228600" algn="l" rtl="0" hangingPunct="0">
              <a:lnSpc>
                <a:spcPct val="100000"/>
              </a:lnSpc>
              <a:spcBef>
                <a:spcPts val="14298"/>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indent="0" algn="ctr" rtl="0" hangingPunct="0">
        <a:lnSpc>
          <a:spcPct val="100000"/>
        </a:lnSpc>
        <a:spcBef>
          <a:spcPts val="0"/>
        </a:spcBef>
        <a:spcAft>
          <a:spcPts val="0"/>
        </a:spcAft>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lang="en-US" sz="31200" b="0" i="0" u="none" strike="noStrike" kern="1200" baseline="0">
          <a:ln>
            <a:noFill/>
          </a:ln>
          <a:solidFill>
            <a:srgbClr val="000000"/>
          </a:solidFill>
          <a:latin typeface="Gill Sans" pitchFamily="18"/>
        </a:defRPr>
      </a:lvl1pPr>
    </p:titleStyle>
    <p:bodyStyle>
      <a:lvl1pPr marL="342720" marR="0" indent="-342720" algn="l" rtl="0" hangingPunct="0">
        <a:lnSpc>
          <a:spcPct val="100000"/>
        </a:lnSpc>
        <a:spcBef>
          <a:spcPts val="14298"/>
        </a:spcBef>
        <a:spcAft>
          <a:spcPts val="0"/>
        </a:spcAft>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1800" b="0" i="0" u="none" strike="noStrike" kern="1200" baseline="0">
          <a:ln>
            <a:noFill/>
          </a:ln>
          <a:solidFill>
            <a:srgbClr val="000000"/>
          </a:solidFill>
          <a:latin typeface="Gill Sans" pitchFamily="18"/>
        </a:defRPr>
      </a:lvl1pPr>
    </p:bodyStyle>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txBox="1">
            <a:spLocks noGrp="1"/>
          </p:cNvSpPr>
          <p:nvPr>
            <p:ph type="title"/>
          </p:nvPr>
        </p:nvSpPr>
        <p:spPr>
          <a:xfrm>
            <a:off x="4952520" y="717120"/>
            <a:ext cx="40879799" cy="9611640"/>
          </a:xfrm>
          <a:prstGeom prst="rect">
            <a:avLst/>
          </a:prstGeom>
          <a:noFill/>
          <a:ln>
            <a:noFill/>
          </a:ln>
        </p:spPr>
        <p:txBody>
          <a:bodyPr vert="horz" lIns="50760" tIns="50760" rIns="50760" bIns="50760" anchor="ctr" compatLnSpc="1"/>
          <a:lstStyle>
            <a:defPPr lvl="0">
              <a:buClr>
                <a:srgbClr val="000000"/>
              </a:buClr>
              <a:buSzPct val="100000"/>
              <a:buFont typeface="Times New Roman" pitchFamily="18"/>
              <a:buNone/>
            </a:defPPr>
            <a:lvl1pPr lvl="0">
              <a:buClr>
                <a:srgbClr val="000000"/>
              </a:buClr>
              <a:buSzPct val="100000"/>
              <a:buFont typeface="Times New Roman" pitchFamily="18"/>
              <a:buChar char="•"/>
            </a:lvl1pPr>
          </a:lstStyle>
          <a:p>
            <a:endParaRPr lang="en-US"/>
          </a:p>
        </p:txBody>
      </p:sp>
      <p:sp>
        <p:nvSpPr>
          <p:cNvPr id="3" name="Text Placeholder 2"/>
          <p:cNvSpPr txBox="1">
            <a:spLocks noGrp="1"/>
          </p:cNvSpPr>
          <p:nvPr>
            <p:ph type="body" idx="1"/>
          </p:nvPr>
        </p:nvSpPr>
        <p:spPr>
          <a:xfrm>
            <a:off x="30352682" y="3042720"/>
            <a:ext cx="15479640" cy="36101520"/>
          </a:xfrm>
          <a:prstGeom prst="rect">
            <a:avLst/>
          </a:prstGeom>
          <a:noFill/>
          <a:ln>
            <a:noFill/>
          </a:ln>
        </p:spPr>
        <p:txBody>
          <a:bodyPr vert="horz" lIns="50760" tIns="50760" rIns="50760" bIns="50760" compatLnSpc="1"/>
          <a:lstStyle>
            <a:defPPr marL="342720" marR="0" lvl="0" indent="-342720" algn="l" rtl="0" hangingPunct="0">
              <a:lnSpc>
                <a:spcPct val="100000"/>
              </a:lnSpc>
              <a:spcBef>
                <a:spcPts val="14298"/>
              </a:spcBef>
              <a:spcAft>
                <a:spcPts val="0"/>
              </a:spcAft>
              <a:buClr>
                <a:srgbClr val="000000"/>
              </a:buClr>
              <a:buSzPct val="100000"/>
              <a:buFont typeface="Times New Roman" pitchFamily="18"/>
              <a:buNone/>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defPPr>
            <a:lvl1pPr marL="342720" marR="0" lvl="0" indent="-342720" algn="l" rtl="0" hangingPunct="0">
              <a:lnSpc>
                <a:spcPct val="100000"/>
              </a:lnSpc>
              <a:spcBef>
                <a:spcPts val="14298"/>
              </a:spcBef>
              <a:spcAft>
                <a:spcPts val="0"/>
              </a:spcAft>
              <a:buClr>
                <a:srgbClr val="000000"/>
              </a:buClr>
              <a:buSzPct val="100000"/>
              <a:buFont typeface="Times New Roman" pitchFamily="18"/>
              <a:buChar char="•"/>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1pPr>
            <a:lvl2pPr marL="742680" marR="0" lvl="1" indent="-285480" algn="l" rtl="0" hangingPunct="0">
              <a:lnSpc>
                <a:spcPct val="100000"/>
              </a:lnSpc>
              <a:spcBef>
                <a:spcPts val="14298"/>
              </a:spcBef>
              <a:spcAft>
                <a:spcPts val="0"/>
              </a:spcAft>
              <a:buClr>
                <a:srgbClr val="000000"/>
              </a:buClr>
              <a:buSzPct val="100000"/>
              <a:buFont typeface="Times New Roman" pitchFamily="18"/>
              <a:buChar char="–"/>
              <a:tabLst>
                <a:tab pos="742680" algn="l"/>
                <a:tab pos="914040" algn="l"/>
                <a:tab pos="1371240" algn="l"/>
                <a:tab pos="1828439" algn="l"/>
                <a:tab pos="2285640" algn="l"/>
                <a:tab pos="2742840" algn="l"/>
                <a:tab pos="3200040" algn="l"/>
                <a:tab pos="3657240" algn="l"/>
                <a:tab pos="4114440" algn="l"/>
                <a:tab pos="4571639" algn="l"/>
                <a:tab pos="5028840" algn="l"/>
                <a:tab pos="5486040" algn="l"/>
                <a:tab pos="5943240" algn="l"/>
                <a:tab pos="6400440" algn="l"/>
                <a:tab pos="6857639" algn="l"/>
                <a:tab pos="7314840" algn="l"/>
                <a:tab pos="7772040" algn="l"/>
                <a:tab pos="8229240" algn="l"/>
                <a:tab pos="8686440" algn="l"/>
                <a:tab pos="9143640" algn="l"/>
                <a:tab pos="960084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2pPr>
            <a:lvl3pPr marL="1143000" marR="0" lvl="2" indent="-228600" algn="l" rtl="0" hangingPunct="0">
              <a:lnSpc>
                <a:spcPct val="100000"/>
              </a:lnSpc>
              <a:spcBef>
                <a:spcPts val="14298"/>
              </a:spcBef>
              <a:spcAft>
                <a:spcPts val="0"/>
              </a:spcAft>
              <a:buClr>
                <a:srgbClr val="000000"/>
              </a:buClr>
              <a:buSzPct val="100000"/>
              <a:buFont typeface="Times New Roman" pitchFamily="18"/>
              <a:buChar char="•"/>
              <a:tabLst>
                <a:tab pos="1143000" algn="l"/>
                <a:tab pos="1371600" algn="l"/>
                <a:tab pos="1828799"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799" algn="l"/>
                <a:tab pos="9143999" algn="l"/>
                <a:tab pos="9601200" algn="l"/>
                <a:tab pos="10058399"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3pPr>
            <a:lvl4pPr marL="1600199" marR="0" lvl="3" indent="-228600" algn="l" rtl="0" hangingPunct="0">
              <a:lnSpc>
                <a:spcPct val="100000"/>
              </a:lnSpc>
              <a:spcBef>
                <a:spcPts val="14298"/>
              </a:spcBef>
              <a:spcAft>
                <a:spcPts val="0"/>
              </a:spcAft>
              <a:buClr>
                <a:srgbClr val="000000"/>
              </a:buClr>
              <a:buSzPct val="100000"/>
              <a:buFont typeface="Times New Roman" pitchFamily="18"/>
              <a:buChar char="–"/>
              <a:tabLst>
                <a:tab pos="1600200" algn="l"/>
                <a:tab pos="1828800" algn="l"/>
                <a:tab pos="2285999"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3999" algn="l"/>
                <a:tab pos="9601199" algn="l"/>
                <a:tab pos="10058400" algn="l"/>
                <a:tab pos="10515599"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4pPr>
            <a:lvl5pPr marL="2057400" marR="0" lvl="4" indent="-228600" algn="l" rtl="0" hangingPunct="0">
              <a:lnSpc>
                <a:spcPct val="100000"/>
              </a:lnSpc>
              <a:spcBef>
                <a:spcPts val="14298"/>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5pPr>
            <a:lvl6pPr marL="2057400" marR="0" lvl="5" indent="-228600" algn="l" rtl="0" hangingPunct="0">
              <a:lnSpc>
                <a:spcPct val="100000"/>
              </a:lnSpc>
              <a:spcBef>
                <a:spcPts val="14298"/>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6pPr>
            <a:lvl7pPr marL="2057400" marR="0" lvl="6" indent="-228600" algn="l" rtl="0" hangingPunct="0">
              <a:lnSpc>
                <a:spcPct val="100000"/>
              </a:lnSpc>
              <a:spcBef>
                <a:spcPts val="14298"/>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7pPr>
            <a:lvl8pPr marL="2057400" marR="0" lvl="7" indent="-228600" algn="l" rtl="0" hangingPunct="0">
              <a:lnSpc>
                <a:spcPct val="100000"/>
              </a:lnSpc>
              <a:spcBef>
                <a:spcPts val="14298"/>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8pPr>
            <a:lvl9pPr marL="2057400" marR="0" lvl="8" indent="-228600" algn="l" rtl="0" hangingPunct="0">
              <a:lnSpc>
                <a:spcPct val="100000"/>
              </a:lnSpc>
              <a:spcBef>
                <a:spcPts val="14298"/>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indent="0" algn="ctr" rtl="0" hangingPunct="0">
        <a:lnSpc>
          <a:spcPct val="100000"/>
        </a:lnSpc>
        <a:spcBef>
          <a:spcPts val="0"/>
        </a:spcBef>
        <a:spcAft>
          <a:spcPts val="0"/>
        </a:spcAft>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lang="en-US" sz="31200" b="0" i="0" u="none" strike="noStrike" kern="1200" baseline="0">
          <a:ln>
            <a:noFill/>
          </a:ln>
          <a:solidFill>
            <a:srgbClr val="000000"/>
          </a:solidFill>
          <a:latin typeface="Gill Sans" pitchFamily="18"/>
        </a:defRPr>
      </a:lvl1pPr>
    </p:titleStyle>
    <p:bodyStyle>
      <a:lvl1pPr marL="342720" marR="0" indent="-342720" algn="l" rtl="0" hangingPunct="0">
        <a:lnSpc>
          <a:spcPct val="100000"/>
        </a:lnSpc>
        <a:spcBef>
          <a:spcPts val="14298"/>
        </a:spcBef>
        <a:spcAft>
          <a:spcPts val="0"/>
        </a:spcAft>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1800" b="0" i="0" u="none" strike="noStrike" kern="1200" baseline="0">
          <a:ln>
            <a:noFill/>
          </a:ln>
          <a:solidFill>
            <a:srgbClr val="000000"/>
          </a:solidFill>
          <a:latin typeface="Gill Sans" pitchFamily="18"/>
        </a:defRPr>
      </a:lvl1pPr>
    </p:bodyStyle>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txBox="1">
            <a:spLocks noGrp="1"/>
          </p:cNvSpPr>
          <p:nvPr>
            <p:ph type="title"/>
          </p:nvPr>
        </p:nvSpPr>
        <p:spPr>
          <a:xfrm>
            <a:off x="4952520" y="717120"/>
            <a:ext cx="40879799" cy="9611640"/>
          </a:xfrm>
          <a:prstGeom prst="rect">
            <a:avLst/>
          </a:prstGeom>
          <a:noFill/>
          <a:ln>
            <a:noFill/>
          </a:ln>
        </p:spPr>
        <p:txBody>
          <a:bodyPr vert="horz" lIns="50760" tIns="50760" rIns="50760" bIns="50760" anchor="ctr" compatLnSpc="1"/>
          <a:lstStyle>
            <a:defPPr lvl="0">
              <a:buClr>
                <a:srgbClr val="000000"/>
              </a:buClr>
              <a:buSzPct val="100000"/>
              <a:buFont typeface="Times New Roman" pitchFamily="18"/>
              <a:buNone/>
            </a:defPPr>
            <a:lvl1pPr lvl="0">
              <a:buClr>
                <a:srgbClr val="000000"/>
              </a:buClr>
              <a:buSzPct val="100000"/>
              <a:buFont typeface="Times New Roman" pitchFamily="18"/>
              <a:buChar char="•"/>
            </a:lvl1pPr>
          </a:lstStyle>
          <a:p>
            <a:endParaRPr lang="en-US"/>
          </a:p>
        </p:txBody>
      </p:sp>
      <p:sp>
        <p:nvSpPr>
          <p:cNvPr id="3" name="Text Placeholder 2"/>
          <p:cNvSpPr txBox="1">
            <a:spLocks noGrp="1"/>
          </p:cNvSpPr>
          <p:nvPr>
            <p:ph type="body" idx="1"/>
          </p:nvPr>
        </p:nvSpPr>
        <p:spPr>
          <a:xfrm>
            <a:off x="4952881" y="3889440"/>
            <a:ext cx="19696319" cy="34407720"/>
          </a:xfrm>
          <a:prstGeom prst="rect">
            <a:avLst/>
          </a:prstGeom>
          <a:noFill/>
          <a:ln>
            <a:noFill/>
          </a:ln>
        </p:spPr>
        <p:txBody>
          <a:bodyPr vert="horz" lIns="50760" tIns="50760" rIns="50760" bIns="50760" compatLnSpc="1"/>
          <a:lstStyle>
            <a:defPPr marL="342720" marR="0" lvl="0" indent="-342720" algn="l" rtl="0" hangingPunct="0">
              <a:lnSpc>
                <a:spcPct val="100000"/>
              </a:lnSpc>
              <a:spcBef>
                <a:spcPts val="14298"/>
              </a:spcBef>
              <a:spcAft>
                <a:spcPts val="0"/>
              </a:spcAft>
              <a:buClr>
                <a:srgbClr val="000000"/>
              </a:buClr>
              <a:buSzPct val="100000"/>
              <a:buFont typeface="Times New Roman" pitchFamily="18"/>
              <a:buNone/>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defPPr>
            <a:lvl1pPr marL="342720" marR="0" lvl="0" indent="-342720" algn="l" rtl="0" hangingPunct="0">
              <a:lnSpc>
                <a:spcPct val="100000"/>
              </a:lnSpc>
              <a:spcBef>
                <a:spcPts val="14298"/>
              </a:spcBef>
              <a:spcAft>
                <a:spcPts val="0"/>
              </a:spcAft>
              <a:buClr>
                <a:srgbClr val="000000"/>
              </a:buClr>
              <a:buSzPct val="100000"/>
              <a:buFont typeface="Times New Roman" pitchFamily="18"/>
              <a:buChar char="•"/>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1pPr>
            <a:lvl2pPr marL="742680" marR="0" lvl="1" indent="-285480" algn="l" rtl="0" hangingPunct="0">
              <a:lnSpc>
                <a:spcPct val="100000"/>
              </a:lnSpc>
              <a:spcBef>
                <a:spcPts val="14298"/>
              </a:spcBef>
              <a:spcAft>
                <a:spcPts val="0"/>
              </a:spcAft>
              <a:buClr>
                <a:srgbClr val="000000"/>
              </a:buClr>
              <a:buSzPct val="100000"/>
              <a:buFont typeface="Times New Roman" pitchFamily="18"/>
              <a:buChar char="–"/>
              <a:tabLst>
                <a:tab pos="742680" algn="l"/>
                <a:tab pos="914040" algn="l"/>
                <a:tab pos="1371240" algn="l"/>
                <a:tab pos="1828439" algn="l"/>
                <a:tab pos="2285640" algn="l"/>
                <a:tab pos="2742840" algn="l"/>
                <a:tab pos="3200040" algn="l"/>
                <a:tab pos="3657240" algn="l"/>
                <a:tab pos="4114440" algn="l"/>
                <a:tab pos="4571639" algn="l"/>
                <a:tab pos="5028840" algn="l"/>
                <a:tab pos="5486040" algn="l"/>
                <a:tab pos="5943240" algn="l"/>
                <a:tab pos="6400440" algn="l"/>
                <a:tab pos="6857639" algn="l"/>
                <a:tab pos="7314840" algn="l"/>
                <a:tab pos="7772040" algn="l"/>
                <a:tab pos="8229240" algn="l"/>
                <a:tab pos="8686440" algn="l"/>
                <a:tab pos="9143640" algn="l"/>
                <a:tab pos="960084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2pPr>
            <a:lvl3pPr marL="1143000" marR="0" lvl="2" indent="-228600" algn="l" rtl="0" hangingPunct="0">
              <a:lnSpc>
                <a:spcPct val="100000"/>
              </a:lnSpc>
              <a:spcBef>
                <a:spcPts val="14298"/>
              </a:spcBef>
              <a:spcAft>
                <a:spcPts val="0"/>
              </a:spcAft>
              <a:buClr>
                <a:srgbClr val="000000"/>
              </a:buClr>
              <a:buSzPct val="100000"/>
              <a:buFont typeface="Times New Roman" pitchFamily="18"/>
              <a:buChar char="•"/>
              <a:tabLst>
                <a:tab pos="1143000" algn="l"/>
                <a:tab pos="1371600" algn="l"/>
                <a:tab pos="1828799"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799" algn="l"/>
                <a:tab pos="9143999" algn="l"/>
                <a:tab pos="9601200" algn="l"/>
                <a:tab pos="10058399"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3pPr>
            <a:lvl4pPr marL="1600199" marR="0" lvl="3" indent="-228600" algn="l" rtl="0" hangingPunct="0">
              <a:lnSpc>
                <a:spcPct val="100000"/>
              </a:lnSpc>
              <a:spcBef>
                <a:spcPts val="14298"/>
              </a:spcBef>
              <a:spcAft>
                <a:spcPts val="0"/>
              </a:spcAft>
              <a:buClr>
                <a:srgbClr val="000000"/>
              </a:buClr>
              <a:buSzPct val="100000"/>
              <a:buFont typeface="Times New Roman" pitchFamily="18"/>
              <a:buChar char="–"/>
              <a:tabLst>
                <a:tab pos="1600200" algn="l"/>
                <a:tab pos="1828800" algn="l"/>
                <a:tab pos="2285999"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3999" algn="l"/>
                <a:tab pos="9601199" algn="l"/>
                <a:tab pos="10058400" algn="l"/>
                <a:tab pos="10515599"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4pPr>
            <a:lvl5pPr marL="2057400" marR="0" lvl="4" indent="-228600" algn="l" rtl="0" hangingPunct="0">
              <a:lnSpc>
                <a:spcPct val="100000"/>
              </a:lnSpc>
              <a:spcBef>
                <a:spcPts val="14298"/>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5pPr>
            <a:lvl6pPr marL="2057400" marR="0" lvl="5" indent="-228600" algn="l" rtl="0" hangingPunct="0">
              <a:lnSpc>
                <a:spcPct val="100000"/>
              </a:lnSpc>
              <a:spcBef>
                <a:spcPts val="14298"/>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6pPr>
            <a:lvl7pPr marL="2057400" marR="0" lvl="6" indent="-228600" algn="l" rtl="0" hangingPunct="0">
              <a:lnSpc>
                <a:spcPct val="100000"/>
              </a:lnSpc>
              <a:spcBef>
                <a:spcPts val="14298"/>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7pPr>
            <a:lvl8pPr marL="2057400" marR="0" lvl="7" indent="-228600" algn="l" rtl="0" hangingPunct="0">
              <a:lnSpc>
                <a:spcPct val="100000"/>
              </a:lnSpc>
              <a:spcBef>
                <a:spcPts val="14298"/>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8pPr>
            <a:lvl9pPr marL="2057400" marR="0" lvl="8" indent="-228600" algn="l" rtl="0" hangingPunct="0">
              <a:lnSpc>
                <a:spcPct val="100000"/>
              </a:lnSpc>
              <a:spcBef>
                <a:spcPts val="14298"/>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indent="0" algn="ctr" rtl="0" hangingPunct="0">
        <a:lnSpc>
          <a:spcPct val="100000"/>
        </a:lnSpc>
        <a:spcBef>
          <a:spcPts val="0"/>
        </a:spcBef>
        <a:spcAft>
          <a:spcPts val="0"/>
        </a:spcAft>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lang="en-US" sz="31200" b="0" i="0" u="none" strike="noStrike" kern="1200" baseline="0">
          <a:ln>
            <a:noFill/>
          </a:ln>
          <a:solidFill>
            <a:srgbClr val="000000"/>
          </a:solidFill>
          <a:latin typeface="Gill Sans" pitchFamily="18"/>
        </a:defRPr>
      </a:lvl1pPr>
    </p:titleStyle>
    <p:bodyStyle>
      <a:lvl1pPr marL="342720" marR="0" indent="-342720" algn="l" rtl="0" hangingPunct="0">
        <a:lnSpc>
          <a:spcPct val="100000"/>
        </a:lnSpc>
        <a:spcBef>
          <a:spcPts val="14298"/>
        </a:spcBef>
        <a:spcAft>
          <a:spcPts val="0"/>
        </a:spcAft>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1800" b="0" i="0" u="none" strike="noStrike" kern="1200" baseline="0">
          <a:ln>
            <a:noFill/>
          </a:ln>
          <a:solidFill>
            <a:srgbClr val="000000"/>
          </a:solidFill>
          <a:latin typeface="Gill Sans" pitchFamily="18"/>
        </a:defRPr>
      </a:lvl1pPr>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txBox="1">
            <a:spLocks noGrp="1"/>
          </p:cNvSpPr>
          <p:nvPr>
            <p:ph type="title"/>
          </p:nvPr>
        </p:nvSpPr>
        <p:spPr>
          <a:xfrm>
            <a:off x="4952520" y="717120"/>
            <a:ext cx="40879799" cy="9611640"/>
          </a:xfrm>
          <a:prstGeom prst="rect">
            <a:avLst/>
          </a:prstGeom>
          <a:noFill/>
          <a:ln>
            <a:noFill/>
          </a:ln>
        </p:spPr>
        <p:txBody>
          <a:bodyPr vert="horz" lIns="50760" tIns="50760" rIns="50760" bIns="50760" anchor="ctr" compatLnSpc="1"/>
          <a:lstStyle>
            <a:defPPr lvl="0">
              <a:buClr>
                <a:srgbClr val="000000"/>
              </a:buClr>
              <a:buSzPct val="100000"/>
              <a:buFont typeface="Times New Roman" pitchFamily="18"/>
              <a:buNone/>
            </a:defPPr>
            <a:lvl1pPr lvl="0">
              <a:buClr>
                <a:srgbClr val="000000"/>
              </a:buClr>
              <a:buSzPct val="100000"/>
              <a:buFont typeface="Times New Roman" pitchFamily="18"/>
              <a:buChar char="•"/>
            </a:lvl1pPr>
          </a:lstStyle>
          <a:p>
            <a:endParaRPr lang="en-US"/>
          </a:p>
        </p:txBody>
      </p:sp>
      <p:sp>
        <p:nvSpPr>
          <p:cNvPr id="3" name="Text Placeholder 2"/>
          <p:cNvSpPr txBox="1">
            <a:spLocks noGrp="1"/>
          </p:cNvSpPr>
          <p:nvPr>
            <p:ph type="body" idx="1"/>
          </p:nvPr>
        </p:nvSpPr>
        <p:spPr>
          <a:xfrm>
            <a:off x="4952520" y="5773680"/>
            <a:ext cx="40879799" cy="30639600"/>
          </a:xfrm>
          <a:prstGeom prst="rect">
            <a:avLst/>
          </a:prstGeom>
          <a:noFill/>
          <a:ln>
            <a:noFill/>
          </a:ln>
        </p:spPr>
        <p:txBody>
          <a:bodyPr vert="horz" lIns="50760" tIns="50760" rIns="50760" bIns="50760" compatLnSpc="1"/>
          <a:lstStyle>
            <a:defPPr marL="342720" marR="0" lvl="0" indent="-342720" algn="l" rtl="0" hangingPunct="0">
              <a:lnSpc>
                <a:spcPct val="100000"/>
              </a:lnSpc>
              <a:spcBef>
                <a:spcPts val="9000"/>
              </a:spcBef>
              <a:spcAft>
                <a:spcPts val="0"/>
              </a:spcAft>
              <a:buClr>
                <a:srgbClr val="000000"/>
              </a:buClr>
              <a:buSzPct val="100000"/>
              <a:buFont typeface="Times New Roman" pitchFamily="18"/>
              <a:buNone/>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5600" b="0" i="0" u="none" strike="noStrike" kern="1200" baseline="0">
                <a:ln>
                  <a:noFill/>
                </a:ln>
                <a:solidFill>
                  <a:srgbClr val="000000"/>
                </a:solidFill>
                <a:latin typeface="Gill Sans" pitchFamily="2"/>
                <a:ea typeface="ヒラギノ角ゴ ProN W3" pitchFamily="2"/>
                <a:cs typeface="ヒラギノ角ゴ ProN W3" pitchFamily="2"/>
              </a:defRPr>
            </a:defPPr>
            <a:lvl1pPr marL="342720" marR="0" lvl="0" indent="-342720" algn="l" rtl="0" hangingPunct="0">
              <a:lnSpc>
                <a:spcPct val="100000"/>
              </a:lnSpc>
              <a:spcBef>
                <a:spcPts val="9000"/>
              </a:spcBef>
              <a:spcAft>
                <a:spcPts val="0"/>
              </a:spcAft>
              <a:buClr>
                <a:srgbClr val="000000"/>
              </a:buClr>
              <a:buSzPct val="100000"/>
              <a:buFont typeface="Times New Roman" pitchFamily="18"/>
              <a:buChar char="•"/>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5600" b="0" i="0" u="none" strike="noStrike" kern="1200" baseline="0">
                <a:ln>
                  <a:noFill/>
                </a:ln>
                <a:solidFill>
                  <a:srgbClr val="000000"/>
                </a:solidFill>
                <a:latin typeface="Gill Sans" pitchFamily="2"/>
                <a:ea typeface="ヒラギノ角ゴ ProN W3" pitchFamily="2"/>
                <a:cs typeface="ヒラギノ角ゴ ProN W3" pitchFamily="2"/>
              </a:defRPr>
            </a:lvl1pPr>
            <a:lvl2pPr marL="742680" marR="0" lvl="1" indent="-285480" algn="l" rtl="0" hangingPunct="0">
              <a:lnSpc>
                <a:spcPct val="100000"/>
              </a:lnSpc>
              <a:spcBef>
                <a:spcPts val="9000"/>
              </a:spcBef>
              <a:spcAft>
                <a:spcPts val="0"/>
              </a:spcAft>
              <a:buClr>
                <a:srgbClr val="000000"/>
              </a:buClr>
              <a:buSzPct val="100000"/>
              <a:buFont typeface="Times New Roman" pitchFamily="18"/>
              <a:buChar char="–"/>
              <a:tabLst>
                <a:tab pos="742680" algn="l"/>
                <a:tab pos="914040" algn="l"/>
                <a:tab pos="1371240" algn="l"/>
                <a:tab pos="1828439" algn="l"/>
                <a:tab pos="2285640" algn="l"/>
                <a:tab pos="2742840" algn="l"/>
                <a:tab pos="3200040" algn="l"/>
                <a:tab pos="3657240" algn="l"/>
                <a:tab pos="4114440" algn="l"/>
                <a:tab pos="4571639" algn="l"/>
                <a:tab pos="5028840" algn="l"/>
                <a:tab pos="5486040" algn="l"/>
                <a:tab pos="5943240" algn="l"/>
                <a:tab pos="6400440" algn="l"/>
                <a:tab pos="6857639" algn="l"/>
                <a:tab pos="7314840" algn="l"/>
                <a:tab pos="7772040" algn="l"/>
                <a:tab pos="8229240" algn="l"/>
                <a:tab pos="8686440" algn="l"/>
                <a:tab pos="9143640" algn="l"/>
                <a:tab pos="9600840" algn="l"/>
              </a:tabLst>
              <a:defRPr lang="en-US" sz="15600" b="0" i="0" u="none" strike="noStrike" kern="1200" baseline="0">
                <a:ln>
                  <a:noFill/>
                </a:ln>
                <a:solidFill>
                  <a:srgbClr val="000000"/>
                </a:solidFill>
                <a:latin typeface="Gill Sans" pitchFamily="2"/>
                <a:ea typeface="ヒラギノ角ゴ ProN W3" pitchFamily="2"/>
                <a:cs typeface="ヒラギノ角ゴ ProN W3" pitchFamily="2"/>
              </a:defRPr>
            </a:lvl2pPr>
            <a:lvl3pPr marL="1143000" marR="0" lvl="2" indent="-228600" algn="l" rtl="0" hangingPunct="0">
              <a:lnSpc>
                <a:spcPct val="100000"/>
              </a:lnSpc>
              <a:spcBef>
                <a:spcPts val="9000"/>
              </a:spcBef>
              <a:spcAft>
                <a:spcPts val="0"/>
              </a:spcAft>
              <a:buClr>
                <a:srgbClr val="000000"/>
              </a:buClr>
              <a:buSzPct val="100000"/>
              <a:buFont typeface="Times New Roman" pitchFamily="18"/>
              <a:buChar char="•"/>
              <a:tabLst>
                <a:tab pos="1143000" algn="l"/>
                <a:tab pos="1371600" algn="l"/>
                <a:tab pos="1828799"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799" algn="l"/>
                <a:tab pos="9143999" algn="l"/>
                <a:tab pos="9601200" algn="l"/>
                <a:tab pos="10058399" algn="l"/>
              </a:tabLst>
              <a:defRPr lang="en-US" sz="15600" b="0" i="0" u="none" strike="noStrike" kern="1200" baseline="0">
                <a:ln>
                  <a:noFill/>
                </a:ln>
                <a:solidFill>
                  <a:srgbClr val="000000"/>
                </a:solidFill>
                <a:latin typeface="Gill Sans" pitchFamily="2"/>
                <a:ea typeface="ヒラギノ角ゴ ProN W3" pitchFamily="2"/>
                <a:cs typeface="ヒラギノ角ゴ ProN W3" pitchFamily="2"/>
              </a:defRPr>
            </a:lvl3pPr>
            <a:lvl4pPr marL="1600199" marR="0" lvl="3" indent="-228600" algn="l" rtl="0" hangingPunct="0">
              <a:lnSpc>
                <a:spcPct val="100000"/>
              </a:lnSpc>
              <a:spcBef>
                <a:spcPts val="9000"/>
              </a:spcBef>
              <a:spcAft>
                <a:spcPts val="0"/>
              </a:spcAft>
              <a:buClr>
                <a:srgbClr val="000000"/>
              </a:buClr>
              <a:buSzPct val="100000"/>
              <a:buFont typeface="Times New Roman" pitchFamily="18"/>
              <a:buChar char="–"/>
              <a:tabLst>
                <a:tab pos="1600200" algn="l"/>
                <a:tab pos="1828800" algn="l"/>
                <a:tab pos="2285999"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3999" algn="l"/>
                <a:tab pos="9601199" algn="l"/>
                <a:tab pos="10058400" algn="l"/>
                <a:tab pos="10515599" algn="l"/>
              </a:tabLst>
              <a:defRPr lang="en-US" sz="15600" b="0" i="0" u="none" strike="noStrike" kern="1200" baseline="0">
                <a:ln>
                  <a:noFill/>
                </a:ln>
                <a:solidFill>
                  <a:srgbClr val="000000"/>
                </a:solidFill>
                <a:latin typeface="Gill Sans" pitchFamily="2"/>
                <a:ea typeface="ヒラギノ角ゴ ProN W3" pitchFamily="2"/>
                <a:cs typeface="ヒラギノ角ゴ ProN W3" pitchFamily="2"/>
              </a:defRPr>
            </a:lvl4pPr>
            <a:lvl5pPr marL="2057400" marR="0" lvl="4" indent="-228600" algn="l" rtl="0" hangingPunct="0">
              <a:lnSpc>
                <a:spcPct val="100000"/>
              </a:lnSpc>
              <a:spcBef>
                <a:spcPts val="900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5600" b="0" i="0" u="none" strike="noStrike" kern="1200" baseline="0">
                <a:ln>
                  <a:noFill/>
                </a:ln>
                <a:solidFill>
                  <a:srgbClr val="000000"/>
                </a:solidFill>
                <a:latin typeface="Gill Sans" pitchFamily="2"/>
                <a:ea typeface="ヒラギノ角ゴ ProN W3" pitchFamily="2"/>
                <a:cs typeface="ヒラギノ角ゴ ProN W3" pitchFamily="2"/>
              </a:defRPr>
            </a:lvl5pPr>
            <a:lvl6pPr marL="2057400" marR="0" lvl="5" indent="-228600" algn="l" rtl="0" hangingPunct="0">
              <a:lnSpc>
                <a:spcPct val="100000"/>
              </a:lnSpc>
              <a:spcBef>
                <a:spcPts val="900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5600" b="0" i="0" u="none" strike="noStrike" kern="1200" baseline="0">
                <a:ln>
                  <a:noFill/>
                </a:ln>
                <a:solidFill>
                  <a:srgbClr val="000000"/>
                </a:solidFill>
                <a:latin typeface="Gill Sans" pitchFamily="2"/>
                <a:ea typeface="ヒラギノ角ゴ ProN W3" pitchFamily="2"/>
                <a:cs typeface="ヒラギノ角ゴ ProN W3" pitchFamily="2"/>
              </a:defRPr>
            </a:lvl6pPr>
            <a:lvl7pPr marL="2057400" marR="0" lvl="6" indent="-228600" algn="l" rtl="0" hangingPunct="0">
              <a:lnSpc>
                <a:spcPct val="100000"/>
              </a:lnSpc>
              <a:spcBef>
                <a:spcPts val="900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5600" b="0" i="0" u="none" strike="noStrike" kern="1200" baseline="0">
                <a:ln>
                  <a:noFill/>
                </a:ln>
                <a:solidFill>
                  <a:srgbClr val="000000"/>
                </a:solidFill>
                <a:latin typeface="Gill Sans" pitchFamily="2"/>
                <a:ea typeface="ヒラギノ角ゴ ProN W3" pitchFamily="2"/>
                <a:cs typeface="ヒラギノ角ゴ ProN W3" pitchFamily="2"/>
              </a:defRPr>
            </a:lvl7pPr>
            <a:lvl8pPr marL="2057400" marR="0" lvl="7" indent="-228600" algn="l" rtl="0" hangingPunct="0">
              <a:lnSpc>
                <a:spcPct val="100000"/>
              </a:lnSpc>
              <a:spcBef>
                <a:spcPts val="900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5600" b="0" i="0" u="none" strike="noStrike" kern="1200" baseline="0">
                <a:ln>
                  <a:noFill/>
                </a:ln>
                <a:solidFill>
                  <a:srgbClr val="000000"/>
                </a:solidFill>
                <a:latin typeface="Gill Sans" pitchFamily="2"/>
                <a:ea typeface="ヒラギノ角ゴ ProN W3" pitchFamily="2"/>
                <a:cs typeface="ヒラギノ角ゴ ProN W3" pitchFamily="2"/>
              </a:defRPr>
            </a:lvl8pPr>
            <a:lvl9pPr marL="2057400" marR="0" lvl="8" indent="-228600" algn="l" rtl="0" hangingPunct="0">
              <a:lnSpc>
                <a:spcPct val="100000"/>
              </a:lnSpc>
              <a:spcBef>
                <a:spcPts val="900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5600" b="0" i="0" u="none" strike="noStrike" kern="1200" baseline="0">
                <a:ln>
                  <a:noFill/>
                </a:ln>
                <a:solidFill>
                  <a:srgbClr val="000000"/>
                </a:solidFill>
                <a:latin typeface="Gill Sans" pitchFamily="2"/>
                <a:ea typeface="ヒラギノ角ゴ ProN W3" pitchFamily="2"/>
                <a:cs typeface="ヒラギノ角ゴ ProN W3" pitchFamily="2"/>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indent="0" algn="ctr" rtl="0" hangingPunct="0">
        <a:lnSpc>
          <a:spcPct val="100000"/>
        </a:lnSpc>
        <a:spcBef>
          <a:spcPts val="0"/>
        </a:spcBef>
        <a:spcAft>
          <a:spcPts val="0"/>
        </a:spcAft>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lang="en-US" sz="31200" b="0" i="0" u="none" strike="noStrike" kern="1200" baseline="0">
          <a:ln>
            <a:noFill/>
          </a:ln>
          <a:solidFill>
            <a:srgbClr val="000000"/>
          </a:solidFill>
          <a:latin typeface="Gill Sans" pitchFamily="18"/>
        </a:defRPr>
      </a:lvl1pPr>
    </p:titleStyle>
    <p:bodyStyle>
      <a:lvl1pPr marL="342720" marR="0" indent="-342720" algn="l" rtl="0" hangingPunct="0">
        <a:lnSpc>
          <a:spcPct val="100000"/>
        </a:lnSpc>
        <a:spcBef>
          <a:spcPts val="9000"/>
        </a:spcBef>
        <a:spcAft>
          <a:spcPts val="0"/>
        </a:spcAft>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5600" b="0" i="0" u="none" strike="noStrike" kern="1200" baseline="0">
          <a:ln>
            <a:noFill/>
          </a:ln>
          <a:solidFill>
            <a:srgbClr val="000000"/>
          </a:solidFill>
          <a:latin typeface="Gill Sans" pitchFamily="18"/>
        </a:defRPr>
      </a:lvl1pPr>
    </p:bodyStyle>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txBox="1">
            <a:spLocks noGrp="1"/>
          </p:cNvSpPr>
          <p:nvPr>
            <p:ph type="title"/>
          </p:nvPr>
        </p:nvSpPr>
        <p:spPr>
          <a:xfrm>
            <a:off x="4952520" y="11150280"/>
            <a:ext cx="40879799" cy="14286240"/>
          </a:xfrm>
          <a:prstGeom prst="rect">
            <a:avLst/>
          </a:prstGeom>
          <a:noFill/>
          <a:ln>
            <a:noFill/>
          </a:ln>
        </p:spPr>
        <p:txBody>
          <a:bodyPr vert="horz" lIns="50760" tIns="50760" rIns="50760" bIns="50760" anchor="ctr" compatLnSpc="1"/>
          <a:lstStyle>
            <a:defPPr lvl="0">
              <a:buClr>
                <a:srgbClr val="000000"/>
              </a:buClr>
              <a:buSzPct val="100000"/>
              <a:buFont typeface="Times New Roman" pitchFamily="18"/>
              <a:buNone/>
            </a:defPPr>
            <a:lvl1pPr lvl="0">
              <a:buClr>
                <a:srgbClr val="000000"/>
              </a:buClr>
              <a:buSzPct val="100000"/>
              <a:buFont typeface="Times New Roman" pitchFamily="18"/>
              <a:buChar char="•"/>
            </a:lvl1pPr>
          </a:lstStyle>
          <a:p>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indent="0" algn="ctr" rtl="0" hangingPunct="0">
        <a:lnSpc>
          <a:spcPct val="100000"/>
        </a:lnSpc>
        <a:spcBef>
          <a:spcPts val="0"/>
        </a:spcBef>
        <a:spcAft>
          <a:spcPts val="0"/>
        </a:spcAft>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lang="en-US" sz="31200" b="0" i="0" u="none" strike="noStrike" kern="1200" baseline="0">
          <a:ln>
            <a:noFill/>
          </a:ln>
          <a:solidFill>
            <a:srgbClr val="000000"/>
          </a:solidFill>
          <a:latin typeface="Gill Sans" pitchFamily="18"/>
        </a:defRPr>
      </a:lvl1pPr>
    </p:titleStyle>
    <p:bodyStyle/>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 Placeholder 1"/>
          <p:cNvSpPr txBox="1">
            <a:spLocks noGrp="1"/>
          </p:cNvSpPr>
          <p:nvPr>
            <p:ph type="body" idx="1"/>
          </p:nvPr>
        </p:nvSpPr>
        <p:spPr>
          <a:xfrm>
            <a:off x="4952520" y="237600"/>
            <a:ext cx="40879799" cy="36101520"/>
          </a:xfrm>
          <a:prstGeom prst="rect">
            <a:avLst/>
          </a:prstGeom>
          <a:noFill/>
          <a:ln>
            <a:noFill/>
          </a:ln>
        </p:spPr>
        <p:txBody>
          <a:bodyPr vert="horz" lIns="50760" tIns="50760" rIns="50760" bIns="50760" compatLnSpc="1"/>
          <a:lstStyle>
            <a:defPPr marL="342720" marR="0" lvl="0" indent="-342720" algn="l" rtl="0" hangingPunct="0">
              <a:lnSpc>
                <a:spcPct val="100000"/>
              </a:lnSpc>
              <a:spcBef>
                <a:spcPts val="18000"/>
              </a:spcBef>
              <a:spcAft>
                <a:spcPts val="0"/>
              </a:spcAft>
              <a:buClr>
                <a:srgbClr val="000000"/>
              </a:buClr>
              <a:buSzPct val="100000"/>
              <a:buFont typeface="Times New Roman" pitchFamily="18"/>
              <a:buNone/>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5600" b="0" i="0" u="none" strike="noStrike" kern="1200" baseline="0">
                <a:ln>
                  <a:noFill/>
                </a:ln>
                <a:solidFill>
                  <a:srgbClr val="000000"/>
                </a:solidFill>
                <a:latin typeface="Gill Sans" pitchFamily="2"/>
                <a:ea typeface="ヒラギノ角ゴ ProN W3" pitchFamily="2"/>
                <a:cs typeface="ヒラギノ角ゴ ProN W3" pitchFamily="2"/>
              </a:defRPr>
            </a:defPPr>
            <a:lvl1pPr marL="342720" marR="0" lvl="0" indent="-342720" algn="l" rtl="0" hangingPunct="0">
              <a:lnSpc>
                <a:spcPct val="100000"/>
              </a:lnSpc>
              <a:spcBef>
                <a:spcPts val="18000"/>
              </a:spcBef>
              <a:spcAft>
                <a:spcPts val="0"/>
              </a:spcAft>
              <a:buClr>
                <a:srgbClr val="000000"/>
              </a:buClr>
              <a:buSzPct val="100000"/>
              <a:buFont typeface="Times New Roman" pitchFamily="18"/>
              <a:buChar char="•"/>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5600" b="0" i="0" u="none" strike="noStrike" kern="1200" baseline="0">
                <a:ln>
                  <a:noFill/>
                </a:ln>
                <a:solidFill>
                  <a:srgbClr val="000000"/>
                </a:solidFill>
                <a:latin typeface="Gill Sans" pitchFamily="2"/>
                <a:ea typeface="ヒラギノ角ゴ ProN W3" pitchFamily="2"/>
                <a:cs typeface="ヒラギノ角ゴ ProN W3" pitchFamily="2"/>
              </a:defRPr>
            </a:lvl1pPr>
            <a:lvl2pPr marL="742680" marR="0" lvl="1" indent="-285480" algn="l" rtl="0" hangingPunct="0">
              <a:lnSpc>
                <a:spcPct val="100000"/>
              </a:lnSpc>
              <a:spcBef>
                <a:spcPts val="18000"/>
              </a:spcBef>
              <a:spcAft>
                <a:spcPts val="0"/>
              </a:spcAft>
              <a:buClr>
                <a:srgbClr val="000000"/>
              </a:buClr>
              <a:buSzPct val="100000"/>
              <a:buFont typeface="Times New Roman" pitchFamily="18"/>
              <a:buChar char="–"/>
              <a:tabLst>
                <a:tab pos="742680" algn="l"/>
                <a:tab pos="914040" algn="l"/>
                <a:tab pos="1371240" algn="l"/>
                <a:tab pos="1828439" algn="l"/>
                <a:tab pos="2285640" algn="l"/>
                <a:tab pos="2742840" algn="l"/>
                <a:tab pos="3200040" algn="l"/>
                <a:tab pos="3657240" algn="l"/>
                <a:tab pos="4114440" algn="l"/>
                <a:tab pos="4571639" algn="l"/>
                <a:tab pos="5028840" algn="l"/>
                <a:tab pos="5486040" algn="l"/>
                <a:tab pos="5943240" algn="l"/>
                <a:tab pos="6400440" algn="l"/>
                <a:tab pos="6857639" algn="l"/>
                <a:tab pos="7314840" algn="l"/>
                <a:tab pos="7772040" algn="l"/>
                <a:tab pos="8229240" algn="l"/>
                <a:tab pos="8686440" algn="l"/>
                <a:tab pos="9143640" algn="l"/>
                <a:tab pos="9600840" algn="l"/>
              </a:tabLst>
              <a:defRPr lang="en-US" sz="15600" b="0" i="0" u="none" strike="noStrike" kern="1200" baseline="0">
                <a:ln>
                  <a:noFill/>
                </a:ln>
                <a:solidFill>
                  <a:srgbClr val="000000"/>
                </a:solidFill>
                <a:latin typeface="Gill Sans" pitchFamily="2"/>
                <a:ea typeface="ヒラギノ角ゴ ProN W3" pitchFamily="2"/>
                <a:cs typeface="ヒラギノ角ゴ ProN W3" pitchFamily="2"/>
              </a:defRPr>
            </a:lvl2pPr>
            <a:lvl3pPr marL="1143000" marR="0" lvl="2" indent="-228600" algn="l" rtl="0" hangingPunct="0">
              <a:lnSpc>
                <a:spcPct val="100000"/>
              </a:lnSpc>
              <a:spcBef>
                <a:spcPts val="18000"/>
              </a:spcBef>
              <a:spcAft>
                <a:spcPts val="0"/>
              </a:spcAft>
              <a:buClr>
                <a:srgbClr val="000000"/>
              </a:buClr>
              <a:buSzPct val="100000"/>
              <a:buFont typeface="Times New Roman" pitchFamily="18"/>
              <a:buChar char="•"/>
              <a:tabLst>
                <a:tab pos="1143000" algn="l"/>
                <a:tab pos="1371600" algn="l"/>
                <a:tab pos="1828799"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799" algn="l"/>
                <a:tab pos="9143999" algn="l"/>
                <a:tab pos="9601200" algn="l"/>
                <a:tab pos="10058399" algn="l"/>
              </a:tabLst>
              <a:defRPr lang="en-US" sz="15600" b="0" i="0" u="none" strike="noStrike" kern="1200" baseline="0">
                <a:ln>
                  <a:noFill/>
                </a:ln>
                <a:solidFill>
                  <a:srgbClr val="000000"/>
                </a:solidFill>
                <a:latin typeface="Gill Sans" pitchFamily="2"/>
                <a:ea typeface="ヒラギノ角ゴ ProN W3" pitchFamily="2"/>
                <a:cs typeface="ヒラギノ角ゴ ProN W3" pitchFamily="2"/>
              </a:defRPr>
            </a:lvl3pPr>
            <a:lvl4pPr marL="1600199" marR="0" lvl="3" indent="-228600" algn="l" rtl="0" hangingPunct="0">
              <a:lnSpc>
                <a:spcPct val="100000"/>
              </a:lnSpc>
              <a:spcBef>
                <a:spcPts val="18000"/>
              </a:spcBef>
              <a:spcAft>
                <a:spcPts val="0"/>
              </a:spcAft>
              <a:buClr>
                <a:srgbClr val="000000"/>
              </a:buClr>
              <a:buSzPct val="100000"/>
              <a:buFont typeface="Times New Roman" pitchFamily="18"/>
              <a:buChar char="–"/>
              <a:tabLst>
                <a:tab pos="1600200" algn="l"/>
                <a:tab pos="1828800" algn="l"/>
                <a:tab pos="2285999"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3999" algn="l"/>
                <a:tab pos="9601199" algn="l"/>
                <a:tab pos="10058400" algn="l"/>
                <a:tab pos="10515599" algn="l"/>
              </a:tabLst>
              <a:defRPr lang="en-US" sz="15600" b="0" i="0" u="none" strike="noStrike" kern="1200" baseline="0">
                <a:ln>
                  <a:noFill/>
                </a:ln>
                <a:solidFill>
                  <a:srgbClr val="000000"/>
                </a:solidFill>
                <a:latin typeface="Gill Sans" pitchFamily="2"/>
                <a:ea typeface="ヒラギノ角ゴ ProN W3" pitchFamily="2"/>
                <a:cs typeface="ヒラギノ角ゴ ProN W3" pitchFamily="2"/>
              </a:defRPr>
            </a:lvl4pPr>
            <a:lvl5pPr marL="2057400" marR="0" lvl="4" indent="-228600" algn="l" rtl="0" hangingPunct="0">
              <a:lnSpc>
                <a:spcPct val="100000"/>
              </a:lnSpc>
              <a:spcBef>
                <a:spcPts val="1800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5600" b="0" i="0" u="none" strike="noStrike" kern="1200" baseline="0">
                <a:ln>
                  <a:noFill/>
                </a:ln>
                <a:solidFill>
                  <a:srgbClr val="000000"/>
                </a:solidFill>
                <a:latin typeface="Gill Sans" pitchFamily="2"/>
                <a:ea typeface="ヒラギノ角ゴ ProN W3" pitchFamily="2"/>
                <a:cs typeface="ヒラギノ角ゴ ProN W3" pitchFamily="2"/>
              </a:defRPr>
            </a:lvl5pPr>
            <a:lvl6pPr marL="2057400" marR="0" lvl="5" indent="-228600" algn="l" rtl="0" hangingPunct="0">
              <a:lnSpc>
                <a:spcPct val="100000"/>
              </a:lnSpc>
              <a:spcBef>
                <a:spcPts val="1800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5600" b="0" i="0" u="none" strike="noStrike" kern="1200" baseline="0">
                <a:ln>
                  <a:noFill/>
                </a:ln>
                <a:solidFill>
                  <a:srgbClr val="000000"/>
                </a:solidFill>
                <a:latin typeface="Gill Sans" pitchFamily="2"/>
                <a:ea typeface="ヒラギノ角ゴ ProN W3" pitchFamily="2"/>
                <a:cs typeface="ヒラギノ角ゴ ProN W3" pitchFamily="2"/>
              </a:defRPr>
            </a:lvl6pPr>
            <a:lvl7pPr marL="2057400" marR="0" lvl="6" indent="-228600" algn="l" rtl="0" hangingPunct="0">
              <a:lnSpc>
                <a:spcPct val="100000"/>
              </a:lnSpc>
              <a:spcBef>
                <a:spcPts val="1800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5600" b="0" i="0" u="none" strike="noStrike" kern="1200" baseline="0">
                <a:ln>
                  <a:noFill/>
                </a:ln>
                <a:solidFill>
                  <a:srgbClr val="000000"/>
                </a:solidFill>
                <a:latin typeface="Gill Sans" pitchFamily="2"/>
                <a:ea typeface="ヒラギノ角ゴ ProN W3" pitchFamily="2"/>
                <a:cs typeface="ヒラギノ角ゴ ProN W3" pitchFamily="2"/>
              </a:defRPr>
            </a:lvl7pPr>
            <a:lvl8pPr marL="2057400" marR="0" lvl="7" indent="-228600" algn="l" rtl="0" hangingPunct="0">
              <a:lnSpc>
                <a:spcPct val="100000"/>
              </a:lnSpc>
              <a:spcBef>
                <a:spcPts val="1800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5600" b="0" i="0" u="none" strike="noStrike" kern="1200" baseline="0">
                <a:ln>
                  <a:noFill/>
                </a:ln>
                <a:solidFill>
                  <a:srgbClr val="000000"/>
                </a:solidFill>
                <a:latin typeface="Gill Sans" pitchFamily="2"/>
                <a:ea typeface="ヒラギノ角ゴ ProN W3" pitchFamily="2"/>
                <a:cs typeface="ヒラギノ角ゴ ProN W3" pitchFamily="2"/>
              </a:defRPr>
            </a:lvl8pPr>
            <a:lvl9pPr marL="2057400" marR="0" lvl="8" indent="-228600" algn="l" rtl="0" hangingPunct="0">
              <a:lnSpc>
                <a:spcPct val="100000"/>
              </a:lnSpc>
              <a:spcBef>
                <a:spcPts val="1800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5600" b="0" i="0" u="none" strike="noStrike" kern="1200" baseline="0">
                <a:ln>
                  <a:noFill/>
                </a:ln>
                <a:solidFill>
                  <a:srgbClr val="000000"/>
                </a:solidFill>
                <a:latin typeface="Gill Sans" pitchFamily="2"/>
                <a:ea typeface="ヒラギノ角ゴ ProN W3" pitchFamily="2"/>
                <a:cs typeface="ヒラギノ角ゴ ProN W3" pitchFamily="2"/>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p:bodyStyle>
      <a:lvl1pPr marL="342720" marR="0" indent="-342720" algn="l" rtl="0" hangingPunct="0">
        <a:lnSpc>
          <a:spcPct val="100000"/>
        </a:lnSpc>
        <a:spcBef>
          <a:spcPts val="18000"/>
        </a:spcBef>
        <a:spcAft>
          <a:spcPts val="0"/>
        </a:spcAft>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5600" b="0" i="0" u="none" strike="noStrike" kern="1200" baseline="0">
          <a:ln>
            <a:noFill/>
          </a:ln>
          <a:solidFill>
            <a:srgbClr val="000000"/>
          </a:solidFill>
          <a:latin typeface="Gill Sans" pitchFamily="18"/>
        </a:defRPr>
      </a:lvl1pPr>
    </p:bodyStyle>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txBox="1">
            <a:spLocks noGrp="1"/>
          </p:cNvSpPr>
          <p:nvPr>
            <p:ph type="title"/>
          </p:nvPr>
        </p:nvSpPr>
        <p:spPr>
          <a:xfrm>
            <a:off x="4952520" y="26010720"/>
            <a:ext cx="40879799" cy="9611640"/>
          </a:xfrm>
          <a:prstGeom prst="rect">
            <a:avLst/>
          </a:prstGeom>
          <a:noFill/>
          <a:ln>
            <a:noFill/>
          </a:ln>
        </p:spPr>
        <p:txBody>
          <a:bodyPr vert="horz" lIns="50760" tIns="50760" rIns="50760" bIns="50760" anchor="ctr" compatLnSpc="1"/>
          <a:lstStyle>
            <a:defPPr lvl="0">
              <a:buClr>
                <a:srgbClr val="000000"/>
              </a:buClr>
              <a:buSzPct val="100000"/>
              <a:buFont typeface="Times New Roman" pitchFamily="18"/>
              <a:buNone/>
            </a:defPPr>
            <a:lvl1pPr lvl="0">
              <a:buClr>
                <a:srgbClr val="000000"/>
              </a:buClr>
              <a:buSzPct val="100000"/>
              <a:buFont typeface="Times New Roman" pitchFamily="18"/>
              <a:buChar char="•"/>
            </a:lvl1pPr>
          </a:lstStyle>
          <a:p>
            <a:endParaRPr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indent="0" algn="ctr" rtl="0" hangingPunct="0">
        <a:lnSpc>
          <a:spcPct val="100000"/>
        </a:lnSpc>
        <a:spcBef>
          <a:spcPts val="0"/>
        </a:spcBef>
        <a:spcAft>
          <a:spcPts val="0"/>
        </a:spcAft>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lang="en-US" sz="31200" b="0" i="0" u="none" strike="noStrike" kern="1200" baseline="0">
          <a:ln>
            <a:noFill/>
          </a:ln>
          <a:solidFill>
            <a:srgbClr val="000000"/>
          </a:solidFill>
          <a:latin typeface="Gill Sans" pitchFamily="18"/>
        </a:defRPr>
      </a:lvl1pPr>
    </p:titleStyle>
    <p:bodyStyle/>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txBox="1">
            <a:spLocks noGrp="1"/>
          </p:cNvSpPr>
          <p:nvPr>
            <p:ph type="title"/>
          </p:nvPr>
        </p:nvSpPr>
        <p:spPr>
          <a:xfrm>
            <a:off x="4952520" y="26010720"/>
            <a:ext cx="40879799" cy="9611640"/>
          </a:xfrm>
          <a:prstGeom prst="rect">
            <a:avLst/>
          </a:prstGeom>
          <a:noFill/>
          <a:ln>
            <a:noFill/>
          </a:ln>
        </p:spPr>
        <p:txBody>
          <a:bodyPr vert="horz" lIns="50760" tIns="50760" rIns="50760" bIns="50760" anchor="ctr" compatLnSpc="1"/>
          <a:lstStyle>
            <a:defPPr lvl="0">
              <a:buClr>
                <a:srgbClr val="000000"/>
              </a:buClr>
              <a:buSzPct val="100000"/>
              <a:buFont typeface="Times New Roman" pitchFamily="18"/>
              <a:buNone/>
            </a:defPPr>
            <a:lvl1pPr lvl="0">
              <a:buClr>
                <a:srgbClr val="000000"/>
              </a:buClr>
              <a:buSzPct val="100000"/>
              <a:buFont typeface="Times New Roman" pitchFamily="18"/>
              <a:buChar char="•"/>
            </a:lvl1pPr>
          </a:lstStyle>
          <a:p>
            <a:endParaRPr 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indent="0" algn="ctr" rtl="0" hangingPunct="0">
        <a:lnSpc>
          <a:spcPct val="100000"/>
        </a:lnSpc>
        <a:spcBef>
          <a:spcPts val="0"/>
        </a:spcBef>
        <a:spcAft>
          <a:spcPts val="0"/>
        </a:spcAft>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lang="en-US" sz="31200" b="0" i="0" u="none" strike="noStrike" kern="1200" baseline="0">
          <a:ln>
            <a:noFill/>
          </a:ln>
          <a:solidFill>
            <a:srgbClr val="000000"/>
          </a:solidFill>
          <a:latin typeface="Gill Sans" pitchFamily="18"/>
        </a:defRPr>
      </a:lvl1pPr>
    </p:titleStyle>
    <p:bodyStyle/>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 Placeholder 1"/>
          <p:cNvSpPr txBox="1">
            <a:spLocks noGrp="1"/>
          </p:cNvSpPr>
          <p:nvPr>
            <p:ph type="body" idx="1"/>
          </p:nvPr>
        </p:nvSpPr>
        <p:spPr>
          <a:xfrm>
            <a:off x="2488682" y="17957880"/>
            <a:ext cx="22909319" cy="19304280"/>
          </a:xfrm>
          <a:prstGeom prst="rect">
            <a:avLst/>
          </a:prstGeom>
          <a:noFill/>
          <a:ln>
            <a:noFill/>
          </a:ln>
        </p:spPr>
        <p:txBody>
          <a:bodyPr vert="horz" lIns="50760" tIns="50760" rIns="50760" bIns="50760" compatLnSpc="1"/>
          <a:lstStyle>
            <a:defPPr marL="342720" marR="0" lvl="0" indent="-342720" algn="ctr" rtl="0" hangingPunct="0">
              <a:lnSpc>
                <a:spcPct val="100000"/>
              </a:lnSpc>
              <a:spcBef>
                <a:spcPts val="0"/>
              </a:spcBef>
              <a:spcAft>
                <a:spcPts val="0"/>
              </a:spcAft>
              <a:buClr>
                <a:srgbClr val="000000"/>
              </a:buClr>
              <a:buSzPct val="100000"/>
              <a:buFont typeface="Times New Roman" pitchFamily="18"/>
              <a:buNone/>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2600" b="0" i="0" u="none" strike="noStrike" kern="1200" baseline="0">
                <a:ln>
                  <a:noFill/>
                </a:ln>
                <a:solidFill>
                  <a:srgbClr val="000000"/>
                </a:solidFill>
                <a:latin typeface="Gill Sans" pitchFamily="2"/>
                <a:ea typeface="ヒラギノ角ゴ ProN W3" pitchFamily="2"/>
                <a:cs typeface="ヒラギノ角ゴ ProN W3" pitchFamily="2"/>
              </a:defRPr>
            </a:defPPr>
            <a:lvl1pPr marL="342720" marR="0" lvl="0" indent="-342720" algn="ctr" rtl="0" hangingPunct="0">
              <a:lnSpc>
                <a:spcPct val="100000"/>
              </a:lnSpc>
              <a:spcBef>
                <a:spcPts val="0"/>
              </a:spcBef>
              <a:spcAft>
                <a:spcPts val="0"/>
              </a:spcAft>
              <a:buClr>
                <a:srgbClr val="000000"/>
              </a:buClr>
              <a:buSzPct val="100000"/>
              <a:buFont typeface="Times New Roman" pitchFamily="18"/>
              <a:buChar char="•"/>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2600" b="0" i="0" u="none" strike="noStrike" kern="1200" baseline="0">
                <a:ln>
                  <a:noFill/>
                </a:ln>
                <a:solidFill>
                  <a:srgbClr val="000000"/>
                </a:solidFill>
                <a:latin typeface="Gill Sans" pitchFamily="2"/>
                <a:ea typeface="ヒラギノ角ゴ ProN W3" pitchFamily="2"/>
                <a:cs typeface="ヒラギノ角ゴ ProN W3" pitchFamily="2"/>
              </a:defRPr>
            </a:lvl1pPr>
            <a:lvl2pPr marL="742680" marR="0" lvl="1" indent="-285480" algn="ctr" rtl="0" hangingPunct="0">
              <a:lnSpc>
                <a:spcPct val="100000"/>
              </a:lnSpc>
              <a:spcBef>
                <a:spcPts val="0"/>
              </a:spcBef>
              <a:spcAft>
                <a:spcPts val="0"/>
              </a:spcAft>
              <a:buClr>
                <a:srgbClr val="000000"/>
              </a:buClr>
              <a:buSzPct val="100000"/>
              <a:buFont typeface="Times New Roman" pitchFamily="18"/>
              <a:buChar char="–"/>
              <a:tabLst>
                <a:tab pos="742680" algn="l"/>
                <a:tab pos="914040" algn="l"/>
                <a:tab pos="1371240" algn="l"/>
                <a:tab pos="1828439" algn="l"/>
                <a:tab pos="2285640" algn="l"/>
                <a:tab pos="2742840" algn="l"/>
                <a:tab pos="3200040" algn="l"/>
                <a:tab pos="3657240" algn="l"/>
                <a:tab pos="4114440" algn="l"/>
                <a:tab pos="4571639" algn="l"/>
                <a:tab pos="5028840" algn="l"/>
                <a:tab pos="5486040" algn="l"/>
                <a:tab pos="5943240" algn="l"/>
                <a:tab pos="6400440" algn="l"/>
                <a:tab pos="6857639" algn="l"/>
                <a:tab pos="7314840" algn="l"/>
                <a:tab pos="7772040" algn="l"/>
                <a:tab pos="8229240" algn="l"/>
                <a:tab pos="8686440" algn="l"/>
                <a:tab pos="9143640" algn="l"/>
                <a:tab pos="9600840" algn="l"/>
              </a:tabLst>
              <a:defRPr lang="en-US" sz="12600" b="0" i="0" u="none" strike="noStrike" kern="1200" baseline="0">
                <a:ln>
                  <a:noFill/>
                </a:ln>
                <a:solidFill>
                  <a:srgbClr val="000000"/>
                </a:solidFill>
                <a:latin typeface="Gill Sans" pitchFamily="2"/>
                <a:ea typeface="ヒラギノ角ゴ ProN W3" pitchFamily="2"/>
                <a:cs typeface="ヒラギノ角ゴ ProN W3" pitchFamily="2"/>
              </a:defRPr>
            </a:lvl2pPr>
            <a:lvl3pPr marL="1143000" marR="0" lvl="2" indent="-228600" algn="ctr" rtl="0" hangingPunct="0">
              <a:lnSpc>
                <a:spcPct val="100000"/>
              </a:lnSpc>
              <a:spcBef>
                <a:spcPts val="0"/>
              </a:spcBef>
              <a:spcAft>
                <a:spcPts val="0"/>
              </a:spcAft>
              <a:buClr>
                <a:srgbClr val="000000"/>
              </a:buClr>
              <a:buSzPct val="100000"/>
              <a:buFont typeface="Times New Roman" pitchFamily="18"/>
              <a:buChar char="•"/>
              <a:tabLst>
                <a:tab pos="1143000" algn="l"/>
                <a:tab pos="1371600" algn="l"/>
                <a:tab pos="1828799"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799" algn="l"/>
                <a:tab pos="9143999" algn="l"/>
                <a:tab pos="9601200" algn="l"/>
                <a:tab pos="10058399" algn="l"/>
              </a:tabLst>
              <a:defRPr lang="en-US" sz="12600" b="0" i="0" u="none" strike="noStrike" kern="1200" baseline="0">
                <a:ln>
                  <a:noFill/>
                </a:ln>
                <a:solidFill>
                  <a:srgbClr val="000000"/>
                </a:solidFill>
                <a:latin typeface="Gill Sans" pitchFamily="2"/>
                <a:ea typeface="ヒラギノ角ゴ ProN W3" pitchFamily="2"/>
                <a:cs typeface="ヒラギノ角ゴ ProN W3" pitchFamily="2"/>
              </a:defRPr>
            </a:lvl3pPr>
            <a:lvl4pPr marL="1600199" marR="0" lvl="3" indent="-228600" algn="ctr" rtl="0" hangingPunct="0">
              <a:lnSpc>
                <a:spcPct val="100000"/>
              </a:lnSpc>
              <a:spcBef>
                <a:spcPts val="0"/>
              </a:spcBef>
              <a:spcAft>
                <a:spcPts val="0"/>
              </a:spcAft>
              <a:buClr>
                <a:srgbClr val="000000"/>
              </a:buClr>
              <a:buSzPct val="100000"/>
              <a:buFont typeface="Times New Roman" pitchFamily="18"/>
              <a:buChar char="–"/>
              <a:tabLst>
                <a:tab pos="1600200" algn="l"/>
                <a:tab pos="1828800" algn="l"/>
                <a:tab pos="2285999"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3999" algn="l"/>
                <a:tab pos="9601199" algn="l"/>
                <a:tab pos="10058400" algn="l"/>
                <a:tab pos="10515599" algn="l"/>
              </a:tabLst>
              <a:defRPr lang="en-US" sz="12600" b="0" i="0" u="none" strike="noStrike" kern="1200" baseline="0">
                <a:ln>
                  <a:noFill/>
                </a:ln>
                <a:solidFill>
                  <a:srgbClr val="000000"/>
                </a:solidFill>
                <a:latin typeface="Gill Sans" pitchFamily="2"/>
                <a:ea typeface="ヒラギノ角ゴ ProN W3" pitchFamily="2"/>
                <a:cs typeface="ヒラギノ角ゴ ProN W3" pitchFamily="2"/>
              </a:defRPr>
            </a:lvl4pPr>
            <a:lvl5pPr marL="2057400" marR="0" lvl="4" indent="-228600" algn="ctr" rtl="0" hangingPunct="0">
              <a:lnSpc>
                <a:spcPct val="100000"/>
              </a:lnSpc>
              <a:spcBef>
                <a:spcPts val="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2600" b="0" i="0" u="none" strike="noStrike" kern="1200" baseline="0">
                <a:ln>
                  <a:noFill/>
                </a:ln>
                <a:solidFill>
                  <a:srgbClr val="000000"/>
                </a:solidFill>
                <a:latin typeface="Gill Sans" pitchFamily="2"/>
                <a:ea typeface="ヒラギノ角ゴ ProN W3" pitchFamily="2"/>
                <a:cs typeface="ヒラギノ角ゴ ProN W3" pitchFamily="2"/>
              </a:defRPr>
            </a:lvl5pPr>
            <a:lvl6pPr marL="2057400" marR="0" lvl="5" indent="-228600" algn="ctr" rtl="0" hangingPunct="0">
              <a:lnSpc>
                <a:spcPct val="100000"/>
              </a:lnSpc>
              <a:spcBef>
                <a:spcPts val="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2600" b="0" i="0" u="none" strike="noStrike" kern="1200" baseline="0">
                <a:ln>
                  <a:noFill/>
                </a:ln>
                <a:solidFill>
                  <a:srgbClr val="000000"/>
                </a:solidFill>
                <a:latin typeface="Gill Sans" pitchFamily="2"/>
                <a:ea typeface="ヒラギノ角ゴ ProN W3" pitchFamily="2"/>
                <a:cs typeface="ヒラギノ角ゴ ProN W3" pitchFamily="2"/>
              </a:defRPr>
            </a:lvl6pPr>
            <a:lvl7pPr marL="2057400" marR="0" lvl="6" indent="-228600" algn="ctr" rtl="0" hangingPunct="0">
              <a:lnSpc>
                <a:spcPct val="100000"/>
              </a:lnSpc>
              <a:spcBef>
                <a:spcPts val="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2600" b="0" i="0" u="none" strike="noStrike" kern="1200" baseline="0">
                <a:ln>
                  <a:noFill/>
                </a:ln>
                <a:solidFill>
                  <a:srgbClr val="000000"/>
                </a:solidFill>
                <a:latin typeface="Gill Sans" pitchFamily="2"/>
                <a:ea typeface="ヒラギノ角ゴ ProN W3" pitchFamily="2"/>
                <a:cs typeface="ヒラギノ角ゴ ProN W3" pitchFamily="2"/>
              </a:defRPr>
            </a:lvl7pPr>
            <a:lvl8pPr marL="2057400" marR="0" lvl="7" indent="-228600" algn="ctr" rtl="0" hangingPunct="0">
              <a:lnSpc>
                <a:spcPct val="100000"/>
              </a:lnSpc>
              <a:spcBef>
                <a:spcPts val="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2600" b="0" i="0" u="none" strike="noStrike" kern="1200" baseline="0">
                <a:ln>
                  <a:noFill/>
                </a:ln>
                <a:solidFill>
                  <a:srgbClr val="000000"/>
                </a:solidFill>
                <a:latin typeface="Gill Sans" pitchFamily="2"/>
                <a:ea typeface="ヒラギノ角ゴ ProN W3" pitchFamily="2"/>
                <a:cs typeface="ヒラギノ角ゴ ProN W3" pitchFamily="2"/>
              </a:defRPr>
            </a:lvl8pPr>
            <a:lvl9pPr marL="2057400" marR="0" lvl="8" indent="-228600" algn="ctr" rtl="0" hangingPunct="0">
              <a:lnSpc>
                <a:spcPct val="100000"/>
              </a:lnSpc>
              <a:spcBef>
                <a:spcPts val="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2600" b="0" i="0" u="none" strike="noStrike" kern="1200" baseline="0">
                <a:ln>
                  <a:noFill/>
                </a:ln>
                <a:solidFill>
                  <a:srgbClr val="000000"/>
                </a:solidFill>
                <a:latin typeface="Gill Sans" pitchFamily="2"/>
                <a:ea typeface="ヒラギノ角ゴ ProN W3" pitchFamily="2"/>
                <a:cs typeface="ヒラギノ角ゴ ProN W3" pitchFamily="2"/>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itle Placeholder 2"/>
          <p:cNvSpPr txBox="1">
            <a:spLocks noGrp="1"/>
          </p:cNvSpPr>
          <p:nvPr>
            <p:ph type="title"/>
          </p:nvPr>
        </p:nvSpPr>
        <p:spPr>
          <a:xfrm>
            <a:off x="2488682" y="-720"/>
            <a:ext cx="22909319" cy="17664480"/>
          </a:xfrm>
          <a:prstGeom prst="rect">
            <a:avLst/>
          </a:prstGeom>
          <a:noFill/>
          <a:ln>
            <a:noFill/>
          </a:ln>
        </p:spPr>
        <p:txBody>
          <a:bodyPr vert="horz" lIns="50760" tIns="50760" rIns="50760" bIns="50760" anchor="ctr" compatLnSpc="1"/>
          <a:lstStyle>
            <a:defPPr lvl="0">
              <a:buClr>
                <a:srgbClr val="000000"/>
              </a:buClr>
              <a:buSzPct val="100000"/>
              <a:buFont typeface="Times New Roman" pitchFamily="18"/>
              <a:buNone/>
            </a:defPPr>
            <a:lvl1pPr lvl="0">
              <a:buClr>
                <a:srgbClr val="000000"/>
              </a:buClr>
              <a:buSzPct val="100000"/>
              <a:buFont typeface="Times New Roman" pitchFamily="18"/>
              <a:buChar char="•"/>
            </a:lvl1pPr>
          </a:lstStyle>
          <a:p>
            <a:endParaRPr lang="en-US"/>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indent="0" algn="ctr" rtl="0" hangingPunct="0">
        <a:lnSpc>
          <a:spcPct val="100000"/>
        </a:lnSpc>
        <a:spcBef>
          <a:spcPts val="0"/>
        </a:spcBef>
        <a:spcAft>
          <a:spcPts val="0"/>
        </a:spcAft>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lang="en-US" sz="26200" b="0" i="0" u="none" strike="noStrike" kern="1200" baseline="0">
          <a:ln>
            <a:noFill/>
          </a:ln>
          <a:solidFill>
            <a:srgbClr val="000000"/>
          </a:solidFill>
          <a:latin typeface="Gill Sans" pitchFamily="18"/>
        </a:defRPr>
      </a:lvl1pPr>
    </p:titleStyle>
    <p:bodyStyle>
      <a:lvl1pPr marL="342720" marR="0" indent="-342720" algn="ctr" rtl="0" hangingPunct="0">
        <a:lnSpc>
          <a:spcPct val="100000"/>
        </a:lnSpc>
        <a:spcBef>
          <a:spcPts val="0"/>
        </a:spcBef>
        <a:spcAft>
          <a:spcPts val="0"/>
        </a:spcAft>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2600" b="0" i="0" u="none" strike="noStrike" kern="1200" baseline="0">
          <a:ln>
            <a:noFill/>
          </a:ln>
          <a:solidFill>
            <a:srgbClr val="000000"/>
          </a:solidFill>
          <a:latin typeface="Gill Sans" pitchFamily="18"/>
        </a:defRPr>
      </a:lvl1pPr>
    </p:bodyStyle>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 Placeholder 1"/>
          <p:cNvSpPr txBox="1">
            <a:spLocks noGrp="1"/>
          </p:cNvSpPr>
          <p:nvPr>
            <p:ph type="body" idx="1"/>
          </p:nvPr>
        </p:nvSpPr>
        <p:spPr>
          <a:xfrm>
            <a:off x="2488682" y="17957880"/>
            <a:ext cx="22909319" cy="19304280"/>
          </a:xfrm>
          <a:prstGeom prst="rect">
            <a:avLst/>
          </a:prstGeom>
          <a:noFill/>
          <a:ln>
            <a:noFill/>
          </a:ln>
        </p:spPr>
        <p:txBody>
          <a:bodyPr vert="horz" lIns="50760" tIns="50760" rIns="50760" bIns="50760" compatLnSpc="1"/>
          <a:lstStyle>
            <a:defPPr marL="342720" marR="0" lvl="0" indent="-342720" algn="ctr" rtl="0" hangingPunct="0">
              <a:lnSpc>
                <a:spcPct val="100000"/>
              </a:lnSpc>
              <a:spcBef>
                <a:spcPts val="0"/>
              </a:spcBef>
              <a:spcAft>
                <a:spcPts val="0"/>
              </a:spcAft>
              <a:buClr>
                <a:srgbClr val="000000"/>
              </a:buClr>
              <a:buSzPct val="100000"/>
              <a:buFont typeface="Times New Roman" pitchFamily="18"/>
              <a:buNone/>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2600" b="0" i="0" u="none" strike="noStrike" kern="1200" baseline="0">
                <a:ln>
                  <a:noFill/>
                </a:ln>
                <a:solidFill>
                  <a:srgbClr val="000000"/>
                </a:solidFill>
                <a:latin typeface="Gill Sans" pitchFamily="2"/>
                <a:ea typeface="ヒラギノ角ゴ ProN W3" pitchFamily="2"/>
                <a:cs typeface="ヒラギノ角ゴ ProN W3" pitchFamily="2"/>
              </a:defRPr>
            </a:defPPr>
            <a:lvl1pPr marL="342720" marR="0" lvl="0" indent="-342720" algn="ctr" rtl="0" hangingPunct="0">
              <a:lnSpc>
                <a:spcPct val="100000"/>
              </a:lnSpc>
              <a:spcBef>
                <a:spcPts val="0"/>
              </a:spcBef>
              <a:spcAft>
                <a:spcPts val="0"/>
              </a:spcAft>
              <a:buClr>
                <a:srgbClr val="000000"/>
              </a:buClr>
              <a:buSzPct val="100000"/>
              <a:buFont typeface="Times New Roman" pitchFamily="18"/>
              <a:buChar char="•"/>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2600" b="0" i="0" u="none" strike="noStrike" kern="1200" baseline="0">
                <a:ln>
                  <a:noFill/>
                </a:ln>
                <a:solidFill>
                  <a:srgbClr val="000000"/>
                </a:solidFill>
                <a:latin typeface="Gill Sans" pitchFamily="2"/>
                <a:ea typeface="ヒラギノ角ゴ ProN W3" pitchFamily="2"/>
                <a:cs typeface="ヒラギノ角ゴ ProN W3" pitchFamily="2"/>
              </a:defRPr>
            </a:lvl1pPr>
            <a:lvl2pPr marL="742680" marR="0" lvl="1" indent="-285480" algn="ctr" rtl="0" hangingPunct="0">
              <a:lnSpc>
                <a:spcPct val="100000"/>
              </a:lnSpc>
              <a:spcBef>
                <a:spcPts val="0"/>
              </a:spcBef>
              <a:spcAft>
                <a:spcPts val="0"/>
              </a:spcAft>
              <a:buClr>
                <a:srgbClr val="000000"/>
              </a:buClr>
              <a:buSzPct val="100000"/>
              <a:buFont typeface="Times New Roman" pitchFamily="18"/>
              <a:buChar char="–"/>
              <a:tabLst>
                <a:tab pos="742680" algn="l"/>
                <a:tab pos="914040" algn="l"/>
                <a:tab pos="1371240" algn="l"/>
                <a:tab pos="1828439" algn="l"/>
                <a:tab pos="2285640" algn="l"/>
                <a:tab pos="2742840" algn="l"/>
                <a:tab pos="3200040" algn="l"/>
                <a:tab pos="3657240" algn="l"/>
                <a:tab pos="4114440" algn="l"/>
                <a:tab pos="4571639" algn="l"/>
                <a:tab pos="5028840" algn="l"/>
                <a:tab pos="5486040" algn="l"/>
                <a:tab pos="5943240" algn="l"/>
                <a:tab pos="6400440" algn="l"/>
                <a:tab pos="6857639" algn="l"/>
                <a:tab pos="7314840" algn="l"/>
                <a:tab pos="7772040" algn="l"/>
                <a:tab pos="8229240" algn="l"/>
                <a:tab pos="8686440" algn="l"/>
                <a:tab pos="9143640" algn="l"/>
                <a:tab pos="9600840" algn="l"/>
              </a:tabLst>
              <a:defRPr lang="en-US" sz="12600" b="0" i="0" u="none" strike="noStrike" kern="1200" baseline="0">
                <a:ln>
                  <a:noFill/>
                </a:ln>
                <a:solidFill>
                  <a:srgbClr val="000000"/>
                </a:solidFill>
                <a:latin typeface="Gill Sans" pitchFamily="2"/>
                <a:ea typeface="ヒラギノ角ゴ ProN W3" pitchFamily="2"/>
                <a:cs typeface="ヒラギノ角ゴ ProN W3" pitchFamily="2"/>
              </a:defRPr>
            </a:lvl2pPr>
            <a:lvl3pPr marL="1143000" marR="0" lvl="2" indent="-228600" algn="ctr" rtl="0" hangingPunct="0">
              <a:lnSpc>
                <a:spcPct val="100000"/>
              </a:lnSpc>
              <a:spcBef>
                <a:spcPts val="0"/>
              </a:spcBef>
              <a:spcAft>
                <a:spcPts val="0"/>
              </a:spcAft>
              <a:buClr>
                <a:srgbClr val="000000"/>
              </a:buClr>
              <a:buSzPct val="100000"/>
              <a:buFont typeface="Times New Roman" pitchFamily="18"/>
              <a:buChar char="•"/>
              <a:tabLst>
                <a:tab pos="1143000" algn="l"/>
                <a:tab pos="1371600" algn="l"/>
                <a:tab pos="1828799"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799" algn="l"/>
                <a:tab pos="9143999" algn="l"/>
                <a:tab pos="9601200" algn="l"/>
                <a:tab pos="10058399" algn="l"/>
              </a:tabLst>
              <a:defRPr lang="en-US" sz="12600" b="0" i="0" u="none" strike="noStrike" kern="1200" baseline="0">
                <a:ln>
                  <a:noFill/>
                </a:ln>
                <a:solidFill>
                  <a:srgbClr val="000000"/>
                </a:solidFill>
                <a:latin typeface="Gill Sans" pitchFamily="2"/>
                <a:ea typeface="ヒラギノ角ゴ ProN W3" pitchFamily="2"/>
                <a:cs typeface="ヒラギノ角ゴ ProN W3" pitchFamily="2"/>
              </a:defRPr>
            </a:lvl3pPr>
            <a:lvl4pPr marL="1600199" marR="0" lvl="3" indent="-228600" algn="ctr" rtl="0" hangingPunct="0">
              <a:lnSpc>
                <a:spcPct val="100000"/>
              </a:lnSpc>
              <a:spcBef>
                <a:spcPts val="0"/>
              </a:spcBef>
              <a:spcAft>
                <a:spcPts val="0"/>
              </a:spcAft>
              <a:buClr>
                <a:srgbClr val="000000"/>
              </a:buClr>
              <a:buSzPct val="100000"/>
              <a:buFont typeface="Times New Roman" pitchFamily="18"/>
              <a:buChar char="–"/>
              <a:tabLst>
                <a:tab pos="1600200" algn="l"/>
                <a:tab pos="1828800" algn="l"/>
                <a:tab pos="2285999"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3999" algn="l"/>
                <a:tab pos="9601199" algn="l"/>
                <a:tab pos="10058400" algn="l"/>
                <a:tab pos="10515599" algn="l"/>
              </a:tabLst>
              <a:defRPr lang="en-US" sz="12600" b="0" i="0" u="none" strike="noStrike" kern="1200" baseline="0">
                <a:ln>
                  <a:noFill/>
                </a:ln>
                <a:solidFill>
                  <a:srgbClr val="000000"/>
                </a:solidFill>
                <a:latin typeface="Gill Sans" pitchFamily="2"/>
                <a:ea typeface="ヒラギノ角ゴ ProN W3" pitchFamily="2"/>
                <a:cs typeface="ヒラギノ角ゴ ProN W3" pitchFamily="2"/>
              </a:defRPr>
            </a:lvl4pPr>
            <a:lvl5pPr marL="2057400" marR="0" lvl="4" indent="-228600" algn="ctr" rtl="0" hangingPunct="0">
              <a:lnSpc>
                <a:spcPct val="100000"/>
              </a:lnSpc>
              <a:spcBef>
                <a:spcPts val="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2600" b="0" i="0" u="none" strike="noStrike" kern="1200" baseline="0">
                <a:ln>
                  <a:noFill/>
                </a:ln>
                <a:solidFill>
                  <a:srgbClr val="000000"/>
                </a:solidFill>
                <a:latin typeface="Gill Sans" pitchFamily="2"/>
                <a:ea typeface="ヒラギノ角ゴ ProN W3" pitchFamily="2"/>
                <a:cs typeface="ヒラギノ角ゴ ProN W3" pitchFamily="2"/>
              </a:defRPr>
            </a:lvl5pPr>
            <a:lvl6pPr marL="2057400" marR="0" lvl="5" indent="-228600" algn="ctr" rtl="0" hangingPunct="0">
              <a:lnSpc>
                <a:spcPct val="100000"/>
              </a:lnSpc>
              <a:spcBef>
                <a:spcPts val="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2600" b="0" i="0" u="none" strike="noStrike" kern="1200" baseline="0">
                <a:ln>
                  <a:noFill/>
                </a:ln>
                <a:solidFill>
                  <a:srgbClr val="000000"/>
                </a:solidFill>
                <a:latin typeface="Gill Sans" pitchFamily="2"/>
                <a:ea typeface="ヒラギノ角ゴ ProN W3" pitchFamily="2"/>
                <a:cs typeface="ヒラギノ角ゴ ProN W3" pitchFamily="2"/>
              </a:defRPr>
            </a:lvl6pPr>
            <a:lvl7pPr marL="2057400" marR="0" lvl="6" indent="-228600" algn="ctr" rtl="0" hangingPunct="0">
              <a:lnSpc>
                <a:spcPct val="100000"/>
              </a:lnSpc>
              <a:spcBef>
                <a:spcPts val="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2600" b="0" i="0" u="none" strike="noStrike" kern="1200" baseline="0">
                <a:ln>
                  <a:noFill/>
                </a:ln>
                <a:solidFill>
                  <a:srgbClr val="000000"/>
                </a:solidFill>
                <a:latin typeface="Gill Sans" pitchFamily="2"/>
                <a:ea typeface="ヒラギノ角ゴ ProN W3" pitchFamily="2"/>
                <a:cs typeface="ヒラギノ角ゴ ProN W3" pitchFamily="2"/>
              </a:defRPr>
            </a:lvl7pPr>
            <a:lvl8pPr marL="2057400" marR="0" lvl="7" indent="-228600" algn="ctr" rtl="0" hangingPunct="0">
              <a:lnSpc>
                <a:spcPct val="100000"/>
              </a:lnSpc>
              <a:spcBef>
                <a:spcPts val="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2600" b="0" i="0" u="none" strike="noStrike" kern="1200" baseline="0">
                <a:ln>
                  <a:noFill/>
                </a:ln>
                <a:solidFill>
                  <a:srgbClr val="000000"/>
                </a:solidFill>
                <a:latin typeface="Gill Sans" pitchFamily="2"/>
                <a:ea typeface="ヒラギノ角ゴ ProN W3" pitchFamily="2"/>
                <a:cs typeface="ヒラギノ角ゴ ProN W3" pitchFamily="2"/>
              </a:defRPr>
            </a:lvl8pPr>
            <a:lvl9pPr marL="2057400" marR="0" lvl="8" indent="-228600" algn="ctr" rtl="0" hangingPunct="0">
              <a:lnSpc>
                <a:spcPct val="100000"/>
              </a:lnSpc>
              <a:spcBef>
                <a:spcPts val="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2600" b="0" i="0" u="none" strike="noStrike" kern="1200" baseline="0">
                <a:ln>
                  <a:noFill/>
                </a:ln>
                <a:solidFill>
                  <a:srgbClr val="000000"/>
                </a:solidFill>
                <a:latin typeface="Gill Sans" pitchFamily="2"/>
                <a:ea typeface="ヒラギノ角ゴ ProN W3" pitchFamily="2"/>
                <a:cs typeface="ヒラギノ角ゴ ProN W3" pitchFamily="2"/>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itle Placeholder 2"/>
          <p:cNvSpPr txBox="1">
            <a:spLocks noGrp="1"/>
          </p:cNvSpPr>
          <p:nvPr>
            <p:ph type="title"/>
          </p:nvPr>
        </p:nvSpPr>
        <p:spPr>
          <a:xfrm>
            <a:off x="2488682" y="-720"/>
            <a:ext cx="22909319" cy="17664480"/>
          </a:xfrm>
          <a:prstGeom prst="rect">
            <a:avLst/>
          </a:prstGeom>
          <a:noFill/>
          <a:ln>
            <a:noFill/>
          </a:ln>
        </p:spPr>
        <p:txBody>
          <a:bodyPr vert="horz" lIns="50760" tIns="50760" rIns="50760" bIns="50760" anchor="ctr" compatLnSpc="1"/>
          <a:lstStyle>
            <a:defPPr lvl="0">
              <a:buClr>
                <a:srgbClr val="000000"/>
              </a:buClr>
              <a:buSzPct val="100000"/>
              <a:buFont typeface="Times New Roman" pitchFamily="18"/>
              <a:buNone/>
            </a:defPPr>
            <a:lvl1pPr lvl="0">
              <a:buClr>
                <a:srgbClr val="000000"/>
              </a:buClr>
              <a:buSzPct val="100000"/>
              <a:buFont typeface="Times New Roman" pitchFamily="18"/>
              <a:buChar char="•"/>
            </a:lvl1pPr>
          </a:lstStyle>
          <a:p>
            <a:endParaRPr lang="en-US"/>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indent="0" algn="ctr" rtl="0" hangingPunct="0">
        <a:lnSpc>
          <a:spcPct val="100000"/>
        </a:lnSpc>
        <a:spcBef>
          <a:spcPts val="0"/>
        </a:spcBef>
        <a:spcAft>
          <a:spcPts val="0"/>
        </a:spcAft>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lang="en-US" sz="26200" b="0" i="0" u="none" strike="noStrike" kern="1200" baseline="0">
          <a:ln>
            <a:noFill/>
          </a:ln>
          <a:solidFill>
            <a:srgbClr val="000000"/>
          </a:solidFill>
          <a:latin typeface="Gill Sans" pitchFamily="18"/>
        </a:defRPr>
      </a:lvl1pPr>
    </p:titleStyle>
    <p:bodyStyle>
      <a:lvl1pPr marL="342720" marR="0" indent="-342720" algn="ctr" rtl="0" hangingPunct="0">
        <a:lnSpc>
          <a:spcPct val="100000"/>
        </a:lnSpc>
        <a:spcBef>
          <a:spcPts val="0"/>
        </a:spcBef>
        <a:spcAft>
          <a:spcPts val="0"/>
        </a:spcAft>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2600" b="0" i="0" u="none" strike="noStrike" kern="1200" baseline="0">
          <a:ln>
            <a:noFill/>
          </a:ln>
          <a:solidFill>
            <a:srgbClr val="000000"/>
          </a:solidFill>
          <a:latin typeface="Gill Sans" pitchFamily="18"/>
        </a:defRPr>
      </a:lvl1pPr>
    </p:bodyStyle>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txBox="1">
            <a:spLocks noGrp="1"/>
          </p:cNvSpPr>
          <p:nvPr>
            <p:ph type="title"/>
          </p:nvPr>
        </p:nvSpPr>
        <p:spPr>
          <a:xfrm>
            <a:off x="4952520" y="718920"/>
            <a:ext cx="40879799" cy="9611640"/>
          </a:xfrm>
          <a:prstGeom prst="rect">
            <a:avLst/>
          </a:prstGeom>
          <a:noFill/>
          <a:ln>
            <a:noFill/>
          </a:ln>
        </p:spPr>
        <p:txBody>
          <a:bodyPr vert="horz" lIns="50760" tIns="50760" rIns="50760" bIns="50760" anchor="ctr" compatLnSpc="1"/>
          <a:lstStyle>
            <a:defPPr lvl="0">
              <a:buClr>
                <a:srgbClr val="000000"/>
              </a:buClr>
              <a:buSzPct val="100000"/>
              <a:buFont typeface="Times New Roman" pitchFamily="18"/>
              <a:buNone/>
            </a:defPPr>
            <a:lvl1pPr lvl="0">
              <a:buClr>
                <a:srgbClr val="000000"/>
              </a:buClr>
              <a:buSzPct val="100000"/>
              <a:buFont typeface="Times New Roman" pitchFamily="18"/>
              <a:buChar char="•"/>
            </a:lvl1pPr>
          </a:lstStyle>
          <a:p>
            <a:endParaRPr lang="en-US"/>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indent="0" algn="ctr" rtl="0" hangingPunct="0">
        <a:lnSpc>
          <a:spcPct val="100000"/>
        </a:lnSpc>
        <a:spcBef>
          <a:spcPts val="0"/>
        </a:spcBef>
        <a:spcAft>
          <a:spcPts val="0"/>
        </a:spcAft>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lang="en-US" sz="31200" b="0" i="0" u="none" strike="noStrike" kern="1200" baseline="0">
          <a:ln>
            <a:noFill/>
          </a:ln>
          <a:solidFill>
            <a:srgbClr val="000000"/>
          </a:solidFill>
          <a:latin typeface="Gill Sans" pitchFamily="18"/>
        </a:defRPr>
      </a:lvl1pPr>
    </p:titleStyle>
    <p:bodyStyle/>
    <p:otherStyle/>
  </p:txStyles>
</p:sldMaster>
</file>

<file path=ppt/slides/_rels/slide1.xml.rels><?xml version="1.0" encoding="UTF-8" standalone="yes"?>
<Relationships xmlns="http://schemas.openxmlformats.org/package/2006/relationships"><Relationship Id="rId46" Type="http://schemas.openxmlformats.org/officeDocument/2006/relationships/image" Target="../media/image42.png"/><Relationship Id="rId47" Type="http://schemas.openxmlformats.org/officeDocument/2006/relationships/image" Target="../media/image43.png"/><Relationship Id="rId48" Type="http://schemas.openxmlformats.org/officeDocument/2006/relationships/image" Target="../media/image44.png"/><Relationship Id="rId49" Type="http://schemas.openxmlformats.org/officeDocument/2006/relationships/image" Target="../media/image45.png"/><Relationship Id="rId20" Type="http://schemas.openxmlformats.org/officeDocument/2006/relationships/image" Target="../media/image18.png"/><Relationship Id="rId21" Type="http://schemas.openxmlformats.org/officeDocument/2006/relationships/image" Target="../media/image19.png"/><Relationship Id="rId22" Type="http://schemas.openxmlformats.org/officeDocument/2006/relationships/image" Target="../media/image20.png"/><Relationship Id="rId23" Type="http://schemas.openxmlformats.org/officeDocument/2006/relationships/image" Target="../media/image21.png"/><Relationship Id="rId24" Type="http://schemas.openxmlformats.org/officeDocument/2006/relationships/image" Target="../media/image22.png"/><Relationship Id="rId25" Type="http://schemas.openxmlformats.org/officeDocument/2006/relationships/image" Target="../media/image23.png"/><Relationship Id="rId26" Type="http://schemas.openxmlformats.org/officeDocument/2006/relationships/image" Target="../media/image24.png"/><Relationship Id="rId27" Type="http://schemas.openxmlformats.org/officeDocument/2006/relationships/image" Target="../media/image25.png"/><Relationship Id="rId28" Type="http://schemas.openxmlformats.org/officeDocument/2006/relationships/image" Target="../media/image26.jpg"/><Relationship Id="rId29" Type="http://schemas.openxmlformats.org/officeDocument/2006/relationships/image" Target="../media/image27.JPG"/><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30" Type="http://schemas.openxmlformats.org/officeDocument/2006/relationships/image" Target="../media/image28.png"/><Relationship Id="rId31" Type="http://schemas.openxmlformats.org/officeDocument/2006/relationships/image" Target="../media/image29.png"/><Relationship Id="rId32" Type="http://schemas.openxmlformats.org/officeDocument/2006/relationships/image" Target="../media/image30.png"/><Relationship Id="rId9" Type="http://schemas.openxmlformats.org/officeDocument/2006/relationships/image" Target="../media/image7.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33" Type="http://schemas.openxmlformats.org/officeDocument/2006/relationships/image" Target="../media/image31.png"/><Relationship Id="rId34" Type="http://schemas.openxmlformats.org/officeDocument/2006/relationships/image" Target="../media/image32.png"/><Relationship Id="rId35" Type="http://schemas.openxmlformats.org/officeDocument/2006/relationships/image" Target="../media/image33.jpeg"/><Relationship Id="rId36" Type="http://schemas.openxmlformats.org/officeDocument/2006/relationships/image" Target="../media/image34.png"/><Relationship Id="rId10" Type="http://schemas.openxmlformats.org/officeDocument/2006/relationships/image" Target="../media/image8.png"/><Relationship Id="rId11" Type="http://schemas.openxmlformats.org/officeDocument/2006/relationships/image" Target="../media/image9.png"/><Relationship Id="rId12" Type="http://schemas.openxmlformats.org/officeDocument/2006/relationships/image" Target="../media/image10.png"/><Relationship Id="rId13" Type="http://schemas.openxmlformats.org/officeDocument/2006/relationships/image" Target="../media/image11.png"/><Relationship Id="rId14" Type="http://schemas.openxmlformats.org/officeDocument/2006/relationships/image" Target="../media/image12.jpg"/><Relationship Id="rId15" Type="http://schemas.openxmlformats.org/officeDocument/2006/relationships/image" Target="../media/image13.png"/><Relationship Id="rId16" Type="http://schemas.openxmlformats.org/officeDocument/2006/relationships/image" Target="../media/image14.png"/><Relationship Id="rId17" Type="http://schemas.openxmlformats.org/officeDocument/2006/relationships/image" Target="../media/image15.png"/><Relationship Id="rId18" Type="http://schemas.openxmlformats.org/officeDocument/2006/relationships/image" Target="../media/image16.png"/><Relationship Id="rId19" Type="http://schemas.openxmlformats.org/officeDocument/2006/relationships/image" Target="../media/image17.png"/><Relationship Id="rId37" Type="http://schemas.openxmlformats.org/officeDocument/2006/relationships/image" Target="../media/image35.png"/><Relationship Id="rId38" Type="http://schemas.openxmlformats.org/officeDocument/2006/relationships/hyperlink" Target="http://wiki.na-mic.org/Wiki/index.php/NA-MIC-Kit" TargetMode="External"/><Relationship Id="rId39" Type="http://schemas.openxmlformats.org/officeDocument/2006/relationships/image" Target="../media/image36.png"/><Relationship Id="rId40" Type="http://schemas.openxmlformats.org/officeDocument/2006/relationships/image" Target="../media/image37.png"/><Relationship Id="rId41" Type="http://schemas.openxmlformats.org/officeDocument/2006/relationships/hyperlink" Target="https://www.assembla.com/spaces/plus/wiki" TargetMode="External"/><Relationship Id="rId42" Type="http://schemas.openxmlformats.org/officeDocument/2006/relationships/image" Target="../media/image38.png"/><Relationship Id="rId43" Type="http://schemas.openxmlformats.org/officeDocument/2006/relationships/image" Target="../media/image39.png"/><Relationship Id="rId44" Type="http://schemas.openxmlformats.org/officeDocument/2006/relationships/image" Target="../media/image40.png"/><Relationship Id="rId45"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name="page1">
    <p:spTree>
      <p:nvGrpSpPr>
        <p:cNvPr id="1" name=""/>
        <p:cNvGrpSpPr/>
        <p:nvPr/>
      </p:nvGrpSpPr>
      <p:grpSpPr>
        <a:xfrm>
          <a:off x="0" y="0"/>
          <a:ext cx="0" cy="0"/>
          <a:chOff x="0" y="0"/>
          <a:chExt cx="0" cy="0"/>
        </a:xfrm>
      </p:grpSpPr>
      <p:sp>
        <p:nvSpPr>
          <p:cNvPr id="116" name="Freeform 115"/>
          <p:cNvSpPr/>
          <p:nvPr/>
        </p:nvSpPr>
        <p:spPr>
          <a:xfrm>
            <a:off x="33782042" y="20777040"/>
            <a:ext cx="15138360" cy="12103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w="25560">
            <a:solidFill>
              <a:srgbClr val="515D79"/>
            </a:solidFill>
            <a:prstDash val="solid"/>
            <a:miter/>
          </a:ln>
          <a:effectLst>
            <a:outerShdw dist="228621" dir="3781888" algn="tl">
              <a:srgbClr val="8093C1">
                <a:alpha val="72000"/>
              </a:srgbClr>
            </a:outerShdw>
          </a:effectLst>
        </p:spPr>
        <p:txBody>
          <a:bodyPr vert="horz" wrap="none" lIns="90000" tIns="46800" rIns="90000" bIns="46800" anchor="ctr" anchorCtr="0" compatLnSpc="0"/>
          <a:lstStyle/>
          <a:p>
            <a:pPr lvl="0" rtl="0" hangingPunct="0">
              <a:buNone/>
              <a:tabLst/>
            </a:pPr>
            <a:endParaRPr lang="en-US" sz="2400">
              <a:latin typeface="Times New Roman" pitchFamily="18"/>
              <a:ea typeface="Andale Sans UI" pitchFamily="2"/>
              <a:cs typeface="Tahoma" pitchFamily="2"/>
            </a:endParaRPr>
          </a:p>
        </p:txBody>
      </p:sp>
      <p:sp>
        <p:nvSpPr>
          <p:cNvPr id="112" name="Freeform 111"/>
          <p:cNvSpPr/>
          <p:nvPr/>
        </p:nvSpPr>
        <p:spPr>
          <a:xfrm>
            <a:off x="41952967" y="23617251"/>
            <a:ext cx="6682106" cy="5464692"/>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D6E0FF"/>
          </a:solidFill>
          <a:ln w="25560">
            <a:solidFill>
              <a:srgbClr val="81A2DF"/>
            </a:solidFill>
            <a:prstDash val="solid"/>
            <a:round/>
          </a:ln>
        </p:spPr>
        <p:txBody>
          <a:bodyPr vert="horz" wrap="none" lIns="90000" tIns="46800" rIns="90000" bIns="46800" anchor="ctr" anchorCtr="0" compatLnSpc="0"/>
          <a:lstStyle/>
          <a:p>
            <a:pPr lvl="0" rtl="0" hangingPunct="0">
              <a:buNone/>
              <a:tabLst/>
            </a:pPr>
            <a:endParaRPr lang="en-US" sz="2400" dirty="0">
              <a:latin typeface="Times New Roman" pitchFamily="18"/>
              <a:ea typeface="Andale Sans UI" pitchFamily="2"/>
              <a:cs typeface="Tahoma" pitchFamily="2"/>
            </a:endParaRPr>
          </a:p>
        </p:txBody>
      </p:sp>
      <p:sp>
        <p:nvSpPr>
          <p:cNvPr id="3" name="Freeform 2"/>
          <p:cNvSpPr/>
          <p:nvPr/>
        </p:nvSpPr>
        <p:spPr>
          <a:xfrm>
            <a:off x="4807520" y="922643"/>
            <a:ext cx="37543295" cy="475996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ctr" anchorCtr="0" compatLnSpc="0"/>
          <a:lstStyle/>
          <a:p>
            <a:pPr marL="0" marR="0" lvl="0" indent="0" algn="ctr" rtl="0" hangingPunct="1">
              <a:lnSpc>
                <a:spcPct val="100000"/>
              </a:lnSpc>
              <a:spcAft>
                <a:spcPts val="2400"/>
              </a:spcAft>
              <a:buNone/>
              <a:tabLst/>
            </a:pPr>
            <a:r>
              <a:rPr lang="en-US" sz="6600" dirty="0" smtClean="0">
                <a:solidFill>
                  <a:schemeClr val="bg1">
                    <a:lumMod val="50000"/>
                  </a:schemeClr>
                </a:solidFill>
                <a:latin typeface="Verdana" pitchFamily="18"/>
                <a:ea typeface="ＭＳ Ｐゴシック" pitchFamily="2"/>
                <a:cs typeface="ＭＳ Ｐゴシック" pitchFamily="2"/>
              </a:rPr>
              <a:t>RSNA2013 Quantitative Imaging Reading Room</a:t>
            </a:r>
          </a:p>
          <a:p>
            <a:pPr marL="0" marR="0" lvl="0" indent="0" algn="ctr" rtl="0" hangingPunct="1">
              <a:lnSpc>
                <a:spcPct val="100000"/>
              </a:lnSpc>
              <a:spcAft>
                <a:spcPts val="1200"/>
              </a:spcAft>
              <a:buNone/>
              <a:tabLst/>
            </a:pPr>
            <a:r>
              <a:rPr lang="en-US" sz="6600" b="1" dirty="0" smtClean="0">
                <a:solidFill>
                  <a:srgbClr val="000000"/>
                </a:solidFill>
                <a:latin typeface="Verdana" pitchFamily="18"/>
                <a:ea typeface="ＭＳ Ｐゴシック" pitchFamily="2"/>
                <a:cs typeface="ＭＳ Ｐゴシック" pitchFamily="2"/>
              </a:rPr>
              <a:t>The 3DSlicer </a:t>
            </a:r>
            <a:r>
              <a:rPr lang="en-US" sz="6600" b="1" dirty="0">
                <a:solidFill>
                  <a:srgbClr val="000000"/>
                </a:solidFill>
                <a:latin typeface="Verdana" pitchFamily="18"/>
                <a:ea typeface="ＭＳ Ｐゴシック" pitchFamily="2"/>
                <a:cs typeface="ＭＳ Ｐゴシック" pitchFamily="2"/>
              </a:rPr>
              <a:t>Open Source Software  Platform for </a:t>
            </a:r>
            <a:r>
              <a:rPr lang="en-US" sz="6600" b="1" dirty="0" smtClean="0">
                <a:solidFill>
                  <a:srgbClr val="000000"/>
                </a:solidFill>
                <a:latin typeface="Verdana" pitchFamily="18"/>
                <a:ea typeface="ＭＳ Ｐゴシック" pitchFamily="2"/>
                <a:cs typeface="ＭＳ Ｐゴシック" pitchFamily="2"/>
              </a:rPr>
              <a:t>Segmentation, Registration</a:t>
            </a:r>
            <a:r>
              <a:rPr lang="en-US" sz="6600" b="1" dirty="0">
                <a:solidFill>
                  <a:srgbClr val="000000"/>
                </a:solidFill>
                <a:latin typeface="Verdana" pitchFamily="18"/>
                <a:ea typeface="ＭＳ Ｐゴシック" pitchFamily="2"/>
                <a:cs typeface="ＭＳ Ｐゴシック" pitchFamily="2"/>
              </a:rPr>
              <a:t>,</a:t>
            </a:r>
          </a:p>
          <a:p>
            <a:pPr marL="0" marR="0" lvl="0" indent="0" algn="ctr" rtl="0" hangingPunct="1">
              <a:lnSpc>
                <a:spcPct val="100000"/>
              </a:lnSpc>
              <a:spcAft>
                <a:spcPts val="1200"/>
              </a:spcAft>
              <a:buNone/>
              <a:tabLst/>
            </a:pPr>
            <a:r>
              <a:rPr lang="en-US" sz="6600" b="1" dirty="0" smtClean="0">
                <a:solidFill>
                  <a:srgbClr val="000000"/>
                </a:solidFill>
                <a:latin typeface="Verdana" pitchFamily="18"/>
                <a:ea typeface="ＭＳ Ｐゴシック" pitchFamily="2"/>
                <a:cs typeface="ＭＳ Ｐゴシック" pitchFamily="2"/>
              </a:rPr>
              <a:t>Quantitative Imaging, and 3D Visualization </a:t>
            </a:r>
            <a:r>
              <a:rPr lang="en-US" sz="6600" b="1" dirty="0">
                <a:solidFill>
                  <a:srgbClr val="000000"/>
                </a:solidFill>
                <a:latin typeface="Verdana" pitchFamily="18"/>
                <a:ea typeface="ＭＳ Ｐゴシック" pitchFamily="2"/>
                <a:cs typeface="ＭＳ Ｐゴシック" pitchFamily="2"/>
              </a:rPr>
              <a:t>of </a:t>
            </a:r>
            <a:r>
              <a:rPr lang="en-US" sz="6600" b="1" dirty="0" smtClean="0">
                <a:solidFill>
                  <a:srgbClr val="000000"/>
                </a:solidFill>
                <a:latin typeface="Verdana" pitchFamily="18"/>
                <a:ea typeface="ＭＳ Ｐゴシック" pitchFamily="2"/>
                <a:cs typeface="ＭＳ Ｐゴシック" pitchFamily="2"/>
              </a:rPr>
              <a:t>Multi-Modal Image Data </a:t>
            </a:r>
            <a:endParaRPr lang="en-US" sz="5400" dirty="0">
              <a:solidFill>
                <a:srgbClr val="000000"/>
              </a:solidFill>
              <a:latin typeface="Verdana" pitchFamily="18"/>
              <a:ea typeface="ＭＳ Ｐゴシック" pitchFamily="2"/>
              <a:cs typeface="ＭＳ Ｐゴシック" pitchFamily="2"/>
            </a:endParaRPr>
          </a:p>
          <a:p>
            <a:pPr marL="0" marR="0" lvl="0" indent="0" algn="ctr" rtl="0" hangingPunct="1">
              <a:lnSpc>
                <a:spcPct val="100000"/>
              </a:lnSpc>
              <a:buNone/>
              <a:tabLst/>
            </a:pPr>
            <a:r>
              <a:rPr lang="en-US" sz="6000" dirty="0" smtClean="0">
                <a:solidFill>
                  <a:srgbClr val="000000"/>
                </a:solidFill>
                <a:latin typeface="Verdana" pitchFamily="18"/>
                <a:ea typeface="ＭＳ Ｐゴシック" pitchFamily="2"/>
                <a:cs typeface="ＭＳ Ｐゴシック" pitchFamily="2"/>
              </a:rPr>
              <a:t>Sonia Pujol, Ph.D., Steve Pieper, Ph.D., </a:t>
            </a:r>
            <a:r>
              <a:rPr lang="en-US" sz="6000" dirty="0" err="1" smtClean="0">
                <a:solidFill>
                  <a:srgbClr val="000000"/>
                </a:solidFill>
                <a:latin typeface="Verdana" pitchFamily="18"/>
                <a:ea typeface="ＭＳ Ｐゴシック" pitchFamily="2"/>
                <a:cs typeface="ＭＳ Ｐゴシック" pitchFamily="2"/>
              </a:rPr>
              <a:t>Andriy</a:t>
            </a:r>
            <a:r>
              <a:rPr lang="en-US" sz="6000" dirty="0" smtClean="0">
                <a:solidFill>
                  <a:srgbClr val="000000"/>
                </a:solidFill>
                <a:latin typeface="Verdana" pitchFamily="18"/>
                <a:ea typeface="ＭＳ Ｐゴシック" pitchFamily="2"/>
                <a:cs typeface="ＭＳ Ｐゴシック" pitchFamily="2"/>
              </a:rPr>
              <a:t> </a:t>
            </a:r>
            <a:r>
              <a:rPr lang="en-US" sz="6000" dirty="0" err="1" smtClean="0">
                <a:solidFill>
                  <a:srgbClr val="000000"/>
                </a:solidFill>
                <a:latin typeface="Verdana" pitchFamily="18"/>
                <a:ea typeface="ＭＳ Ｐゴシック" pitchFamily="2"/>
                <a:cs typeface="ＭＳ Ｐゴシック" pitchFamily="2"/>
              </a:rPr>
              <a:t>Fedorov</a:t>
            </a:r>
            <a:r>
              <a:rPr lang="en-US" sz="6000" dirty="0" smtClean="0">
                <a:solidFill>
                  <a:srgbClr val="000000"/>
                </a:solidFill>
                <a:latin typeface="Verdana" pitchFamily="18"/>
                <a:ea typeface="ＭＳ Ｐゴシック" pitchFamily="2"/>
                <a:cs typeface="ＭＳ Ｐゴシック" pitchFamily="2"/>
              </a:rPr>
              <a:t>, Ph.D., Ron </a:t>
            </a:r>
            <a:r>
              <a:rPr lang="en-US" sz="6000" dirty="0" err="1" smtClean="0">
                <a:solidFill>
                  <a:srgbClr val="000000"/>
                </a:solidFill>
                <a:latin typeface="Verdana" pitchFamily="18"/>
                <a:ea typeface="ＭＳ Ｐゴシック" pitchFamily="2"/>
                <a:cs typeface="ＭＳ Ｐゴシック" pitchFamily="2"/>
              </a:rPr>
              <a:t>Kikinis</a:t>
            </a:r>
            <a:r>
              <a:rPr lang="en-US" sz="6000" dirty="0" smtClean="0">
                <a:solidFill>
                  <a:srgbClr val="000000"/>
                </a:solidFill>
                <a:latin typeface="Verdana" pitchFamily="18"/>
                <a:ea typeface="ＭＳ Ｐゴシック" pitchFamily="2"/>
                <a:cs typeface="ＭＳ Ｐゴシック" pitchFamily="2"/>
              </a:rPr>
              <a:t>, M.D.</a:t>
            </a:r>
            <a:endParaRPr lang="en-US" sz="6000" dirty="0">
              <a:solidFill>
                <a:srgbClr val="000000"/>
              </a:solidFill>
              <a:latin typeface="Verdana" pitchFamily="18"/>
              <a:ea typeface="ＭＳ Ｐゴシック" pitchFamily="2"/>
              <a:cs typeface="ＭＳ Ｐゴシック" pitchFamily="2"/>
            </a:endParaRPr>
          </a:p>
          <a:p>
            <a:pPr marL="0" marR="0" lvl="0" indent="0" rtl="0" hangingPunct="1">
              <a:lnSpc>
                <a:spcPct val="100000"/>
              </a:lnSpc>
              <a:buNone/>
              <a:tabLst/>
            </a:pPr>
            <a:endParaRPr lang="en-US" sz="6600" dirty="0">
              <a:solidFill>
                <a:srgbClr val="000000"/>
              </a:solidFill>
              <a:latin typeface="Verdana" pitchFamily="18"/>
              <a:ea typeface="ＭＳ Ｐゴシック" pitchFamily="2"/>
              <a:cs typeface="ＭＳ Ｐゴシック" pitchFamily="2"/>
            </a:endParaRPr>
          </a:p>
        </p:txBody>
      </p:sp>
      <p:pic>
        <p:nvPicPr>
          <p:cNvPr id="5" name="Picture 4"/>
          <p:cNvPicPr>
            <a:picLocks noChangeAspect="1"/>
          </p:cNvPicPr>
          <p:nvPr/>
        </p:nvPicPr>
        <p:blipFill>
          <a:blip r:embed="rId3">
            <a:lum/>
            <a:alphaModFix/>
          </a:blip>
          <a:srcRect/>
          <a:stretch>
            <a:fillRect/>
          </a:stretch>
        </p:blipFill>
        <p:spPr>
          <a:xfrm>
            <a:off x="472384" y="320210"/>
            <a:ext cx="4335136" cy="4700521"/>
          </a:xfrm>
          <a:prstGeom prst="rect">
            <a:avLst/>
          </a:prstGeom>
          <a:noFill/>
          <a:ln>
            <a:noFill/>
          </a:ln>
        </p:spPr>
      </p:pic>
      <p:sp>
        <p:nvSpPr>
          <p:cNvPr id="6" name="Freeform 5"/>
          <p:cNvSpPr/>
          <p:nvPr/>
        </p:nvSpPr>
        <p:spPr>
          <a:xfrm>
            <a:off x="1873465" y="6905438"/>
            <a:ext cx="15138721" cy="12316042"/>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w="25560">
            <a:solidFill>
              <a:srgbClr val="515D79"/>
            </a:solidFill>
            <a:prstDash val="solid"/>
            <a:miter/>
          </a:ln>
          <a:effectLst>
            <a:outerShdw dist="228621" dir="3781888" algn="tl">
              <a:srgbClr val="8093C1">
                <a:alpha val="72000"/>
              </a:srgbClr>
            </a:outerShdw>
          </a:effectLst>
        </p:spPr>
        <p:txBody>
          <a:bodyPr vert="horz" wrap="none" lIns="90000" tIns="46800" rIns="90000" bIns="46800" anchor="ctr" anchorCtr="0" compatLnSpc="0"/>
          <a:lstStyle/>
          <a:p>
            <a:pPr lvl="0" rtl="0" hangingPunct="0">
              <a:buNone/>
              <a:tabLst/>
            </a:pPr>
            <a:endParaRPr lang="en-US" sz="2400">
              <a:latin typeface="Times New Roman" pitchFamily="18"/>
              <a:ea typeface="Andale Sans UI" pitchFamily="2"/>
              <a:cs typeface="Tahoma" pitchFamily="2"/>
            </a:endParaRPr>
          </a:p>
        </p:txBody>
      </p:sp>
      <p:sp>
        <p:nvSpPr>
          <p:cNvPr id="7" name="Freeform 6"/>
          <p:cNvSpPr/>
          <p:nvPr/>
        </p:nvSpPr>
        <p:spPr>
          <a:xfrm>
            <a:off x="17894160" y="6905438"/>
            <a:ext cx="15138721" cy="12436642"/>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w="25560">
            <a:solidFill>
              <a:srgbClr val="515D79"/>
            </a:solidFill>
            <a:prstDash val="solid"/>
            <a:miter/>
          </a:ln>
          <a:effectLst>
            <a:outerShdw dist="228621" dir="3781888" algn="tl">
              <a:srgbClr val="8093C1">
                <a:alpha val="72000"/>
              </a:srgbClr>
            </a:outerShdw>
          </a:effectLst>
        </p:spPr>
        <p:txBody>
          <a:bodyPr vert="horz" wrap="none" lIns="90000" tIns="46800" rIns="90000" bIns="46800" anchor="ctr" anchorCtr="0" compatLnSpc="0"/>
          <a:lstStyle/>
          <a:p>
            <a:pPr lvl="0" rtl="0" hangingPunct="0">
              <a:buNone/>
              <a:tabLst/>
            </a:pPr>
            <a:endParaRPr lang="en-US" sz="2400">
              <a:latin typeface="Times New Roman" pitchFamily="18"/>
              <a:ea typeface="Andale Sans UI" pitchFamily="2"/>
              <a:cs typeface="Tahoma" pitchFamily="2"/>
            </a:endParaRPr>
          </a:p>
        </p:txBody>
      </p:sp>
      <p:sp>
        <p:nvSpPr>
          <p:cNvPr id="8" name="Freeform 7"/>
          <p:cNvSpPr/>
          <p:nvPr/>
        </p:nvSpPr>
        <p:spPr>
          <a:xfrm>
            <a:off x="33769440" y="6905438"/>
            <a:ext cx="15138360" cy="12436642"/>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w="25560">
            <a:solidFill>
              <a:srgbClr val="515D79"/>
            </a:solidFill>
            <a:prstDash val="solid"/>
            <a:miter/>
          </a:ln>
          <a:effectLst>
            <a:outerShdw dist="228621" dir="3781888" algn="tl">
              <a:srgbClr val="8093C1">
                <a:alpha val="72000"/>
              </a:srgbClr>
            </a:outerShdw>
          </a:effectLst>
        </p:spPr>
        <p:txBody>
          <a:bodyPr vert="horz" wrap="none" lIns="90000" tIns="46800" rIns="90000" bIns="46800" anchor="ctr" anchorCtr="0" compatLnSpc="0"/>
          <a:lstStyle/>
          <a:p>
            <a:pPr lvl="0" rtl="0" hangingPunct="0">
              <a:buNone/>
              <a:tabLst/>
            </a:pPr>
            <a:endParaRPr lang="en-US" sz="2400">
              <a:latin typeface="Times New Roman" pitchFamily="18"/>
              <a:ea typeface="Andale Sans UI" pitchFamily="2"/>
              <a:cs typeface="Tahoma" pitchFamily="2"/>
            </a:endParaRPr>
          </a:p>
        </p:txBody>
      </p:sp>
      <p:sp>
        <p:nvSpPr>
          <p:cNvPr id="9" name="Freeform 8"/>
          <p:cNvSpPr/>
          <p:nvPr/>
        </p:nvSpPr>
        <p:spPr>
          <a:xfrm>
            <a:off x="1949567" y="20610359"/>
            <a:ext cx="15138721" cy="12103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w="25560">
            <a:solidFill>
              <a:srgbClr val="515D79"/>
            </a:solidFill>
            <a:prstDash val="solid"/>
            <a:miter/>
          </a:ln>
          <a:effectLst>
            <a:outerShdw dist="228621" dir="3781888" algn="tl">
              <a:srgbClr val="8093C1">
                <a:alpha val="72000"/>
              </a:srgbClr>
            </a:outerShdw>
          </a:effectLst>
        </p:spPr>
        <p:txBody>
          <a:bodyPr vert="horz" wrap="none" lIns="90000" tIns="46800" rIns="90000" bIns="46800" anchor="ctr" anchorCtr="0" compatLnSpc="0"/>
          <a:lstStyle/>
          <a:p>
            <a:pPr lvl="0" rtl="0" hangingPunct="0">
              <a:buNone/>
              <a:tabLst/>
            </a:pPr>
            <a:endParaRPr lang="en-US" sz="2400">
              <a:latin typeface="Times New Roman" pitchFamily="18"/>
              <a:ea typeface="Andale Sans UI" pitchFamily="2"/>
              <a:cs typeface="Tahoma" pitchFamily="2"/>
            </a:endParaRPr>
          </a:p>
        </p:txBody>
      </p:sp>
      <p:sp>
        <p:nvSpPr>
          <p:cNvPr id="10" name="Freeform 9"/>
          <p:cNvSpPr/>
          <p:nvPr/>
        </p:nvSpPr>
        <p:spPr>
          <a:xfrm>
            <a:off x="17830801" y="20777040"/>
            <a:ext cx="15138360" cy="12103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w="25560">
            <a:solidFill>
              <a:srgbClr val="515D79"/>
            </a:solidFill>
            <a:prstDash val="solid"/>
            <a:miter/>
          </a:ln>
          <a:effectLst>
            <a:outerShdw dist="228621" dir="3781888" algn="tl">
              <a:srgbClr val="8093C1">
                <a:alpha val="72000"/>
              </a:srgbClr>
            </a:outerShdw>
          </a:effectLst>
        </p:spPr>
        <p:txBody>
          <a:bodyPr vert="horz" wrap="none" lIns="90000" tIns="46800" rIns="90000" bIns="46800" anchor="ctr" anchorCtr="0" compatLnSpc="0"/>
          <a:lstStyle/>
          <a:p>
            <a:endParaRPr lang="en-US" sz="2400">
              <a:latin typeface="Times New Roman" pitchFamily="18"/>
              <a:ea typeface="Andale Sans UI" pitchFamily="2"/>
              <a:cs typeface="Tahoma" pitchFamily="2"/>
            </a:endParaRPr>
          </a:p>
        </p:txBody>
      </p:sp>
      <p:sp>
        <p:nvSpPr>
          <p:cNvPr id="12" name="Freeform 11"/>
          <p:cNvSpPr/>
          <p:nvPr/>
        </p:nvSpPr>
        <p:spPr>
          <a:xfrm>
            <a:off x="6691158" y="5814711"/>
            <a:ext cx="4817124" cy="73866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0" tIns="0" rIns="0" bIns="0" anchor="ctr" anchorCtr="0" compatLnSpc="0">
            <a:spAutoFit/>
          </a:bodyPr>
          <a:lstStyle/>
          <a:p>
            <a:pPr marL="0" marR="0" lvl="0" indent="0" algn="ctr" rtl="0" hangingPunct="1">
              <a:lnSpc>
                <a:spcPct val="100000"/>
              </a:lnSpc>
              <a:buNone/>
              <a:tabLst/>
            </a:pPr>
            <a:r>
              <a:rPr lang="en-US" sz="4800">
                <a:solidFill>
                  <a:srgbClr val="000000"/>
                </a:solidFill>
                <a:latin typeface="Verdana" pitchFamily="18"/>
                <a:ea typeface="ＭＳ Ｐゴシック" pitchFamily="2"/>
                <a:cs typeface="ＭＳ Ｐゴシック" pitchFamily="2"/>
              </a:rPr>
              <a:t>About 3D Slicer</a:t>
            </a:r>
          </a:p>
        </p:txBody>
      </p:sp>
      <p:sp>
        <p:nvSpPr>
          <p:cNvPr id="13" name="Freeform 12"/>
          <p:cNvSpPr/>
          <p:nvPr/>
        </p:nvSpPr>
        <p:spPr>
          <a:xfrm>
            <a:off x="20579089" y="5795630"/>
            <a:ext cx="8884343" cy="73866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0" tIns="0" rIns="0" bIns="0" anchor="ctr" anchorCtr="0" compatLnSpc="0">
            <a:spAutoFit/>
          </a:bodyPr>
          <a:lstStyle/>
          <a:p>
            <a:pPr marL="0" marR="0" lvl="0" indent="0" algn="ctr" rtl="0" hangingPunct="1">
              <a:lnSpc>
                <a:spcPct val="100000"/>
              </a:lnSpc>
              <a:buNone/>
              <a:tabLst/>
            </a:pPr>
            <a:r>
              <a:rPr lang="en-US" sz="4800">
                <a:solidFill>
                  <a:srgbClr val="000000"/>
                </a:solidFill>
                <a:latin typeface="Verdana" pitchFamily="18"/>
                <a:ea typeface="ＭＳ Ｐゴシック" pitchFamily="2"/>
                <a:cs typeface="ＭＳ Ｐゴシック" pitchFamily="2"/>
              </a:rPr>
              <a:t>Segmentation &amp; Registration</a:t>
            </a:r>
          </a:p>
        </p:txBody>
      </p:sp>
      <p:sp>
        <p:nvSpPr>
          <p:cNvPr id="14" name="Freeform 13"/>
          <p:cNvSpPr/>
          <p:nvPr/>
        </p:nvSpPr>
        <p:spPr>
          <a:xfrm>
            <a:off x="36787673" y="5795630"/>
            <a:ext cx="8526974" cy="73866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0" tIns="0" rIns="0" bIns="0" anchor="ctr" anchorCtr="0" compatLnSpc="0">
            <a:spAutoFit/>
          </a:bodyPr>
          <a:lstStyle/>
          <a:p>
            <a:pPr marL="0" marR="0" lvl="0" indent="0" algn="ctr" rtl="0" hangingPunct="1">
              <a:lnSpc>
                <a:spcPct val="100000"/>
              </a:lnSpc>
              <a:buNone/>
              <a:tabLst/>
            </a:pPr>
            <a:r>
              <a:rPr lang="en-US" sz="4800">
                <a:solidFill>
                  <a:srgbClr val="000000"/>
                </a:solidFill>
                <a:latin typeface="Verdana" pitchFamily="18"/>
                <a:ea typeface="ＭＳ Ｐゴシック" pitchFamily="2"/>
                <a:cs typeface="ＭＳ Ｐゴシック" pitchFamily="2"/>
              </a:rPr>
              <a:t>Multi-modality Visualization</a:t>
            </a:r>
          </a:p>
        </p:txBody>
      </p:sp>
      <p:sp>
        <p:nvSpPr>
          <p:cNvPr id="15" name="Freeform 14"/>
          <p:cNvSpPr/>
          <p:nvPr/>
        </p:nvSpPr>
        <p:spPr>
          <a:xfrm>
            <a:off x="6209670" y="19849709"/>
            <a:ext cx="6533940" cy="73866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0" tIns="0" rIns="0" bIns="0" anchor="ctr" anchorCtr="0" compatLnSpc="0">
            <a:spAutoFit/>
          </a:bodyPr>
          <a:lstStyle/>
          <a:p>
            <a:pPr marL="0" marR="0" lvl="0" indent="0" algn="ctr" rtl="0" hangingPunct="1">
              <a:lnSpc>
                <a:spcPct val="100000"/>
              </a:lnSpc>
              <a:buNone/>
              <a:tabLst/>
            </a:pPr>
            <a:r>
              <a:rPr lang="en-US" sz="4800">
                <a:solidFill>
                  <a:srgbClr val="000000"/>
                </a:solidFill>
                <a:latin typeface="Verdana" pitchFamily="18"/>
                <a:ea typeface="ＭＳ Ｐゴシック" pitchFamily="2"/>
                <a:cs typeface="ＭＳ Ｐゴシック" pitchFamily="2"/>
              </a:rPr>
              <a:t>Quantitative Analysis</a:t>
            </a:r>
          </a:p>
        </p:txBody>
      </p:sp>
      <p:sp>
        <p:nvSpPr>
          <p:cNvPr id="16" name="Freeform 15"/>
          <p:cNvSpPr/>
          <p:nvPr/>
        </p:nvSpPr>
        <p:spPr>
          <a:xfrm>
            <a:off x="20466957" y="19875269"/>
            <a:ext cx="9139221" cy="73866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0" tIns="0" rIns="0" bIns="0" anchor="ctr" anchorCtr="0" compatLnSpc="0">
            <a:spAutoFit/>
          </a:bodyPr>
          <a:lstStyle/>
          <a:p>
            <a:pPr marL="0" marR="0" lvl="0" indent="0" algn="ctr" rtl="0" hangingPunct="1">
              <a:lnSpc>
                <a:spcPct val="100000"/>
              </a:lnSpc>
              <a:buNone/>
              <a:tabLst/>
            </a:pPr>
            <a:r>
              <a:rPr lang="en-US" sz="4800">
                <a:solidFill>
                  <a:srgbClr val="000000"/>
                </a:solidFill>
                <a:latin typeface="Verdana" pitchFamily="18"/>
                <a:ea typeface="ＭＳ Ｐゴシック" pitchFamily="2"/>
                <a:cs typeface="ＭＳ Ｐゴシック" pitchFamily="2"/>
              </a:rPr>
              <a:t>Clinical Research Applications</a:t>
            </a:r>
          </a:p>
        </p:txBody>
      </p:sp>
      <p:sp>
        <p:nvSpPr>
          <p:cNvPr id="17" name="Freeform 16"/>
          <p:cNvSpPr/>
          <p:nvPr/>
        </p:nvSpPr>
        <p:spPr>
          <a:xfrm>
            <a:off x="35843597" y="19849709"/>
            <a:ext cx="9945331" cy="73866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0" tIns="0" rIns="0" bIns="0" anchor="ctr" anchorCtr="0" compatLnSpc="0">
            <a:spAutoFit/>
          </a:bodyPr>
          <a:lstStyle/>
          <a:p>
            <a:pPr marL="0" marR="0" lvl="0" indent="0" algn="ctr" rtl="0" hangingPunct="1">
              <a:lnSpc>
                <a:spcPct val="100000"/>
              </a:lnSpc>
              <a:buNone/>
              <a:tabLst/>
            </a:pPr>
            <a:r>
              <a:rPr lang="en-US" sz="4800">
                <a:solidFill>
                  <a:srgbClr val="000000"/>
                </a:solidFill>
                <a:latin typeface="Verdana" pitchFamily="18"/>
                <a:ea typeface="ＭＳ Ｐゴシック" pitchFamily="2"/>
                <a:cs typeface="ＭＳ Ｐゴシック" pitchFamily="2"/>
              </a:rPr>
              <a:t>Community, Learning &amp; Support</a:t>
            </a:r>
          </a:p>
        </p:txBody>
      </p:sp>
      <p:sp>
        <p:nvSpPr>
          <p:cNvPr id="18" name="Freeform 17"/>
          <p:cNvSpPr/>
          <p:nvPr/>
        </p:nvSpPr>
        <p:spPr>
          <a:xfrm>
            <a:off x="2547276" y="12585601"/>
            <a:ext cx="8671057" cy="33397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ctr" anchorCtr="0" compatLnSpc="0"/>
          <a:lstStyle/>
          <a:p>
            <a:pPr marL="0" marR="0" lvl="0" indent="0" algn="just" rtl="0" hangingPunct="1">
              <a:lnSpc>
                <a:spcPct val="100000"/>
              </a:lnSpc>
              <a:spcBef>
                <a:spcPts val="1199"/>
              </a:spcBef>
              <a:spcAft>
                <a:spcPts val="0"/>
              </a:spcAft>
              <a:buNone/>
              <a:tabLst/>
            </a:pPr>
            <a:r>
              <a:rPr lang="en-US" b="1" dirty="0">
                <a:solidFill>
                  <a:srgbClr val="000000"/>
                </a:solidFill>
                <a:latin typeface="Verdana Bold" pitchFamily="18"/>
                <a:ea typeface="ＭＳ Ｐゴシック" pitchFamily="2"/>
                <a:cs typeface="ＭＳ Ｐゴシック" pitchFamily="2"/>
              </a:rPr>
              <a:t>History:</a:t>
            </a:r>
            <a:r>
              <a:rPr lang="en-US" b="1" dirty="0">
                <a:solidFill>
                  <a:srgbClr val="000000"/>
                </a:solidFill>
                <a:latin typeface="Verdana" pitchFamily="18"/>
                <a:ea typeface="ＭＳ Ｐゴシック" pitchFamily="2"/>
                <a:cs typeface="ＭＳ Ｐゴシック" pitchFamily="2"/>
              </a:rPr>
              <a:t> </a:t>
            </a:r>
            <a:r>
              <a:rPr lang="en-US" dirty="0">
                <a:solidFill>
                  <a:srgbClr val="000000"/>
                </a:solidFill>
                <a:latin typeface="Verdana" pitchFamily="18"/>
                <a:ea typeface="ＭＳ Ｐゴシック" pitchFamily="2"/>
                <a:cs typeface="ＭＳ Ｐゴシック" pitchFamily="2"/>
              </a:rPr>
              <a:t>Slicer was initiated as a Masters thesis project between the Surgical Planning Laboratory at the Brigham and Women's Hospital and the MIT Artificial Intelligence Laboratory in 1998. Slicer has been downloaded over 100,000 thousand times worldwide. A variety of publications were enabled by the Slicer software. A new, completely re-architected version of Slicer was developed and released in 2007. Subsequently, version 3.2 was released in May of 2008, version 3.4 was released in May of 2009, version 3.6 of Slicer was released in November of </a:t>
            </a:r>
            <a:r>
              <a:rPr lang="en-US" dirty="0" smtClean="0">
                <a:solidFill>
                  <a:srgbClr val="000000"/>
                </a:solidFill>
                <a:latin typeface="Verdana" pitchFamily="18"/>
                <a:ea typeface="ＭＳ Ｐゴシック" pitchFamily="2"/>
                <a:cs typeface="ＭＳ Ｐゴシック" pitchFamily="2"/>
              </a:rPr>
              <a:t>2010, version 4.0 was released in November of 2011, version 4.1 was released in June of 2012, version 4.2 was released in November 2012. The </a:t>
            </a:r>
            <a:r>
              <a:rPr lang="en-US" dirty="0">
                <a:solidFill>
                  <a:srgbClr val="000000"/>
                </a:solidFill>
                <a:latin typeface="Verdana" pitchFamily="18"/>
                <a:ea typeface="ＭＳ Ｐゴシック" pitchFamily="2"/>
                <a:cs typeface="ＭＳ Ｐゴシック" pitchFamily="2"/>
              </a:rPr>
              <a:t>newest version of Slicer is version </a:t>
            </a:r>
            <a:r>
              <a:rPr lang="en-US" dirty="0" smtClean="0">
                <a:solidFill>
                  <a:srgbClr val="000000"/>
                </a:solidFill>
                <a:latin typeface="Verdana" pitchFamily="18"/>
                <a:ea typeface="ＭＳ Ｐゴシック" pitchFamily="2"/>
                <a:cs typeface="ＭＳ Ｐゴシック" pitchFamily="2"/>
              </a:rPr>
              <a:t>4.3.</a:t>
            </a:r>
            <a:endParaRPr lang="en-US" dirty="0">
              <a:solidFill>
                <a:srgbClr val="000000"/>
              </a:solidFill>
              <a:latin typeface="Verdana" pitchFamily="18"/>
              <a:ea typeface="ＭＳ Ｐゴシック" pitchFamily="2"/>
              <a:cs typeface="ＭＳ Ｐゴシック" pitchFamily="2"/>
            </a:endParaRPr>
          </a:p>
        </p:txBody>
      </p:sp>
      <p:sp>
        <p:nvSpPr>
          <p:cNvPr id="19" name="Freeform 18"/>
          <p:cNvSpPr/>
          <p:nvPr/>
        </p:nvSpPr>
        <p:spPr>
          <a:xfrm>
            <a:off x="34493040" y="7480292"/>
            <a:ext cx="13982759" cy="16765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ctr" anchorCtr="0" compatLnSpc="0"/>
          <a:lstStyle/>
          <a:p>
            <a:pPr marL="0" marR="0" lvl="0" indent="0" rtl="0" hangingPunct="1">
              <a:lnSpc>
                <a:spcPct val="100000"/>
              </a:lnSpc>
              <a:buNone/>
              <a:tabLst/>
            </a:pPr>
            <a:endParaRPr lang="en-US" sz="3600">
              <a:solidFill>
                <a:srgbClr val="000000"/>
              </a:solidFill>
              <a:latin typeface="Verdana" pitchFamily="18"/>
              <a:ea typeface="ＭＳ Ｐゴシック" pitchFamily="2"/>
              <a:cs typeface="ＭＳ Ｐゴシック" pitchFamily="2"/>
            </a:endParaRPr>
          </a:p>
          <a:p>
            <a:pPr marL="0" marR="0" lvl="0" indent="0" rtl="0" hangingPunct="1">
              <a:lnSpc>
                <a:spcPct val="100000"/>
              </a:lnSpc>
              <a:buNone/>
              <a:tabLst/>
            </a:pPr>
            <a:endParaRPr lang="en-US" sz="3600">
              <a:solidFill>
                <a:srgbClr val="000000"/>
              </a:solidFill>
              <a:latin typeface="Verdana" pitchFamily="18"/>
              <a:ea typeface="ＭＳ Ｐゴシック" pitchFamily="2"/>
              <a:cs typeface="ＭＳ Ｐゴシック" pitchFamily="2"/>
            </a:endParaRPr>
          </a:p>
          <a:p>
            <a:pPr lvl="0"/>
            <a:r>
              <a:rPr lang="en-US" sz="3600">
                <a:solidFill>
                  <a:srgbClr val="000000"/>
                </a:solidFill>
                <a:latin typeface="Verdana" pitchFamily="18"/>
                <a:ea typeface="ＭＳ Ｐゴシック" pitchFamily="2"/>
                <a:cs typeface="ＭＳ Ｐゴシック" pitchFamily="2"/>
              </a:rPr>
              <a:t>3D Slicer integrates standard radiological viewing capabilities for MR, CT, PET and Ultrasound data in multiple image file formats, including </a:t>
            </a:r>
            <a:r>
              <a:rPr lang="en-US" sz="3600">
                <a:solidFill>
                  <a:srgbClr val="0000FF"/>
                </a:solidFill>
                <a:latin typeface="Verdana" pitchFamily="18"/>
                <a:ea typeface="ＭＳ Ｐゴシック" pitchFamily="2"/>
                <a:cs typeface="ＭＳ Ｐゴシック" pitchFamily="2"/>
              </a:rPr>
              <a:t>DICOM</a:t>
            </a:r>
            <a:r>
              <a:rPr lang="en-US" sz="3600">
                <a:solidFill>
                  <a:srgbClr val="000000"/>
                </a:solidFill>
                <a:latin typeface="Verdana" pitchFamily="18"/>
                <a:ea typeface="ＭＳ Ｐゴシック" pitchFamily="2"/>
                <a:cs typeface="ＭＳ Ｐゴシック" pitchFamily="2"/>
              </a:rPr>
              <a:t>. A </a:t>
            </a:r>
            <a:r>
              <a:rPr lang="en-US" sz="3600">
                <a:latin typeface="Verdana" pitchFamily="18"/>
                <a:ea typeface="ＭＳ Ｐゴシック" pitchFamily="2"/>
                <a:cs typeface="ＭＳ Ｐゴシック" pitchFamily="2"/>
              </a:rPr>
              <a:t>combined</a:t>
            </a:r>
            <a:r>
              <a:rPr lang="en-US" sz="3600">
                <a:solidFill>
                  <a:srgbClr val="0000FF"/>
                </a:solidFill>
                <a:latin typeface="Verdana" pitchFamily="18"/>
                <a:ea typeface="ＭＳ Ｐゴシック" pitchFamily="2"/>
                <a:cs typeface="ＭＳ Ｐゴシック" pitchFamily="2"/>
              </a:rPr>
              <a:t> visualization of multiple imaging modalities </a:t>
            </a:r>
            <a:r>
              <a:rPr lang="en-US" sz="3600">
                <a:solidFill>
                  <a:srgbClr val="000000"/>
                </a:solidFill>
                <a:latin typeface="Verdana" pitchFamily="18"/>
                <a:ea typeface="ＭＳ Ｐゴシック" pitchFamily="2"/>
                <a:cs typeface="ＭＳ Ｐゴシック" pitchFamily="2"/>
              </a:rPr>
              <a:t>and derived data can provide clinician scientists with an integrated understanding of anatomy and pathology.</a:t>
            </a:r>
          </a:p>
        </p:txBody>
      </p:sp>
      <p:sp>
        <p:nvSpPr>
          <p:cNvPr id="20" name="Freeform 19"/>
          <p:cNvSpPr/>
          <p:nvPr/>
        </p:nvSpPr>
        <p:spPr>
          <a:xfrm>
            <a:off x="18186479" y="22243642"/>
            <a:ext cx="14477761" cy="33526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ctr" anchorCtr="0" compatLnSpc="0"/>
          <a:lstStyle/>
          <a:p>
            <a:r>
              <a:rPr lang="en-US" sz="3600" dirty="0">
                <a:solidFill>
                  <a:srgbClr val="000000"/>
                </a:solidFill>
                <a:latin typeface="Verdana" pitchFamily="18"/>
                <a:ea typeface="ＭＳ Ｐゴシック" pitchFamily="2"/>
                <a:cs typeface="ＭＳ Ｐゴシック" pitchFamily="2"/>
              </a:rPr>
              <a:t>3D Slicer has been used in clinical research, with IRB clinical protocols appropriately created and managed. </a:t>
            </a:r>
            <a:r>
              <a:rPr lang="en-US" sz="3600">
                <a:latin typeface="Verdana"/>
                <a:cs typeface="Verdana"/>
              </a:rPr>
              <a:t>The extensible architecture of the software allows the development of specialized packages such as </a:t>
            </a:r>
            <a:r>
              <a:rPr lang="en-US" sz="3600">
                <a:solidFill>
                  <a:srgbClr val="0000FF"/>
                </a:solidFill>
                <a:latin typeface="Verdana"/>
                <a:cs typeface="Verdana"/>
              </a:rPr>
              <a:t>SlicerRT</a:t>
            </a:r>
            <a:r>
              <a:rPr lang="en-US" sz="3600">
                <a:latin typeface="Verdana"/>
                <a:cs typeface="Verdana"/>
              </a:rPr>
              <a:t> for radiotherapy research, and </a:t>
            </a:r>
            <a:r>
              <a:rPr lang="en-US" sz="3600">
                <a:solidFill>
                  <a:srgbClr val="0000FF"/>
                </a:solidFill>
                <a:latin typeface="Verdana"/>
                <a:cs typeface="Verdana"/>
              </a:rPr>
              <a:t>SlicerIGT</a:t>
            </a:r>
            <a:r>
              <a:rPr lang="en-US" sz="3600">
                <a:latin typeface="Verdana"/>
                <a:cs typeface="Verdana"/>
              </a:rPr>
              <a:t> for image-guided therapy.</a:t>
            </a:r>
          </a:p>
          <a:p>
            <a:pPr marL="0" marR="0" lvl="0" indent="0" rtl="0" hangingPunct="1">
              <a:lnSpc>
                <a:spcPct val="100000"/>
              </a:lnSpc>
              <a:buNone/>
              <a:tabLst/>
            </a:pPr>
            <a:r>
              <a:rPr lang="en-US" sz="3600" dirty="0">
                <a:solidFill>
                  <a:srgbClr val="000000"/>
                </a:solidFill>
                <a:latin typeface="Verdana" pitchFamily="18"/>
                <a:ea typeface="ＭＳ Ｐゴシック" pitchFamily="2"/>
                <a:cs typeface="ＭＳ Ｐゴシック" pitchFamily="2"/>
              </a:rPr>
              <a:t> In </a:t>
            </a:r>
            <a:r>
              <a:rPr lang="en-US" sz="3600" dirty="0">
                <a:solidFill>
                  <a:srgbClr val="003DCC"/>
                </a:solidFill>
                <a:latin typeface="Verdana Bold" pitchFamily="18"/>
                <a:ea typeface="ＭＳ Ｐゴシック" pitchFamily="2"/>
                <a:cs typeface="ＭＳ Ｐゴシック" pitchFamily="2"/>
              </a:rPr>
              <a:t>image-guided therapy</a:t>
            </a:r>
            <a:r>
              <a:rPr lang="en-US" sz="3600" dirty="0">
                <a:solidFill>
                  <a:srgbClr val="000000"/>
                </a:solidFill>
                <a:latin typeface="Verdana" pitchFamily="18"/>
                <a:ea typeface="ＭＳ Ｐゴシック" pitchFamily="2"/>
                <a:cs typeface="ＭＳ Ｐゴシック" pitchFamily="2"/>
              </a:rPr>
              <a:t> (IGT) research, Slicer is frequently used to construct and visualize collections of MRI data that are available pre- and intra-operatively, and to display the tracked spatial position of surgical instruments.</a:t>
            </a:r>
          </a:p>
          <a:p>
            <a:pPr marL="0" marR="0" lvl="0" indent="0" rtl="0" hangingPunct="1">
              <a:lnSpc>
                <a:spcPct val="100000"/>
              </a:lnSpc>
              <a:buNone/>
              <a:tabLst/>
            </a:pPr>
            <a:endParaRPr lang="en-US" sz="3600" dirty="0">
              <a:solidFill>
                <a:srgbClr val="000000"/>
              </a:solidFill>
              <a:latin typeface="Verdana"/>
              <a:ea typeface="ＭＳ Ｐゴシック" pitchFamily="2"/>
              <a:cs typeface="Verdana"/>
            </a:endParaRPr>
          </a:p>
        </p:txBody>
      </p:sp>
      <p:sp>
        <p:nvSpPr>
          <p:cNvPr id="21" name="Freeform 20"/>
          <p:cNvSpPr/>
          <p:nvPr/>
        </p:nvSpPr>
        <p:spPr>
          <a:xfrm>
            <a:off x="34785361" y="21221640"/>
            <a:ext cx="13792319" cy="22352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ctr" anchorCtr="0" compatLnSpc="0"/>
          <a:lstStyle/>
          <a:p>
            <a:pPr marL="0" marR="0" lvl="0" indent="0" rtl="0" hangingPunct="1">
              <a:lnSpc>
                <a:spcPct val="100000"/>
              </a:lnSpc>
              <a:buNone/>
              <a:tabLst/>
            </a:pPr>
            <a:r>
              <a:rPr lang="en-US" sz="3600">
                <a:solidFill>
                  <a:srgbClr val="000000"/>
                </a:solidFill>
                <a:latin typeface="Verdana" pitchFamily="18"/>
                <a:ea typeface="ＭＳ Ｐゴシック" pitchFamily="2"/>
                <a:cs typeface="ＭＳ Ｐゴシック" pitchFamily="2"/>
              </a:rPr>
              <a:t>To support user and developer communities and the effective translation of tools into the clinical research setting, the 3D Slicer Project provides many </a:t>
            </a:r>
            <a:r>
              <a:rPr lang="en-US" sz="3600">
                <a:solidFill>
                  <a:srgbClr val="003DCC"/>
                </a:solidFill>
                <a:latin typeface="Verdana Bold" pitchFamily="18"/>
                <a:ea typeface="ＭＳ Ｐゴシック" pitchFamily="2"/>
                <a:cs typeface="ＭＳ Ｐゴシック" pitchFamily="2"/>
              </a:rPr>
              <a:t>outreach materials and activities</a:t>
            </a:r>
            <a:r>
              <a:rPr lang="en-US" sz="3600">
                <a:solidFill>
                  <a:srgbClr val="000000"/>
                </a:solidFill>
                <a:latin typeface="Verdana" pitchFamily="18"/>
                <a:ea typeface="ＭＳ Ｐゴシック" pitchFamily="2"/>
                <a:cs typeface="ＭＳ Ｐゴシック" pitchFamily="2"/>
              </a:rPr>
              <a:t> including:</a:t>
            </a:r>
          </a:p>
        </p:txBody>
      </p:sp>
      <p:sp>
        <p:nvSpPr>
          <p:cNvPr id="23" name="Freeform 22"/>
          <p:cNvSpPr/>
          <p:nvPr/>
        </p:nvSpPr>
        <p:spPr>
          <a:xfrm>
            <a:off x="2692440" y="7201082"/>
            <a:ext cx="13665239" cy="10159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t" anchorCtr="0" compatLnSpc="0"/>
          <a:lstStyle/>
          <a:p>
            <a:pPr marL="0" marR="0" lvl="0" indent="0" rtl="0" hangingPunct="1">
              <a:lnSpc>
                <a:spcPct val="100000"/>
              </a:lnSpc>
              <a:spcBef>
                <a:spcPts val="1599"/>
              </a:spcBef>
              <a:spcAft>
                <a:spcPts val="0"/>
              </a:spcAft>
              <a:buNone/>
              <a:tabLst/>
            </a:pPr>
            <a:r>
              <a:rPr lang="en-US" sz="3200">
                <a:solidFill>
                  <a:srgbClr val="000000"/>
                </a:solidFill>
                <a:latin typeface="Verdana Bold" pitchFamily="18"/>
                <a:ea typeface="ＭＳ Ｐゴシック" pitchFamily="2"/>
                <a:cs typeface="ＭＳ Ｐゴシック" pitchFamily="2"/>
              </a:rPr>
              <a:t>3D Slicer is a multi-platform</a:t>
            </a:r>
            <a:r>
              <a:rPr lang="en-US" sz="3200">
                <a:solidFill>
                  <a:srgbClr val="000090"/>
                </a:solidFill>
                <a:latin typeface="Verdana Bold" pitchFamily="18"/>
                <a:ea typeface="ＭＳ Ｐゴシック" pitchFamily="2"/>
                <a:cs typeface="ＭＳ Ｐゴシック" pitchFamily="2"/>
              </a:rPr>
              <a:t>, </a:t>
            </a:r>
            <a:r>
              <a:rPr lang="en-US" sz="3200">
                <a:solidFill>
                  <a:srgbClr val="224DD5"/>
                </a:solidFill>
                <a:latin typeface="Verdana Bold" pitchFamily="18"/>
                <a:ea typeface="ＭＳ Ｐゴシック" pitchFamily="2"/>
                <a:cs typeface="ＭＳ Ｐゴシック" pitchFamily="2"/>
              </a:rPr>
              <a:t>free, open source and extensible </a:t>
            </a:r>
            <a:r>
              <a:rPr lang="en-US" sz="3200">
                <a:solidFill>
                  <a:srgbClr val="000000"/>
                </a:solidFill>
                <a:latin typeface="Verdana Bold" pitchFamily="18"/>
                <a:ea typeface="ＭＳ Ｐゴシック" pitchFamily="2"/>
                <a:cs typeface="ＭＳ Ｐゴシック" pitchFamily="2"/>
              </a:rPr>
              <a:t>software package for</a:t>
            </a:r>
            <a:r>
              <a:rPr lang="en-US" sz="3200">
                <a:solidFill>
                  <a:srgbClr val="224DD5"/>
                </a:solidFill>
                <a:latin typeface="Verdana Bold" pitchFamily="18"/>
                <a:ea typeface="ＭＳ Ｐゴシック" pitchFamily="2"/>
                <a:cs typeface="ＭＳ Ｐゴシック" pitchFamily="2"/>
              </a:rPr>
              <a:t> visualization</a:t>
            </a:r>
            <a:r>
              <a:rPr lang="en-US" sz="3200">
                <a:solidFill>
                  <a:srgbClr val="000000"/>
                </a:solidFill>
                <a:latin typeface="Verdana Bold" pitchFamily="18"/>
                <a:ea typeface="ＭＳ Ｐゴシック" pitchFamily="2"/>
                <a:cs typeface="ＭＳ Ｐゴシック" pitchFamily="2"/>
              </a:rPr>
              <a:t> and </a:t>
            </a:r>
            <a:r>
              <a:rPr lang="en-US" sz="3200">
                <a:solidFill>
                  <a:srgbClr val="224DD5"/>
                </a:solidFill>
                <a:latin typeface="Verdana Bold" pitchFamily="18"/>
                <a:ea typeface="ＭＳ Ｐゴシック" pitchFamily="2"/>
                <a:cs typeface="ＭＳ Ｐゴシック" pitchFamily="2"/>
              </a:rPr>
              <a:t>medical image computing</a:t>
            </a:r>
            <a:r>
              <a:rPr lang="en-US" sz="3200">
                <a:solidFill>
                  <a:srgbClr val="000000"/>
                </a:solidFill>
                <a:latin typeface="Verdana Bold" pitchFamily="18"/>
                <a:ea typeface="ＭＳ Ｐゴシック" pitchFamily="2"/>
                <a:cs typeface="ＭＳ Ｐゴシック" pitchFamily="2"/>
              </a:rPr>
              <a:t>.</a:t>
            </a:r>
          </a:p>
        </p:txBody>
      </p:sp>
      <p:pic>
        <p:nvPicPr>
          <p:cNvPr id="24" name="Picture 23"/>
          <p:cNvPicPr>
            <a:picLocks noChangeAspect="1"/>
          </p:cNvPicPr>
          <p:nvPr/>
        </p:nvPicPr>
        <p:blipFill>
          <a:blip r:embed="rId4">
            <a:lum/>
            <a:alphaModFix/>
          </a:blip>
          <a:srcRect/>
          <a:stretch>
            <a:fillRect/>
          </a:stretch>
        </p:blipFill>
        <p:spPr>
          <a:xfrm>
            <a:off x="2197081" y="33620040"/>
            <a:ext cx="9156600" cy="1681200"/>
          </a:xfrm>
          <a:prstGeom prst="rect">
            <a:avLst/>
          </a:prstGeom>
          <a:noFill/>
          <a:ln>
            <a:noFill/>
          </a:ln>
        </p:spPr>
      </p:pic>
      <p:pic>
        <p:nvPicPr>
          <p:cNvPr id="25" name="Picture 24"/>
          <p:cNvPicPr>
            <a:picLocks noChangeAspect="1"/>
          </p:cNvPicPr>
          <p:nvPr/>
        </p:nvPicPr>
        <p:blipFill>
          <a:blip r:embed="rId5">
            <a:lum/>
            <a:alphaModFix/>
          </a:blip>
          <a:srcRect/>
          <a:stretch>
            <a:fillRect/>
          </a:stretch>
        </p:blipFill>
        <p:spPr>
          <a:xfrm>
            <a:off x="11638081" y="33527880"/>
            <a:ext cx="9464400" cy="1866960"/>
          </a:xfrm>
          <a:prstGeom prst="rect">
            <a:avLst/>
          </a:prstGeom>
          <a:noFill/>
          <a:ln>
            <a:noFill/>
          </a:ln>
        </p:spPr>
      </p:pic>
      <p:pic>
        <p:nvPicPr>
          <p:cNvPr id="26" name="Picture 25"/>
          <p:cNvPicPr>
            <a:picLocks noChangeAspect="1"/>
          </p:cNvPicPr>
          <p:nvPr/>
        </p:nvPicPr>
        <p:blipFill>
          <a:blip r:embed="rId6">
            <a:lum/>
            <a:alphaModFix/>
          </a:blip>
          <a:srcRect/>
          <a:stretch>
            <a:fillRect/>
          </a:stretch>
        </p:blipFill>
        <p:spPr>
          <a:xfrm>
            <a:off x="20934360" y="33786720"/>
            <a:ext cx="9144000" cy="1349280"/>
          </a:xfrm>
          <a:prstGeom prst="rect">
            <a:avLst/>
          </a:prstGeom>
          <a:noFill/>
          <a:ln>
            <a:noFill/>
          </a:ln>
        </p:spPr>
      </p:pic>
      <p:pic>
        <p:nvPicPr>
          <p:cNvPr id="27" name="Picture 26"/>
          <p:cNvPicPr>
            <a:picLocks noChangeAspect="1"/>
          </p:cNvPicPr>
          <p:nvPr/>
        </p:nvPicPr>
        <p:blipFill>
          <a:blip r:embed="rId7">
            <a:lum/>
            <a:alphaModFix/>
          </a:blip>
          <a:srcRect/>
          <a:stretch>
            <a:fillRect/>
          </a:stretch>
        </p:blipFill>
        <p:spPr>
          <a:xfrm>
            <a:off x="29946599" y="33623282"/>
            <a:ext cx="8802721" cy="1676519"/>
          </a:xfrm>
          <a:prstGeom prst="rect">
            <a:avLst/>
          </a:prstGeom>
          <a:noFill/>
          <a:ln>
            <a:noFill/>
          </a:ln>
        </p:spPr>
      </p:pic>
      <p:pic>
        <p:nvPicPr>
          <p:cNvPr id="28" name="Picture 27"/>
          <p:cNvPicPr>
            <a:picLocks noChangeAspect="1"/>
          </p:cNvPicPr>
          <p:nvPr/>
        </p:nvPicPr>
        <p:blipFill>
          <a:blip r:embed="rId8">
            <a:lum/>
            <a:alphaModFix/>
          </a:blip>
          <a:srcRect/>
          <a:stretch>
            <a:fillRect/>
          </a:stretch>
        </p:blipFill>
        <p:spPr>
          <a:xfrm>
            <a:off x="38547719" y="33680520"/>
            <a:ext cx="8677080" cy="1562040"/>
          </a:xfrm>
          <a:prstGeom prst="rect">
            <a:avLst/>
          </a:prstGeom>
          <a:noFill/>
          <a:ln>
            <a:noFill/>
          </a:ln>
        </p:spPr>
      </p:pic>
      <p:sp>
        <p:nvSpPr>
          <p:cNvPr id="35" name="Freeform 34"/>
          <p:cNvSpPr/>
          <p:nvPr/>
        </p:nvSpPr>
        <p:spPr>
          <a:xfrm>
            <a:off x="2502001" y="21069360"/>
            <a:ext cx="14300279" cy="33526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ctr" anchorCtr="0" compatLnSpc="0"/>
          <a:lstStyle/>
          <a:p>
            <a:pPr marL="0" marR="0" lvl="0" indent="0" rtl="0" hangingPunct="1">
              <a:lnSpc>
                <a:spcPct val="100000"/>
              </a:lnSpc>
              <a:buNone/>
              <a:tabLst/>
            </a:pPr>
            <a:r>
              <a:rPr lang="en-US" sz="3200" dirty="0">
                <a:solidFill>
                  <a:srgbClr val="000000"/>
                </a:solidFill>
                <a:latin typeface="Verdana" pitchFamily="34" charset="0"/>
                <a:ea typeface="ＭＳ Ｐゴシック" pitchFamily="2"/>
                <a:cs typeface="ＭＳ Ｐゴシック" pitchFamily="2"/>
              </a:rPr>
              <a:t>Many hundreds of </a:t>
            </a:r>
            <a:r>
              <a:rPr lang="en-US" sz="3200" dirty="0">
                <a:solidFill>
                  <a:srgbClr val="003DCC"/>
                </a:solidFill>
                <a:latin typeface="Verdana" pitchFamily="34" charset="0"/>
                <a:ea typeface="ＭＳ Ｐゴシック" pitchFamily="2"/>
                <a:cs typeface="ＭＳ Ｐゴシック" pitchFamily="2"/>
              </a:rPr>
              <a:t>imaging biomarkers</a:t>
            </a:r>
            <a:r>
              <a:rPr lang="en-US" sz="3200" dirty="0">
                <a:solidFill>
                  <a:srgbClr val="000000"/>
                </a:solidFill>
                <a:latin typeface="Verdana" pitchFamily="34" charset="0"/>
                <a:ea typeface="ＭＳ Ｐゴシック" pitchFamily="2"/>
                <a:cs typeface="ＭＳ Ｐゴシック" pitchFamily="2"/>
              </a:rPr>
              <a:t> are used in clinical practice, drug discovery and development. A free and open source platform can improve access to standard methods of image quantification and rapidly translate experimental methods into the clinical research setting for validation and refinement.</a:t>
            </a:r>
          </a:p>
        </p:txBody>
      </p:sp>
      <p:sp>
        <p:nvSpPr>
          <p:cNvPr id="36" name="Freeform 35"/>
          <p:cNvSpPr/>
          <p:nvPr/>
        </p:nvSpPr>
        <p:spPr>
          <a:xfrm>
            <a:off x="33837039" y="18220294"/>
            <a:ext cx="3415769" cy="3812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t" anchorCtr="0" compatLnSpc="0"/>
          <a:lstStyle/>
          <a:p>
            <a:pPr marL="0" marR="0" lvl="0" indent="0" rtl="0" hangingPunct="1">
              <a:lnSpc>
                <a:spcPct val="100000"/>
              </a:lnSpc>
              <a:buNone/>
              <a:tabLst/>
            </a:pPr>
            <a:r>
              <a:rPr lang="en-US" sz="1400" dirty="0">
                <a:solidFill>
                  <a:srgbClr val="343434"/>
                </a:solidFill>
                <a:latin typeface="Verdana" pitchFamily="18"/>
                <a:ea typeface="ＭＳ Ｐゴシック" pitchFamily="2"/>
                <a:cs typeface="ＭＳ Ｐゴシック" pitchFamily="2"/>
              </a:rPr>
              <a:t>Deterministic DTI </a:t>
            </a:r>
            <a:r>
              <a:rPr lang="en-US" sz="1400" dirty="0" err="1">
                <a:solidFill>
                  <a:srgbClr val="343434"/>
                </a:solidFill>
                <a:latin typeface="Verdana" pitchFamily="18"/>
                <a:ea typeface="ＭＳ Ｐゴシック" pitchFamily="2"/>
                <a:cs typeface="ＭＳ Ｐゴシック" pitchFamily="2"/>
              </a:rPr>
              <a:t>tractography</a:t>
            </a:r>
            <a:r>
              <a:rPr lang="en-US" sz="1400" dirty="0">
                <a:solidFill>
                  <a:srgbClr val="343434"/>
                </a:solidFill>
                <a:latin typeface="Verdana" pitchFamily="18"/>
                <a:ea typeface="ＭＳ Ｐゴシック" pitchFamily="2"/>
                <a:cs typeface="ＭＳ Ｐゴシック" pitchFamily="2"/>
              </a:rPr>
              <a:t> in a neurosurgical case.</a:t>
            </a:r>
          </a:p>
        </p:txBody>
      </p:sp>
      <p:sp>
        <p:nvSpPr>
          <p:cNvPr id="40" name="Freeform 39"/>
          <p:cNvSpPr/>
          <p:nvPr/>
        </p:nvSpPr>
        <p:spPr>
          <a:xfrm>
            <a:off x="2788548" y="9396403"/>
            <a:ext cx="5627880" cy="308733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D6E0FF"/>
          </a:solidFill>
          <a:ln w="25560">
            <a:solidFill>
              <a:srgbClr val="81A2DF"/>
            </a:solidFill>
            <a:prstDash val="solid"/>
            <a:round/>
          </a:ln>
        </p:spPr>
        <p:txBody>
          <a:bodyPr vert="horz" wrap="none" lIns="90000" tIns="46800" rIns="90000" bIns="46800" anchor="ctr" anchorCtr="0" compatLnSpc="0"/>
          <a:lstStyle/>
          <a:p>
            <a:pPr lvl="0" rtl="0" hangingPunct="0">
              <a:buNone/>
              <a:tabLst/>
            </a:pPr>
            <a:endParaRPr lang="en-US" sz="2400">
              <a:latin typeface="Times New Roman" pitchFamily="18"/>
              <a:ea typeface="Andale Sans UI" pitchFamily="2"/>
              <a:cs typeface="Tahoma" pitchFamily="2"/>
            </a:endParaRPr>
          </a:p>
        </p:txBody>
      </p:sp>
      <p:sp>
        <p:nvSpPr>
          <p:cNvPr id="41" name="Freeform 40"/>
          <p:cNvSpPr/>
          <p:nvPr/>
        </p:nvSpPr>
        <p:spPr>
          <a:xfrm>
            <a:off x="2844224" y="8945280"/>
            <a:ext cx="5537160" cy="2194672"/>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t" anchorCtr="0" compatLnSpc="0"/>
          <a:lstStyle/>
          <a:p>
            <a:pPr marL="0" marR="0" lvl="0" indent="0" rtl="0" hangingPunct="1">
              <a:lnSpc>
                <a:spcPct val="100000"/>
              </a:lnSpc>
              <a:spcBef>
                <a:spcPts val="1199"/>
              </a:spcBef>
              <a:spcAft>
                <a:spcPts val="0"/>
              </a:spcAft>
              <a:buNone/>
              <a:tabLst/>
            </a:pPr>
            <a:endParaRPr lang="en-US" sz="2400">
              <a:solidFill>
                <a:srgbClr val="000000"/>
              </a:solidFill>
              <a:latin typeface="Verdana" pitchFamily="18"/>
              <a:ea typeface="ＭＳ Ｐゴシック" pitchFamily="2"/>
              <a:cs typeface="ＭＳ Ｐゴシック" pitchFamily="2"/>
            </a:endParaRPr>
          </a:p>
          <a:p>
            <a:pPr marL="0" marR="0" lvl="0" indent="0" rtl="0" hangingPunct="1">
              <a:lnSpc>
                <a:spcPct val="100000"/>
              </a:lnSpc>
              <a:spcBef>
                <a:spcPts val="1199"/>
              </a:spcBef>
              <a:spcAft>
                <a:spcPts val="0"/>
              </a:spcAft>
              <a:buClr>
                <a:srgbClr val="000000"/>
              </a:buClr>
              <a:buSzPct val="100000"/>
              <a:buFont typeface="Verdana" pitchFamily="34"/>
              <a:buChar char="•"/>
              <a:tabLst/>
            </a:pPr>
            <a:r>
              <a:rPr lang="en-US" sz="2400">
                <a:solidFill>
                  <a:srgbClr val="000000"/>
                </a:solidFill>
                <a:latin typeface="Verdana" pitchFamily="18"/>
                <a:ea typeface="ＭＳ Ｐゴシック" pitchFamily="2"/>
                <a:cs typeface="ＭＳ Ｐゴシック" pitchFamily="2"/>
              </a:rPr>
              <a:t>Multi-modality imaging including, MRI, CT, US, nuclear medicine, and microscopy</a:t>
            </a:r>
          </a:p>
          <a:p>
            <a:pPr marL="0" marR="0" lvl="0" indent="0" rtl="0" hangingPunct="1">
              <a:lnSpc>
                <a:spcPct val="100000"/>
              </a:lnSpc>
              <a:spcBef>
                <a:spcPts val="1199"/>
              </a:spcBef>
              <a:spcAft>
                <a:spcPts val="0"/>
              </a:spcAft>
              <a:buClr>
                <a:srgbClr val="000000"/>
              </a:buClr>
              <a:buSzPct val="100000"/>
              <a:buFont typeface="Verdana" pitchFamily="34"/>
              <a:buChar char="•"/>
              <a:tabLst/>
            </a:pPr>
            <a:r>
              <a:rPr lang="en-US" sz="2400">
                <a:solidFill>
                  <a:srgbClr val="000000"/>
                </a:solidFill>
                <a:latin typeface="Verdana" pitchFamily="18"/>
                <a:ea typeface="ＭＳ Ｐゴシック" pitchFamily="2"/>
                <a:cs typeface="ＭＳ Ｐゴシック" pitchFamily="2"/>
              </a:rPr>
              <a:t>Multi organ from head to toe</a:t>
            </a:r>
          </a:p>
          <a:p>
            <a:pPr marL="0" marR="0" lvl="0" indent="0" rtl="0" hangingPunct="1">
              <a:lnSpc>
                <a:spcPct val="100000"/>
              </a:lnSpc>
              <a:spcBef>
                <a:spcPts val="1199"/>
              </a:spcBef>
              <a:spcAft>
                <a:spcPts val="0"/>
              </a:spcAft>
              <a:buClr>
                <a:srgbClr val="000000"/>
              </a:buClr>
              <a:buSzPct val="100000"/>
              <a:buFont typeface="Verdana" pitchFamily="34"/>
              <a:buChar char="•"/>
              <a:tabLst/>
            </a:pPr>
            <a:r>
              <a:rPr lang="en-US" sz="2400">
                <a:solidFill>
                  <a:srgbClr val="000000"/>
                </a:solidFill>
                <a:latin typeface="Verdana" pitchFamily="18"/>
                <a:ea typeface="ＭＳ Ｐゴシック" pitchFamily="2"/>
                <a:cs typeface="ＭＳ Ｐゴシック" pitchFamily="2"/>
              </a:rPr>
              <a:t>Bidirectional interface for devices</a:t>
            </a:r>
          </a:p>
          <a:p>
            <a:pPr marL="0" marR="0" lvl="0" indent="0" rtl="0" hangingPunct="1">
              <a:lnSpc>
                <a:spcPct val="100000"/>
              </a:lnSpc>
              <a:spcBef>
                <a:spcPts val="1199"/>
              </a:spcBef>
              <a:spcAft>
                <a:spcPts val="0"/>
              </a:spcAft>
              <a:buClr>
                <a:srgbClr val="000000"/>
              </a:buClr>
              <a:buSzPct val="100000"/>
              <a:buFont typeface="Verdana" pitchFamily="34"/>
              <a:buChar char="•"/>
              <a:tabLst/>
            </a:pPr>
            <a:r>
              <a:rPr lang="en-US" sz="2400">
                <a:solidFill>
                  <a:srgbClr val="000000"/>
                </a:solidFill>
                <a:latin typeface="Verdana" pitchFamily="18"/>
                <a:ea typeface="ＭＳ Ｐゴシック" pitchFamily="2"/>
                <a:cs typeface="ＭＳ Ｐゴシック" pitchFamily="2"/>
              </a:rPr>
              <a:t>Expandable and interfaced to multiple toolkits</a:t>
            </a:r>
          </a:p>
        </p:txBody>
      </p:sp>
      <p:sp>
        <p:nvSpPr>
          <p:cNvPr id="47" name="Freeform 46"/>
          <p:cNvSpPr/>
          <p:nvPr/>
        </p:nvSpPr>
        <p:spPr>
          <a:xfrm>
            <a:off x="2711725" y="8277608"/>
            <a:ext cx="13462201" cy="13715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t" anchorCtr="0" compatLnSpc="0"/>
          <a:lstStyle/>
          <a:p>
            <a:pPr marL="0" marR="0" lvl="0" indent="0" rtl="0" hangingPunct="1">
              <a:lnSpc>
                <a:spcPct val="100000"/>
              </a:lnSpc>
              <a:spcBef>
                <a:spcPts val="1199"/>
              </a:spcBef>
              <a:spcAft>
                <a:spcPts val="0"/>
              </a:spcAft>
              <a:buNone/>
              <a:tabLst/>
            </a:pPr>
            <a:r>
              <a:rPr lang="en-US" sz="3200">
                <a:solidFill>
                  <a:srgbClr val="000000"/>
                </a:solidFill>
                <a:latin typeface="Verdana" pitchFamily="18"/>
                <a:ea typeface="ＭＳ Ｐゴシック" pitchFamily="2"/>
                <a:cs typeface="ＭＳ Ｐゴシック" pitchFamily="2"/>
              </a:rPr>
              <a:t>The software platform is </a:t>
            </a:r>
            <a:r>
              <a:rPr lang="en-US" sz="3200">
                <a:solidFill>
                  <a:srgbClr val="003DCC"/>
                </a:solidFill>
                <a:latin typeface="Verdana Bold" pitchFamily="18"/>
                <a:ea typeface="ＭＳ Ｐゴシック" pitchFamily="2"/>
                <a:cs typeface="ＭＳ Ｐゴシック" pitchFamily="2"/>
              </a:rPr>
              <a:t>community created</a:t>
            </a:r>
            <a:r>
              <a:rPr lang="en-US" sz="3200">
                <a:solidFill>
                  <a:srgbClr val="000000"/>
                </a:solidFill>
                <a:latin typeface="Verdana" pitchFamily="18"/>
                <a:ea typeface="ＭＳ Ｐゴシック" pitchFamily="2"/>
                <a:cs typeface="ＭＳ Ｐゴシック" pitchFamily="2"/>
              </a:rPr>
              <a:t> for the purpose of subject specific medical image analysis and visualization.</a:t>
            </a:r>
          </a:p>
        </p:txBody>
      </p:sp>
      <p:sp>
        <p:nvSpPr>
          <p:cNvPr id="49" name="Freeform 48"/>
          <p:cNvSpPr/>
          <p:nvPr/>
        </p:nvSpPr>
        <p:spPr>
          <a:xfrm>
            <a:off x="23912603" y="27962697"/>
            <a:ext cx="297558" cy="430887"/>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0" tIns="0" rIns="40680" bIns="0" anchor="t" anchorCtr="0" compatLnSpc="0">
            <a:spAutoFit/>
          </a:bodyPr>
          <a:lstStyle/>
          <a:p>
            <a:pPr marL="39600" marR="0" lvl="0" indent="0" rtl="0" hangingPunct="1">
              <a:buNone/>
              <a:tabLst/>
            </a:pPr>
            <a:r>
              <a:rPr lang="en-US" sz="2800" b="1">
                <a:solidFill>
                  <a:srgbClr val="FFFFFF"/>
                </a:solidFill>
                <a:latin typeface="Times New Roman" pitchFamily="18"/>
                <a:ea typeface="ＭＳ Ｐゴシック" pitchFamily="2"/>
                <a:cs typeface="ＭＳ Ｐゴシック" pitchFamily="2"/>
              </a:rPr>
              <a:t>A</a:t>
            </a:r>
          </a:p>
        </p:txBody>
      </p:sp>
      <p:sp>
        <p:nvSpPr>
          <p:cNvPr id="50" name="Freeform 49"/>
          <p:cNvSpPr/>
          <p:nvPr/>
        </p:nvSpPr>
        <p:spPr>
          <a:xfrm>
            <a:off x="26737162" y="27962697"/>
            <a:ext cx="284734" cy="430887"/>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0" tIns="0" rIns="40680" bIns="0" anchor="t" anchorCtr="0" compatLnSpc="0">
            <a:spAutoFit/>
          </a:bodyPr>
          <a:lstStyle/>
          <a:p>
            <a:pPr marL="39600" marR="0" lvl="0" indent="0" rtl="0" hangingPunct="1">
              <a:buNone/>
              <a:tabLst/>
            </a:pPr>
            <a:r>
              <a:rPr lang="en-US" sz="2800" b="1">
                <a:solidFill>
                  <a:srgbClr val="FFFFFF"/>
                </a:solidFill>
                <a:latin typeface="Times New Roman" pitchFamily="18"/>
                <a:ea typeface="ＭＳ Ｐゴシック" pitchFamily="2"/>
                <a:cs typeface="ＭＳ Ｐゴシック" pitchFamily="2"/>
              </a:rPr>
              <a:t>B</a:t>
            </a:r>
          </a:p>
        </p:txBody>
      </p:sp>
      <p:sp>
        <p:nvSpPr>
          <p:cNvPr id="51" name="Freeform 50"/>
          <p:cNvSpPr/>
          <p:nvPr/>
        </p:nvSpPr>
        <p:spPr>
          <a:xfrm>
            <a:off x="23933121" y="30096057"/>
            <a:ext cx="300388" cy="430887"/>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0" tIns="0" rIns="40680" bIns="0" anchor="t" anchorCtr="0" compatLnSpc="0">
            <a:spAutoFit/>
          </a:bodyPr>
          <a:lstStyle/>
          <a:p>
            <a:pPr marL="39600" marR="0" lvl="0" indent="0" rtl="0" hangingPunct="1">
              <a:buNone/>
              <a:tabLst/>
            </a:pPr>
            <a:r>
              <a:rPr lang="en-US" sz="2800" b="1">
                <a:solidFill>
                  <a:srgbClr val="FFFFFF"/>
                </a:solidFill>
                <a:latin typeface="Times New Roman" pitchFamily="18"/>
                <a:ea typeface="ＭＳ Ｐゴシック" pitchFamily="2"/>
                <a:cs typeface="ＭＳ Ｐゴシック" pitchFamily="2"/>
              </a:rPr>
              <a:t>C</a:t>
            </a:r>
          </a:p>
        </p:txBody>
      </p:sp>
      <p:sp>
        <p:nvSpPr>
          <p:cNvPr id="52" name="Freeform 51"/>
          <p:cNvSpPr/>
          <p:nvPr/>
        </p:nvSpPr>
        <p:spPr>
          <a:xfrm>
            <a:off x="26747601" y="30096057"/>
            <a:ext cx="313212" cy="430887"/>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0" tIns="0" rIns="40680" bIns="0" anchor="t" anchorCtr="0" compatLnSpc="0">
            <a:spAutoFit/>
          </a:bodyPr>
          <a:lstStyle/>
          <a:p>
            <a:pPr marL="39600" marR="0" lvl="0" indent="0" rtl="0" hangingPunct="1">
              <a:buNone/>
              <a:tabLst/>
            </a:pPr>
            <a:r>
              <a:rPr lang="en-US" sz="2800" b="1">
                <a:solidFill>
                  <a:srgbClr val="FFFFFF"/>
                </a:solidFill>
                <a:latin typeface="Times New Roman" pitchFamily="18"/>
                <a:ea typeface="ＭＳ Ｐゴシック" pitchFamily="2"/>
                <a:cs typeface="ＭＳ Ｐゴシック" pitchFamily="2"/>
              </a:rPr>
              <a:t>D</a:t>
            </a:r>
          </a:p>
        </p:txBody>
      </p:sp>
      <p:pic>
        <p:nvPicPr>
          <p:cNvPr id="56" name="Picture 55"/>
          <p:cNvPicPr>
            <a:picLocks noChangeAspect="1"/>
          </p:cNvPicPr>
          <p:nvPr/>
        </p:nvPicPr>
        <p:blipFill>
          <a:blip r:embed="rId9">
            <a:lum/>
            <a:alphaModFix/>
          </a:blip>
          <a:srcRect/>
          <a:stretch>
            <a:fillRect/>
          </a:stretch>
        </p:blipFill>
        <p:spPr>
          <a:xfrm>
            <a:off x="20466957" y="27704880"/>
            <a:ext cx="3030724" cy="2270011"/>
          </a:xfrm>
          <a:prstGeom prst="rect">
            <a:avLst/>
          </a:prstGeom>
          <a:noFill/>
          <a:ln>
            <a:noFill/>
          </a:ln>
        </p:spPr>
      </p:pic>
      <p:sp>
        <p:nvSpPr>
          <p:cNvPr id="57" name="Freeform 56"/>
          <p:cNvSpPr/>
          <p:nvPr/>
        </p:nvSpPr>
        <p:spPr>
          <a:xfrm>
            <a:off x="18016134" y="30089345"/>
            <a:ext cx="4589866" cy="26668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t" anchorCtr="0" compatLnSpc="0"/>
          <a:lstStyle/>
          <a:p>
            <a:pPr marL="0" marR="0" lvl="0" indent="0" rtl="0" hangingPunct="1">
              <a:lnSpc>
                <a:spcPct val="100000"/>
              </a:lnSpc>
              <a:buNone/>
              <a:tabLst/>
            </a:pPr>
            <a:r>
              <a:rPr lang="en-US" sz="1200" dirty="0">
                <a:solidFill>
                  <a:srgbClr val="000000"/>
                </a:solidFill>
                <a:latin typeface="Verdana" pitchFamily="18"/>
                <a:ea typeface="ＭＳ Ｐゴシック" pitchFamily="2"/>
                <a:cs typeface="ＭＳ Ｐゴシック" pitchFamily="2"/>
              </a:rPr>
              <a:t>3D Slicer has been used extensively for brain tumor resection planning and guidance during the surgery.</a:t>
            </a:r>
          </a:p>
          <a:p>
            <a:pPr marL="0" marR="0" lvl="0" indent="0" rtl="0" hangingPunct="1">
              <a:lnSpc>
                <a:spcPct val="100000"/>
              </a:lnSpc>
              <a:buNone/>
              <a:tabLst/>
            </a:pPr>
            <a:endParaRPr lang="en-US" sz="1200" dirty="0">
              <a:solidFill>
                <a:srgbClr val="000000"/>
              </a:solidFill>
              <a:latin typeface="Verdana" pitchFamily="18"/>
              <a:ea typeface="ＭＳ Ｐゴシック" pitchFamily="2"/>
              <a:cs typeface="ＭＳ Ｐゴシック" pitchFamily="2"/>
            </a:endParaRPr>
          </a:p>
          <a:p>
            <a:pPr marL="0" marR="0" lvl="0" indent="0" rtl="0" hangingPunct="1">
              <a:lnSpc>
                <a:spcPct val="100000"/>
              </a:lnSpc>
              <a:buNone/>
              <a:tabLst/>
            </a:pPr>
            <a:r>
              <a:rPr lang="en-US" sz="1200" dirty="0">
                <a:solidFill>
                  <a:srgbClr val="000000"/>
                </a:solidFill>
                <a:latin typeface="Verdana" pitchFamily="18"/>
                <a:ea typeface="ＭＳ Ｐゴシック" pitchFamily="2"/>
                <a:cs typeface="ＭＳ Ｐゴシック" pitchFamily="2"/>
              </a:rPr>
              <a:t>Integration of 3D Slicer with the surgical navigation </a:t>
            </a:r>
            <a:r>
              <a:rPr lang="en-US" sz="1200" dirty="0" err="1">
                <a:solidFill>
                  <a:srgbClr val="000000"/>
                </a:solidFill>
                <a:latin typeface="Verdana" pitchFamily="18"/>
                <a:ea typeface="ＭＳ Ｐゴシック" pitchFamily="2"/>
                <a:cs typeface="ＭＳ Ｐゴシック" pitchFamily="2"/>
              </a:rPr>
              <a:t>BrainLab</a:t>
            </a:r>
            <a:r>
              <a:rPr lang="en-US" sz="1200" dirty="0">
                <a:solidFill>
                  <a:srgbClr val="000000"/>
                </a:solidFill>
                <a:latin typeface="Verdana" pitchFamily="18"/>
                <a:ea typeface="ＭＳ Ｐゴシック" pitchFamily="2"/>
                <a:cs typeface="ＭＳ Ｐゴシック" pitchFamily="2"/>
              </a:rPr>
              <a:t> system allows to track surgical instruments in real-time, and transfer the position to 3D Slicer. This enables intra-operative context-dependent visualization of the critical structures in the proximity of the surgical tool.</a:t>
            </a:r>
          </a:p>
          <a:p>
            <a:pPr marL="0" marR="0" lvl="0" indent="0" rtl="0" hangingPunct="1">
              <a:lnSpc>
                <a:spcPct val="100000"/>
              </a:lnSpc>
              <a:buNone/>
              <a:tabLst/>
            </a:pPr>
            <a:endParaRPr lang="en-US" sz="1200" dirty="0">
              <a:solidFill>
                <a:srgbClr val="000000"/>
              </a:solidFill>
              <a:latin typeface="Verdana" pitchFamily="18"/>
              <a:ea typeface="ＭＳ Ｐゴシック" pitchFamily="2"/>
              <a:cs typeface="ＭＳ Ｐゴシック" pitchFamily="2"/>
            </a:endParaRPr>
          </a:p>
          <a:p>
            <a:pPr marL="0" marR="0" lvl="0" indent="0" rtl="0" hangingPunct="1">
              <a:lnSpc>
                <a:spcPct val="100000"/>
              </a:lnSpc>
              <a:buNone/>
              <a:tabLst/>
            </a:pPr>
            <a:r>
              <a:rPr lang="en-US" sz="1200" dirty="0">
                <a:solidFill>
                  <a:srgbClr val="000000"/>
                </a:solidFill>
                <a:latin typeface="Verdana" pitchFamily="18"/>
                <a:ea typeface="ＭＳ Ｐゴシック" pitchFamily="2"/>
                <a:cs typeface="ＭＳ Ｐゴシック" pitchFamily="2"/>
              </a:rPr>
              <a:t>This project is a joint collaboration between BWH, Yale University and </a:t>
            </a:r>
            <a:r>
              <a:rPr lang="en-US" sz="1200" dirty="0" err="1">
                <a:solidFill>
                  <a:srgbClr val="000000"/>
                </a:solidFill>
                <a:latin typeface="Verdana" pitchFamily="18"/>
                <a:ea typeface="ＭＳ Ｐゴシック" pitchFamily="2"/>
                <a:cs typeface="ＭＳ Ｐゴシック" pitchFamily="2"/>
              </a:rPr>
              <a:t>BrainLab</a:t>
            </a:r>
            <a:r>
              <a:rPr lang="en-US" sz="1200" dirty="0">
                <a:solidFill>
                  <a:srgbClr val="000000"/>
                </a:solidFill>
                <a:latin typeface="Verdana" pitchFamily="18"/>
                <a:ea typeface="ＭＳ Ｐゴシック" pitchFamily="2"/>
                <a:cs typeface="ＭＳ Ｐゴシック" pitchFamily="2"/>
              </a:rPr>
              <a:t>.</a:t>
            </a:r>
          </a:p>
        </p:txBody>
      </p:sp>
      <p:sp>
        <p:nvSpPr>
          <p:cNvPr id="58" name="Freeform 57"/>
          <p:cNvSpPr/>
          <p:nvPr/>
        </p:nvSpPr>
        <p:spPr>
          <a:xfrm>
            <a:off x="17953898" y="26511445"/>
            <a:ext cx="3358392" cy="2769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0" tIns="0" rIns="40680" bIns="0" anchor="t" anchorCtr="0" compatLnSpc="0">
            <a:spAutoFit/>
          </a:bodyPr>
          <a:lstStyle/>
          <a:p>
            <a:pPr marL="39600" marR="0" lvl="0" indent="0" rtl="0" hangingPunct="1">
              <a:lnSpc>
                <a:spcPct val="100000"/>
              </a:lnSpc>
              <a:buNone/>
              <a:tabLst/>
            </a:pPr>
            <a:r>
              <a:rPr lang="en-US" sz="1800">
                <a:solidFill>
                  <a:srgbClr val="003DCC"/>
                </a:solidFill>
                <a:latin typeface="Verdana" pitchFamily="18"/>
                <a:ea typeface="ＭＳ Ｐゴシック" pitchFamily="2"/>
                <a:cs typeface="ＭＳ Ｐゴシック" pitchFamily="2"/>
              </a:rPr>
              <a:t>Image-Guided Neurosurgery</a:t>
            </a:r>
          </a:p>
        </p:txBody>
      </p:sp>
      <p:pic>
        <p:nvPicPr>
          <p:cNvPr id="60" name="Picture 59"/>
          <p:cNvPicPr>
            <a:picLocks noChangeAspect="1"/>
          </p:cNvPicPr>
          <p:nvPr/>
        </p:nvPicPr>
        <p:blipFill>
          <a:blip r:embed="rId10">
            <a:lum/>
            <a:alphaModFix/>
          </a:blip>
          <a:srcRect/>
          <a:stretch>
            <a:fillRect/>
          </a:stretch>
        </p:blipFill>
        <p:spPr>
          <a:xfrm>
            <a:off x="25585776" y="26959622"/>
            <a:ext cx="1682829" cy="1227818"/>
          </a:xfrm>
          <a:prstGeom prst="rect">
            <a:avLst/>
          </a:prstGeom>
          <a:noFill/>
          <a:ln>
            <a:noFill/>
          </a:ln>
        </p:spPr>
      </p:pic>
      <p:pic>
        <p:nvPicPr>
          <p:cNvPr id="61" name="Picture 60"/>
          <p:cNvPicPr>
            <a:picLocks noChangeAspect="1"/>
          </p:cNvPicPr>
          <p:nvPr/>
        </p:nvPicPr>
        <p:blipFill>
          <a:blip r:embed="rId11">
            <a:lum/>
            <a:alphaModFix/>
          </a:blip>
          <a:srcRect/>
          <a:stretch>
            <a:fillRect/>
          </a:stretch>
        </p:blipFill>
        <p:spPr>
          <a:xfrm>
            <a:off x="23844949" y="28265520"/>
            <a:ext cx="1601143" cy="1168219"/>
          </a:xfrm>
          <a:prstGeom prst="rect">
            <a:avLst/>
          </a:prstGeom>
          <a:noFill/>
          <a:ln>
            <a:noFill/>
          </a:ln>
        </p:spPr>
      </p:pic>
      <p:pic>
        <p:nvPicPr>
          <p:cNvPr id="62" name="Picture 61"/>
          <p:cNvPicPr>
            <a:picLocks noChangeAspect="1"/>
          </p:cNvPicPr>
          <p:nvPr/>
        </p:nvPicPr>
        <p:blipFill>
          <a:blip r:embed="rId12">
            <a:lum/>
            <a:alphaModFix/>
          </a:blip>
          <a:srcRect/>
          <a:stretch>
            <a:fillRect/>
          </a:stretch>
        </p:blipFill>
        <p:spPr>
          <a:xfrm>
            <a:off x="25585776" y="28238687"/>
            <a:ext cx="1682829" cy="1227818"/>
          </a:xfrm>
          <a:prstGeom prst="rect">
            <a:avLst/>
          </a:prstGeom>
          <a:noFill/>
          <a:ln>
            <a:noFill/>
          </a:ln>
        </p:spPr>
      </p:pic>
      <p:pic>
        <p:nvPicPr>
          <p:cNvPr id="63" name="Picture 62"/>
          <p:cNvPicPr>
            <a:picLocks noChangeAspect="1"/>
          </p:cNvPicPr>
          <p:nvPr/>
        </p:nvPicPr>
        <p:blipFill>
          <a:blip r:embed="rId13">
            <a:lum/>
            <a:alphaModFix/>
          </a:blip>
          <a:srcRect/>
          <a:stretch>
            <a:fillRect/>
          </a:stretch>
        </p:blipFill>
        <p:spPr>
          <a:xfrm>
            <a:off x="23830917" y="26961998"/>
            <a:ext cx="1682829" cy="1227818"/>
          </a:xfrm>
          <a:prstGeom prst="rect">
            <a:avLst/>
          </a:prstGeom>
          <a:noFill/>
          <a:ln>
            <a:noFill/>
          </a:ln>
        </p:spPr>
      </p:pic>
      <p:sp>
        <p:nvSpPr>
          <p:cNvPr id="64" name="Freeform 63"/>
          <p:cNvSpPr/>
          <p:nvPr/>
        </p:nvSpPr>
        <p:spPr>
          <a:xfrm>
            <a:off x="23735713" y="29546627"/>
            <a:ext cx="4172392" cy="24764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t" anchorCtr="0" compatLnSpc="0"/>
          <a:lstStyle/>
          <a:p>
            <a:pPr marL="0" marR="0" lvl="0" indent="0" rtl="0" hangingPunct="1">
              <a:lnSpc>
                <a:spcPct val="100000"/>
              </a:lnSpc>
              <a:buNone/>
              <a:tabLst/>
            </a:pPr>
            <a:r>
              <a:rPr lang="en-US" sz="1200" dirty="0">
                <a:solidFill>
                  <a:srgbClr val="000000"/>
                </a:solidFill>
                <a:latin typeface="Verdana" pitchFamily="18"/>
                <a:ea typeface="ＭＳ Ｐゴシック" pitchFamily="2"/>
                <a:cs typeface="ＭＳ Ｐゴシック" pitchFamily="2"/>
              </a:rPr>
              <a:t>Targeted MRI guided prostate cancer biopsy attempts to improve the biopsy precision while reducing the number of tissue samples that need to be collected. This is achieved by first using diagnostic multi-parametric MRI to highlight the suspicious areas. The biopsy procedure takes place in the MR bore. Deformable registration is used to fuse the diagnostic image data to the intra-procedural configuration of the gland.</a:t>
            </a:r>
          </a:p>
          <a:p>
            <a:pPr marL="0" marR="0" lvl="0" indent="0" rtl="0" hangingPunct="1">
              <a:lnSpc>
                <a:spcPct val="100000"/>
              </a:lnSpc>
              <a:buNone/>
              <a:tabLst/>
            </a:pPr>
            <a:endParaRPr lang="en-US" sz="1200" dirty="0">
              <a:solidFill>
                <a:srgbClr val="000000"/>
              </a:solidFill>
              <a:latin typeface="Verdana" pitchFamily="18"/>
              <a:ea typeface="ＭＳ Ｐゴシック" pitchFamily="2"/>
              <a:cs typeface="ＭＳ Ｐゴシック" pitchFamily="2"/>
            </a:endParaRPr>
          </a:p>
          <a:p>
            <a:pPr marL="0" marR="0" lvl="0" indent="0" rtl="0" hangingPunct="1">
              <a:lnSpc>
                <a:spcPct val="100000"/>
              </a:lnSpc>
              <a:buNone/>
              <a:tabLst/>
            </a:pPr>
            <a:r>
              <a:rPr lang="en-US" sz="1200" dirty="0">
                <a:solidFill>
                  <a:srgbClr val="000000"/>
                </a:solidFill>
                <a:latin typeface="Verdana" pitchFamily="18"/>
                <a:ea typeface="ＭＳ Ｐゴシック" pitchFamily="2"/>
                <a:cs typeface="ＭＳ Ｐゴシック" pitchFamily="2"/>
              </a:rPr>
              <a:t>3D Slicer is used for MRI visualization and fusion, target planning, deformable </a:t>
            </a:r>
            <a:r>
              <a:rPr lang="en-US" sz="1200" dirty="0" err="1">
                <a:solidFill>
                  <a:srgbClr val="000000"/>
                </a:solidFill>
                <a:latin typeface="Verdana" pitchFamily="18"/>
                <a:ea typeface="ＭＳ Ｐゴシック" pitchFamily="2"/>
                <a:cs typeface="ＭＳ Ｐゴシック" pitchFamily="2"/>
              </a:rPr>
              <a:t>registation</a:t>
            </a:r>
            <a:r>
              <a:rPr lang="en-US" sz="1200" dirty="0">
                <a:solidFill>
                  <a:srgbClr val="000000"/>
                </a:solidFill>
                <a:latin typeface="Verdana" pitchFamily="18"/>
                <a:ea typeface="ＭＳ Ｐゴシック" pitchFamily="2"/>
                <a:cs typeface="ＭＳ Ｐゴシック" pitchFamily="2"/>
              </a:rPr>
              <a:t>, and needle trajectory planning (</a:t>
            </a:r>
            <a:r>
              <a:rPr lang="en-US" sz="1200" dirty="0" err="1">
                <a:solidFill>
                  <a:srgbClr val="000000"/>
                </a:solidFill>
                <a:latin typeface="Verdana" pitchFamily="18"/>
                <a:ea typeface="ＭＳ Ｐゴシック" pitchFamily="2"/>
                <a:cs typeface="ＭＳ Ｐゴシック" pitchFamily="2"/>
              </a:rPr>
              <a:t>ProstateNav</a:t>
            </a:r>
            <a:r>
              <a:rPr lang="en-US" sz="1200" dirty="0">
                <a:solidFill>
                  <a:srgbClr val="000000"/>
                </a:solidFill>
                <a:latin typeface="Verdana" pitchFamily="18"/>
                <a:ea typeface="ＭＳ Ｐゴシック" pitchFamily="2"/>
                <a:cs typeface="ＭＳ Ｐゴシック" pitchFamily="2"/>
              </a:rPr>
              <a:t> module).</a:t>
            </a:r>
          </a:p>
          <a:p>
            <a:pPr marL="0" marR="0" lvl="0" indent="0" rtl="0" hangingPunct="1">
              <a:lnSpc>
                <a:spcPct val="100000"/>
              </a:lnSpc>
              <a:buNone/>
              <a:tabLst/>
            </a:pPr>
            <a:endParaRPr lang="en-US" sz="1200" dirty="0">
              <a:solidFill>
                <a:srgbClr val="000000"/>
              </a:solidFill>
              <a:latin typeface="Verdana" pitchFamily="18"/>
              <a:ea typeface="ＭＳ Ｐゴシック" pitchFamily="2"/>
              <a:cs typeface="ＭＳ Ｐゴシック" pitchFamily="2"/>
            </a:endParaRPr>
          </a:p>
          <a:p>
            <a:pPr marL="0" marR="0" lvl="0" indent="0" rtl="0" hangingPunct="1">
              <a:lnSpc>
                <a:spcPct val="100000"/>
              </a:lnSpc>
              <a:buNone/>
              <a:tabLst/>
            </a:pPr>
            <a:r>
              <a:rPr lang="en-US" sz="1200" dirty="0">
                <a:solidFill>
                  <a:srgbClr val="000000"/>
                </a:solidFill>
                <a:latin typeface="Verdana" pitchFamily="18"/>
                <a:ea typeface="ＭＳ Ｐゴシック" pitchFamily="2"/>
                <a:cs typeface="ＭＳ Ｐゴシック" pitchFamily="2"/>
              </a:rPr>
              <a:t>Shown are intra-procedural T2 MRI (A), and pre-procedural T2, ADC and a pharmacokinetic map (B,C,D) registered to intra-procedural image, with the biopsy targets selected.</a:t>
            </a:r>
          </a:p>
        </p:txBody>
      </p:sp>
      <p:sp>
        <p:nvSpPr>
          <p:cNvPr id="65" name="Freeform 64"/>
          <p:cNvSpPr/>
          <p:nvPr/>
        </p:nvSpPr>
        <p:spPr>
          <a:xfrm>
            <a:off x="23359896" y="26635439"/>
            <a:ext cx="4172392" cy="2769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0" tIns="0" rIns="40680" bIns="0" anchor="t" anchorCtr="0" compatLnSpc="0">
            <a:spAutoFit/>
          </a:bodyPr>
          <a:lstStyle/>
          <a:p>
            <a:pPr marL="39600" marR="0" lvl="0" indent="0" rtl="0" hangingPunct="1">
              <a:lnSpc>
                <a:spcPct val="100000"/>
              </a:lnSpc>
              <a:buNone/>
              <a:tabLst/>
            </a:pPr>
            <a:r>
              <a:rPr lang="en-US" sz="1800">
                <a:solidFill>
                  <a:srgbClr val="003DCC"/>
                </a:solidFill>
                <a:latin typeface="Verdana" pitchFamily="18"/>
                <a:ea typeface="ＭＳ Ｐゴシック" pitchFamily="2"/>
                <a:cs typeface="ＭＳ Ｐゴシック" pitchFamily="2"/>
              </a:rPr>
              <a:t>MRI-Guided Prostate Cancer Biopsy</a:t>
            </a:r>
          </a:p>
        </p:txBody>
      </p:sp>
      <p:sp>
        <p:nvSpPr>
          <p:cNvPr id="69" name="Freeform 68"/>
          <p:cNvSpPr/>
          <p:nvPr/>
        </p:nvSpPr>
        <p:spPr>
          <a:xfrm>
            <a:off x="18199080" y="7404120"/>
            <a:ext cx="14554080" cy="5587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EFFFE"/>
          </a:solidFill>
          <a:ln>
            <a:noFill/>
            <a:prstDash val="solid"/>
          </a:ln>
          <a:effectLst>
            <a:outerShdw dist="63471" dir="2520682" algn="tl">
              <a:srgbClr val="8093C1">
                <a:alpha val="72000"/>
              </a:srgbClr>
            </a:outerShdw>
          </a:effectLst>
        </p:spPr>
        <p:txBody>
          <a:bodyPr vert="horz" wrap="none" lIns="90000" tIns="46800" rIns="90000" bIns="46800" anchor="ctr" anchorCtr="0" compatLnSpc="0"/>
          <a:lstStyle/>
          <a:p>
            <a:pPr lvl="0" rtl="0" hangingPunct="0">
              <a:buNone/>
              <a:tabLst/>
            </a:pPr>
            <a:endParaRPr lang="en-US" sz="2400">
              <a:latin typeface="Times New Roman" pitchFamily="18"/>
              <a:ea typeface="Andale Sans UI" pitchFamily="2"/>
              <a:cs typeface="Tahoma" pitchFamily="2"/>
            </a:endParaRPr>
          </a:p>
        </p:txBody>
      </p:sp>
      <p:sp>
        <p:nvSpPr>
          <p:cNvPr id="70" name="Freeform 69"/>
          <p:cNvSpPr/>
          <p:nvPr/>
        </p:nvSpPr>
        <p:spPr>
          <a:xfrm>
            <a:off x="18542161" y="7200752"/>
            <a:ext cx="13969799" cy="11178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ctr" anchorCtr="0" compatLnSpc="0"/>
          <a:lstStyle/>
          <a:p>
            <a:pPr marL="0" marR="0" lvl="0" indent="0" rtl="0" hangingPunct="1">
              <a:lnSpc>
                <a:spcPct val="100000"/>
              </a:lnSpc>
              <a:buNone/>
              <a:tabLst/>
            </a:pPr>
            <a:r>
              <a:rPr lang="en-US" sz="3600">
                <a:solidFill>
                  <a:srgbClr val="003DCC"/>
                </a:solidFill>
                <a:latin typeface="Verdana Bold" pitchFamily="18"/>
                <a:ea typeface="ＭＳ Ｐゴシック" pitchFamily="2"/>
                <a:cs typeface="ＭＳ Ｐゴシック" pitchFamily="2"/>
              </a:rPr>
              <a:t>Segmentation</a:t>
            </a:r>
            <a:r>
              <a:rPr lang="en-US" sz="3600">
                <a:solidFill>
                  <a:srgbClr val="000000"/>
                </a:solidFill>
                <a:latin typeface="Verdana" pitchFamily="18"/>
                <a:ea typeface="ＭＳ Ｐゴシック" pitchFamily="2"/>
                <a:cs typeface="ＭＳ Ｐゴシック" pitchFamily="2"/>
              </a:rPr>
              <a:t> is required for defining features of interest in imaging data for quantification and analysis.</a:t>
            </a:r>
          </a:p>
        </p:txBody>
      </p:sp>
      <p:sp>
        <p:nvSpPr>
          <p:cNvPr id="71" name="Freeform 70"/>
          <p:cNvSpPr/>
          <p:nvPr/>
        </p:nvSpPr>
        <p:spPr>
          <a:xfrm>
            <a:off x="24790320" y="8852040"/>
            <a:ext cx="7632719" cy="38732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D6E0FF"/>
          </a:solidFill>
          <a:ln w="25560">
            <a:solidFill>
              <a:srgbClr val="81A2DF"/>
            </a:solidFill>
            <a:prstDash val="solid"/>
            <a:round/>
          </a:ln>
        </p:spPr>
        <p:txBody>
          <a:bodyPr vert="horz" wrap="none" lIns="90000" tIns="46800" rIns="90000" bIns="46800" anchor="ctr" anchorCtr="0" compatLnSpc="0"/>
          <a:lstStyle/>
          <a:p>
            <a:pPr lvl="0" rtl="0" hangingPunct="0">
              <a:buNone/>
              <a:tabLst/>
            </a:pPr>
            <a:endParaRPr lang="en-US" sz="2400">
              <a:latin typeface="Times New Roman" pitchFamily="18"/>
              <a:ea typeface="Andale Sans UI" pitchFamily="2"/>
              <a:cs typeface="Tahoma" pitchFamily="2"/>
            </a:endParaRPr>
          </a:p>
        </p:txBody>
      </p:sp>
      <p:sp>
        <p:nvSpPr>
          <p:cNvPr id="72" name="Freeform 71"/>
          <p:cNvSpPr/>
          <p:nvPr/>
        </p:nvSpPr>
        <p:spPr>
          <a:xfrm>
            <a:off x="25018921" y="9093242"/>
            <a:ext cx="7810560" cy="349235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ctr" anchorCtr="0" compatLnSpc="0"/>
          <a:lstStyle/>
          <a:p>
            <a:pPr marL="0" marR="0" lvl="0" indent="0" rtl="0" hangingPunct="1">
              <a:lnSpc>
                <a:spcPct val="100000"/>
              </a:lnSpc>
              <a:buNone/>
              <a:tabLst/>
            </a:pPr>
            <a:r>
              <a:rPr lang="en-US" sz="2400" dirty="0">
                <a:solidFill>
                  <a:srgbClr val="000000"/>
                </a:solidFill>
                <a:latin typeface="Verdana" pitchFamily="18"/>
                <a:ea typeface="ＭＳ Ｐゴシック" pitchFamily="2"/>
                <a:cs typeface="ＭＳ Ｐゴシック" pitchFamily="2"/>
              </a:rPr>
              <a:t>3D Slicer has a variety of interactive and automated segmentation methods:</a:t>
            </a:r>
          </a:p>
          <a:p>
            <a:pPr marL="0" marR="0" lvl="0" indent="0" rtl="0" hangingPunct="1">
              <a:lnSpc>
                <a:spcPct val="100000"/>
              </a:lnSpc>
              <a:buNone/>
              <a:tabLst/>
            </a:pPr>
            <a:endParaRPr lang="en-US" sz="1400" dirty="0">
              <a:solidFill>
                <a:srgbClr val="000000"/>
              </a:solidFill>
              <a:latin typeface="Verdana" pitchFamily="18"/>
              <a:ea typeface="ＭＳ Ｐゴシック" pitchFamily="2"/>
              <a:cs typeface="ＭＳ Ｐゴシック" pitchFamily="2"/>
            </a:endParaRPr>
          </a:p>
          <a:p>
            <a:pPr marL="0" marR="0" lvl="0" indent="0" rtl="0" hangingPunct="1">
              <a:lnSpc>
                <a:spcPct val="100000"/>
              </a:lnSpc>
              <a:buClr>
                <a:srgbClr val="000000"/>
              </a:buClr>
              <a:buSzPct val="125000"/>
              <a:buFont typeface="Verdana" pitchFamily="34"/>
              <a:buChar char="•"/>
              <a:tabLst/>
            </a:pPr>
            <a:r>
              <a:rPr lang="en-US" sz="2400" dirty="0">
                <a:solidFill>
                  <a:srgbClr val="000000"/>
                </a:solidFill>
                <a:latin typeface="Verdana" pitchFamily="18"/>
                <a:ea typeface="ＭＳ Ｐゴシック" pitchFamily="2"/>
                <a:cs typeface="ＭＳ Ｐゴシック" pitchFamily="2"/>
              </a:rPr>
              <a:t> </a:t>
            </a:r>
            <a:r>
              <a:rPr lang="en-US" sz="2000" dirty="0">
                <a:solidFill>
                  <a:srgbClr val="000000"/>
                </a:solidFill>
                <a:latin typeface="Verdana" pitchFamily="18"/>
                <a:ea typeface="ＭＳ Ｐゴシック" pitchFamily="2"/>
                <a:cs typeface="ＭＳ Ｐゴシック" pitchFamily="2"/>
              </a:rPr>
              <a:t>support for manual contouring and editing</a:t>
            </a:r>
          </a:p>
          <a:p>
            <a:pPr marL="0" marR="0" lvl="0" indent="0" rtl="0" hangingPunct="1">
              <a:lnSpc>
                <a:spcPct val="100000"/>
              </a:lnSpc>
              <a:buClr>
                <a:srgbClr val="000000"/>
              </a:buClr>
              <a:buSzPct val="125000"/>
              <a:buFont typeface="Verdana" pitchFamily="34"/>
              <a:buChar char="•"/>
              <a:tabLst/>
            </a:pPr>
            <a:r>
              <a:rPr lang="en-US" sz="2000" dirty="0">
                <a:solidFill>
                  <a:srgbClr val="000000"/>
                </a:solidFill>
                <a:latin typeface="Verdana" pitchFamily="18"/>
                <a:ea typeface="ＭＳ Ｐゴシック" pitchFamily="2"/>
                <a:cs typeface="ＭＳ Ｐゴシック" pitchFamily="2"/>
              </a:rPr>
              <a:t> region growing and level sets</a:t>
            </a:r>
          </a:p>
          <a:p>
            <a:pPr marL="0" marR="0" lvl="0" indent="0" rtl="0" hangingPunct="1">
              <a:lnSpc>
                <a:spcPct val="100000"/>
              </a:lnSpc>
              <a:buClr>
                <a:srgbClr val="000000"/>
              </a:buClr>
              <a:buSzPct val="125000"/>
              <a:buFont typeface="Verdana" pitchFamily="34"/>
              <a:buChar char="•"/>
              <a:tabLst/>
            </a:pPr>
            <a:r>
              <a:rPr lang="en-US" sz="2000" dirty="0">
                <a:solidFill>
                  <a:srgbClr val="000000"/>
                </a:solidFill>
                <a:latin typeface="Verdana" pitchFamily="18"/>
                <a:ea typeface="ＭＳ Ｐゴシック" pitchFamily="2"/>
                <a:cs typeface="ＭＳ Ｐゴシック" pitchFamily="2"/>
              </a:rPr>
              <a:t> graph cuts with gesture support</a:t>
            </a:r>
          </a:p>
          <a:p>
            <a:pPr marL="0" marR="0" lvl="0" indent="0" rtl="0" hangingPunct="1">
              <a:lnSpc>
                <a:spcPct val="100000"/>
              </a:lnSpc>
              <a:buClr>
                <a:srgbClr val="000000"/>
              </a:buClr>
              <a:buSzPct val="125000"/>
              <a:buFont typeface="Verdana" pitchFamily="34"/>
              <a:buChar char="•"/>
              <a:tabLst/>
            </a:pPr>
            <a:r>
              <a:rPr lang="en-US" sz="2000" dirty="0">
                <a:solidFill>
                  <a:srgbClr val="000000"/>
                </a:solidFill>
                <a:latin typeface="Verdana" pitchFamily="18"/>
                <a:ea typeface="ＭＳ Ｐゴシック" pitchFamily="2"/>
                <a:cs typeface="ＭＳ Ｐゴシック" pitchFamily="2"/>
              </a:rPr>
              <a:t> skull stripping and hierarchical brain segmentation  for morphological studies</a:t>
            </a:r>
          </a:p>
          <a:p>
            <a:pPr marL="0" marR="0" lvl="0" indent="0" rtl="0" hangingPunct="1">
              <a:lnSpc>
                <a:spcPct val="100000"/>
              </a:lnSpc>
              <a:buNone/>
              <a:tabLst/>
            </a:pPr>
            <a:endParaRPr lang="en-US" sz="1400" dirty="0">
              <a:solidFill>
                <a:srgbClr val="000000"/>
              </a:solidFill>
              <a:latin typeface="Verdana" pitchFamily="18"/>
              <a:ea typeface="ＭＳ Ｐゴシック" pitchFamily="2"/>
              <a:cs typeface="ＭＳ Ｐゴシック" pitchFamily="2"/>
            </a:endParaRPr>
          </a:p>
          <a:p>
            <a:pPr marL="0" marR="0" lvl="0" indent="0" rtl="0" hangingPunct="1">
              <a:lnSpc>
                <a:spcPct val="100000"/>
              </a:lnSpc>
              <a:buNone/>
              <a:tabLst/>
            </a:pPr>
            <a:r>
              <a:rPr lang="en-US" sz="2400" dirty="0">
                <a:solidFill>
                  <a:srgbClr val="000000"/>
                </a:solidFill>
                <a:latin typeface="Verdana" pitchFamily="18"/>
                <a:ea typeface="ＭＳ Ｐゴシック" pitchFamily="2"/>
                <a:cs typeface="ＭＳ Ｐゴシック" pitchFamily="2"/>
              </a:rPr>
              <a:t>The desktop application provides interactive visualization of the results and an intuitive GUI.</a:t>
            </a:r>
          </a:p>
        </p:txBody>
      </p:sp>
      <p:sp>
        <p:nvSpPr>
          <p:cNvPr id="73" name="Freeform 72"/>
          <p:cNvSpPr/>
          <p:nvPr/>
        </p:nvSpPr>
        <p:spPr>
          <a:xfrm>
            <a:off x="18186480" y="13169880"/>
            <a:ext cx="14554080" cy="59817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EFFFE"/>
          </a:solidFill>
          <a:ln>
            <a:noFill/>
            <a:prstDash val="solid"/>
          </a:ln>
          <a:effectLst>
            <a:outerShdw dist="63471" dir="2520682" algn="tl">
              <a:srgbClr val="8093C1">
                <a:alpha val="72000"/>
              </a:srgbClr>
            </a:outerShdw>
          </a:effectLst>
        </p:spPr>
        <p:txBody>
          <a:bodyPr vert="horz" wrap="none" lIns="90000" tIns="46800" rIns="90000" bIns="46800" anchor="ctr" anchorCtr="0" compatLnSpc="0"/>
          <a:lstStyle/>
          <a:p>
            <a:pPr lvl="0" rtl="0" hangingPunct="0">
              <a:buNone/>
              <a:tabLst/>
            </a:pPr>
            <a:endParaRPr lang="en-US" sz="2400">
              <a:latin typeface="Times New Roman" pitchFamily="18"/>
              <a:ea typeface="Andale Sans UI" pitchFamily="2"/>
              <a:cs typeface="Tahoma" pitchFamily="2"/>
            </a:endParaRPr>
          </a:p>
        </p:txBody>
      </p:sp>
      <p:sp>
        <p:nvSpPr>
          <p:cNvPr id="74" name="Freeform 73"/>
          <p:cNvSpPr/>
          <p:nvPr/>
        </p:nvSpPr>
        <p:spPr>
          <a:xfrm>
            <a:off x="18440282" y="13119120"/>
            <a:ext cx="13970159" cy="16765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ctr" anchorCtr="0" compatLnSpc="0"/>
          <a:lstStyle/>
          <a:p>
            <a:pPr marL="0" marR="0" lvl="0" indent="0" rtl="0" hangingPunct="1">
              <a:lnSpc>
                <a:spcPct val="100000"/>
              </a:lnSpc>
              <a:buNone/>
              <a:tabLst/>
            </a:pPr>
            <a:r>
              <a:rPr lang="en-US" sz="3600">
                <a:solidFill>
                  <a:srgbClr val="000000"/>
                </a:solidFill>
                <a:latin typeface="Verdana" pitchFamily="18"/>
                <a:ea typeface="ＭＳ Ｐゴシック" pitchFamily="2"/>
                <a:cs typeface="ＭＳ Ｐゴシック" pitchFamily="2"/>
              </a:rPr>
              <a:t>Timeseries analysis and multi-subject analysis require good </a:t>
            </a:r>
            <a:r>
              <a:rPr lang="en-US" sz="3600">
                <a:solidFill>
                  <a:srgbClr val="003DCC"/>
                </a:solidFill>
                <a:latin typeface="Verdana Bold" pitchFamily="18"/>
                <a:ea typeface="ＭＳ Ｐゴシック" pitchFamily="2"/>
                <a:cs typeface="ＭＳ Ｐゴシック" pitchFamily="2"/>
              </a:rPr>
              <a:t>registration</a:t>
            </a:r>
            <a:r>
              <a:rPr lang="en-US" sz="3600">
                <a:solidFill>
                  <a:srgbClr val="000000"/>
                </a:solidFill>
                <a:latin typeface="Verdana" pitchFamily="18"/>
                <a:ea typeface="ＭＳ Ｐゴシック" pitchFamily="2"/>
                <a:cs typeface="ＭＳ Ｐゴシック" pitchFamily="2"/>
              </a:rPr>
              <a:t> of imaging data acquired at different times, on different scanners, and across modalities.</a:t>
            </a:r>
          </a:p>
        </p:txBody>
      </p:sp>
      <p:grpSp>
        <p:nvGrpSpPr>
          <p:cNvPr id="75" name="Group 74"/>
          <p:cNvGrpSpPr/>
          <p:nvPr/>
        </p:nvGrpSpPr>
        <p:grpSpPr>
          <a:xfrm>
            <a:off x="18213081" y="15078075"/>
            <a:ext cx="8534520" cy="3593880"/>
            <a:chOff x="18780165" y="15163920"/>
            <a:chExt cx="8534520" cy="3593880"/>
          </a:xfrm>
        </p:grpSpPr>
        <p:sp>
          <p:nvSpPr>
            <p:cNvPr id="76" name="Freeform 75"/>
            <p:cNvSpPr/>
            <p:nvPr/>
          </p:nvSpPr>
          <p:spPr>
            <a:xfrm>
              <a:off x="18780165" y="15163920"/>
              <a:ext cx="8534520" cy="35938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D6E0FF"/>
            </a:solidFill>
            <a:ln w="25560">
              <a:solidFill>
                <a:srgbClr val="81A2DF"/>
              </a:solidFill>
              <a:prstDash val="solid"/>
              <a:round/>
            </a:ln>
          </p:spPr>
          <p:txBody>
            <a:bodyPr vert="horz" wrap="none" lIns="90000" tIns="46800" rIns="90000" bIns="46800" anchor="ctr" anchorCtr="0" compatLnSpc="0"/>
            <a:lstStyle/>
            <a:p>
              <a:pPr lvl="0" rtl="0" hangingPunct="0">
                <a:buNone/>
                <a:tabLst/>
              </a:pPr>
              <a:endParaRPr lang="en-US" sz="2400">
                <a:latin typeface="Times New Roman" pitchFamily="18"/>
                <a:ea typeface="Andale Sans UI" pitchFamily="2"/>
                <a:cs typeface="Tahoma" pitchFamily="2"/>
              </a:endParaRPr>
            </a:p>
          </p:txBody>
        </p:sp>
        <p:sp>
          <p:nvSpPr>
            <p:cNvPr id="77" name="Freeform 76"/>
            <p:cNvSpPr/>
            <p:nvPr/>
          </p:nvSpPr>
          <p:spPr>
            <a:xfrm>
              <a:off x="18861164" y="15481440"/>
              <a:ext cx="8407440" cy="30985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ctr" anchorCtr="0" compatLnSpc="0"/>
            <a:lstStyle/>
            <a:p>
              <a:pPr marL="0" marR="0" lvl="0" indent="0" rtl="0" hangingPunct="1">
                <a:lnSpc>
                  <a:spcPct val="100000"/>
                </a:lnSpc>
                <a:buNone/>
                <a:tabLst/>
              </a:pPr>
              <a:r>
                <a:rPr lang="en-US" sz="2400" dirty="0">
                  <a:solidFill>
                    <a:srgbClr val="000000"/>
                  </a:solidFill>
                  <a:latin typeface="Verdana" pitchFamily="18"/>
                  <a:ea typeface="ＭＳ Ｐゴシック" pitchFamily="2"/>
                  <a:cs typeface="ＭＳ Ｐゴシック" pitchFamily="2"/>
                </a:rPr>
                <a:t>Slicer also provides a variety of registration </a:t>
              </a:r>
              <a:r>
                <a:rPr lang="en-US" sz="2400" dirty="0">
                  <a:solidFill>
                    <a:srgbClr val="000000"/>
                  </a:solidFill>
                  <a:latin typeface="Verdana Bold" pitchFamily="18"/>
                  <a:ea typeface="ＭＳ Ｐゴシック" pitchFamily="2"/>
                  <a:cs typeface="ＭＳ Ｐゴシック" pitchFamily="2"/>
                </a:rPr>
                <a:t>methods</a:t>
              </a:r>
              <a:r>
                <a:rPr lang="en-US" sz="2400" dirty="0">
                  <a:solidFill>
                    <a:srgbClr val="000000"/>
                  </a:solidFill>
                  <a:latin typeface="Verdana" pitchFamily="18"/>
                  <a:ea typeface="ＭＳ Ｐゴシック" pitchFamily="2"/>
                  <a:cs typeface="ＭＳ Ｐゴシック" pitchFamily="2"/>
                </a:rPr>
                <a:t> and </a:t>
              </a:r>
              <a:r>
                <a:rPr lang="en-US" sz="2400" dirty="0">
                  <a:solidFill>
                    <a:srgbClr val="000000"/>
                  </a:solidFill>
                  <a:latin typeface="Verdana Bold" pitchFamily="18"/>
                  <a:ea typeface="ＭＳ Ｐゴシック" pitchFamily="2"/>
                  <a:cs typeface="ＭＳ Ｐゴシック" pitchFamily="2"/>
                </a:rPr>
                <a:t>resources</a:t>
              </a:r>
              <a:r>
                <a:rPr lang="en-US" sz="2400" dirty="0">
                  <a:solidFill>
                    <a:srgbClr val="000000"/>
                  </a:solidFill>
                  <a:latin typeface="Verdana" pitchFamily="18"/>
                  <a:ea typeface="ＭＳ Ｐゴシック" pitchFamily="2"/>
                  <a:cs typeface="ＭＳ Ｐゴシック" pitchFamily="2"/>
                </a:rPr>
                <a:t> to support versatile applications:</a:t>
              </a:r>
            </a:p>
            <a:p>
              <a:pPr marL="0" marR="0" lvl="0" indent="0" rtl="0" hangingPunct="1">
                <a:lnSpc>
                  <a:spcPct val="100000"/>
                </a:lnSpc>
                <a:buNone/>
                <a:tabLst/>
              </a:pPr>
              <a:endParaRPr lang="en-US" sz="2400" dirty="0">
                <a:solidFill>
                  <a:srgbClr val="000000"/>
                </a:solidFill>
                <a:latin typeface="Verdana" pitchFamily="18"/>
                <a:ea typeface="ＭＳ Ｐゴシック" pitchFamily="2"/>
                <a:cs typeface="ＭＳ Ｐゴシック" pitchFamily="2"/>
              </a:endParaRPr>
            </a:p>
            <a:p>
              <a:pPr marL="0" marR="0" lvl="0" indent="0" rtl="0" hangingPunct="1">
                <a:lnSpc>
                  <a:spcPct val="100000"/>
                </a:lnSpc>
                <a:buClr>
                  <a:srgbClr val="000000"/>
                </a:buClr>
                <a:buSzPct val="125000"/>
                <a:buFont typeface="Verdana" pitchFamily="34"/>
                <a:buChar char="•"/>
                <a:tabLst/>
              </a:pPr>
              <a:r>
                <a:rPr lang="en-US" sz="2000" dirty="0">
                  <a:solidFill>
                    <a:srgbClr val="000000"/>
                  </a:solidFill>
                  <a:latin typeface="Verdana" pitchFamily="18"/>
                  <a:ea typeface="ＭＳ Ｐゴシック" pitchFamily="2"/>
                  <a:cs typeface="ＭＳ Ｐゴシック" pitchFamily="2"/>
                </a:rPr>
                <a:t> Deformation models: rigid, affine, non-rigid, fluid</a:t>
              </a:r>
            </a:p>
            <a:p>
              <a:pPr marL="0" marR="0" lvl="0" indent="0" rtl="0" hangingPunct="1">
                <a:lnSpc>
                  <a:spcPct val="100000"/>
                </a:lnSpc>
                <a:buClr>
                  <a:srgbClr val="000000"/>
                </a:buClr>
                <a:buSzPct val="125000"/>
                <a:buFont typeface="Verdana" pitchFamily="34"/>
                <a:buChar char="•"/>
                <a:tabLst/>
              </a:pPr>
              <a:r>
                <a:rPr lang="en-US" sz="2000" dirty="0">
                  <a:solidFill>
                    <a:srgbClr val="000000"/>
                  </a:solidFill>
                  <a:latin typeface="Verdana" pitchFamily="18"/>
                  <a:ea typeface="ＭＳ Ｐゴシック" pitchFamily="2"/>
                  <a:cs typeface="ＭＳ Ｐゴシック" pitchFamily="2"/>
                </a:rPr>
                <a:t> Algorithm types: </a:t>
              </a:r>
              <a:r>
                <a:rPr lang="en-US" sz="2000" dirty="0" err="1">
                  <a:solidFill>
                    <a:srgbClr val="000000"/>
                  </a:solidFill>
                  <a:latin typeface="Verdana" pitchFamily="18"/>
                  <a:ea typeface="ＭＳ Ｐゴシック" pitchFamily="2"/>
                  <a:cs typeface="ＭＳ Ｐゴシック" pitchFamily="2"/>
                </a:rPr>
                <a:t>fiducial</a:t>
              </a:r>
              <a:r>
                <a:rPr lang="en-US" sz="2000" dirty="0">
                  <a:solidFill>
                    <a:srgbClr val="000000"/>
                  </a:solidFill>
                  <a:latin typeface="Verdana" pitchFamily="18"/>
                  <a:ea typeface="ＭＳ Ｐゴシック" pitchFamily="2"/>
                  <a:cs typeface="ＭＳ Ｐゴシック" pitchFamily="2"/>
                </a:rPr>
                <a:t>-, surface-, intensity-based</a:t>
              </a:r>
            </a:p>
            <a:p>
              <a:pPr marL="0" marR="0" lvl="0" indent="0" rtl="0" hangingPunct="1">
                <a:lnSpc>
                  <a:spcPct val="100000"/>
                </a:lnSpc>
                <a:buClr>
                  <a:srgbClr val="000000"/>
                </a:buClr>
                <a:buSzPct val="125000"/>
                <a:buFont typeface="Verdana" pitchFamily="34"/>
                <a:buChar char="•"/>
                <a:tabLst/>
              </a:pPr>
              <a:r>
                <a:rPr lang="en-US" sz="2000" dirty="0">
                  <a:solidFill>
                    <a:srgbClr val="000000"/>
                  </a:solidFill>
                  <a:latin typeface="Verdana" pitchFamily="18"/>
                  <a:ea typeface="ＭＳ Ｐゴシック" pitchFamily="2"/>
                  <a:cs typeface="ＭＳ Ｐゴシック" pitchFamily="2"/>
                </a:rPr>
                <a:t> Image types: scalar, vector, tensor</a:t>
              </a:r>
            </a:p>
            <a:p>
              <a:pPr marL="0" marR="0" lvl="0" indent="0" rtl="0" hangingPunct="1">
                <a:lnSpc>
                  <a:spcPct val="100000"/>
                </a:lnSpc>
                <a:buNone/>
                <a:tabLst/>
              </a:pPr>
              <a:endParaRPr lang="en-US" sz="2400" dirty="0">
                <a:solidFill>
                  <a:srgbClr val="000000"/>
                </a:solidFill>
                <a:latin typeface="Verdana" pitchFamily="18"/>
                <a:ea typeface="ＭＳ Ｐゴシック" pitchFamily="2"/>
                <a:cs typeface="ＭＳ Ｐゴシック" pitchFamily="2"/>
              </a:endParaRPr>
            </a:p>
            <a:p>
              <a:pPr marL="0" marR="0" lvl="0" indent="0" rtl="0" hangingPunct="1">
                <a:lnSpc>
                  <a:spcPct val="100000"/>
                </a:lnSpc>
                <a:buNone/>
                <a:tabLst/>
              </a:pPr>
              <a:r>
                <a:rPr lang="en-US" sz="2000" dirty="0">
                  <a:solidFill>
                    <a:srgbClr val="000000"/>
                  </a:solidFill>
                  <a:latin typeface="Verdana" pitchFamily="34" charset="0"/>
                  <a:ea typeface="ＭＳ Ｐゴシック" pitchFamily="2"/>
                  <a:cs typeface="ＭＳ Ｐゴシック" pitchFamily="2"/>
                </a:rPr>
                <a:t>Google “</a:t>
              </a:r>
              <a:r>
                <a:rPr lang="en-US" sz="2000" dirty="0" err="1">
                  <a:solidFill>
                    <a:srgbClr val="000000"/>
                  </a:solidFill>
                  <a:latin typeface="Verdana" pitchFamily="34" charset="0"/>
                  <a:ea typeface="Gill Sans" pitchFamily="2"/>
                  <a:cs typeface="Gill Sans" pitchFamily="2"/>
                </a:rPr>
                <a:t>na-mic</a:t>
              </a:r>
              <a:r>
                <a:rPr lang="en-US" sz="2000" dirty="0">
                  <a:solidFill>
                    <a:srgbClr val="000000"/>
                  </a:solidFill>
                  <a:latin typeface="Verdana" pitchFamily="34" charset="0"/>
                  <a:ea typeface="Gill Sans" pitchFamily="2"/>
                  <a:cs typeface="Gill Sans" pitchFamily="2"/>
                </a:rPr>
                <a:t> registration documentation</a:t>
              </a:r>
              <a:r>
                <a:rPr lang="en-US" sz="2000" dirty="0">
                  <a:solidFill>
                    <a:srgbClr val="000000"/>
                  </a:solidFill>
                  <a:latin typeface="Verdana" pitchFamily="34" charset="0"/>
                  <a:ea typeface="ＭＳ Ｐゴシック" pitchFamily="2"/>
                  <a:cs typeface="ＭＳ Ｐゴシック" pitchFamily="2"/>
                </a:rPr>
                <a:t>”</a:t>
              </a:r>
              <a:r>
                <a:rPr lang="en-US" sz="2000" dirty="0">
                  <a:solidFill>
                    <a:srgbClr val="000000"/>
                  </a:solidFill>
                  <a:latin typeface="Verdana" pitchFamily="34" charset="0"/>
                  <a:ea typeface="Gill Sans" pitchFamily="2"/>
                  <a:cs typeface="Gill Sans" pitchFamily="2"/>
                </a:rPr>
                <a:t> for the extensive collection of Slicer registration cases and recipes</a:t>
              </a:r>
            </a:p>
          </p:txBody>
        </p:sp>
      </p:grpSp>
      <p:grpSp>
        <p:nvGrpSpPr>
          <p:cNvPr id="99" name="Group 98"/>
          <p:cNvGrpSpPr/>
          <p:nvPr/>
        </p:nvGrpSpPr>
        <p:grpSpPr>
          <a:xfrm>
            <a:off x="28457400" y="14887455"/>
            <a:ext cx="3535681" cy="3478650"/>
            <a:chOff x="28457400" y="14887455"/>
            <a:chExt cx="3535680" cy="3478650"/>
          </a:xfrm>
        </p:grpSpPr>
        <p:pic>
          <p:nvPicPr>
            <p:cNvPr id="82" name="Picture 81"/>
            <p:cNvPicPr>
              <a:picLocks noChangeAspect="1"/>
            </p:cNvPicPr>
            <p:nvPr/>
          </p:nvPicPr>
          <p:blipFill>
            <a:blip r:embed="rId14">
              <a:lum/>
              <a:alphaModFix/>
            </a:blip>
            <a:srcRect/>
            <a:stretch>
              <a:fillRect/>
            </a:stretch>
          </p:blipFill>
          <p:spPr>
            <a:xfrm>
              <a:off x="28457400" y="14887455"/>
              <a:ext cx="1097280" cy="1097280"/>
            </a:xfrm>
            <a:prstGeom prst="rect">
              <a:avLst/>
            </a:prstGeom>
            <a:noFill/>
            <a:ln>
              <a:noFill/>
            </a:ln>
          </p:spPr>
        </p:pic>
        <p:pic>
          <p:nvPicPr>
            <p:cNvPr id="83" name="Picture 82"/>
            <p:cNvPicPr>
              <a:picLocks noChangeAspect="1"/>
            </p:cNvPicPr>
            <p:nvPr/>
          </p:nvPicPr>
          <p:blipFill>
            <a:blip r:embed="rId15">
              <a:lum/>
              <a:alphaModFix/>
            </a:blip>
            <a:srcRect/>
            <a:stretch>
              <a:fillRect/>
            </a:stretch>
          </p:blipFill>
          <p:spPr>
            <a:xfrm>
              <a:off x="29676600" y="14887455"/>
              <a:ext cx="1097280" cy="1097280"/>
            </a:xfrm>
            <a:prstGeom prst="rect">
              <a:avLst/>
            </a:prstGeom>
            <a:noFill/>
            <a:ln>
              <a:noFill/>
            </a:ln>
          </p:spPr>
        </p:pic>
        <p:pic>
          <p:nvPicPr>
            <p:cNvPr id="84" name="Picture 83"/>
            <p:cNvPicPr>
              <a:picLocks noChangeAspect="1"/>
            </p:cNvPicPr>
            <p:nvPr/>
          </p:nvPicPr>
          <p:blipFill>
            <a:blip r:embed="rId16">
              <a:lum/>
              <a:alphaModFix/>
            </a:blip>
            <a:srcRect/>
            <a:stretch>
              <a:fillRect/>
            </a:stretch>
          </p:blipFill>
          <p:spPr>
            <a:xfrm>
              <a:off x="30895800" y="14887455"/>
              <a:ext cx="1097280" cy="1097280"/>
            </a:xfrm>
            <a:prstGeom prst="rect">
              <a:avLst/>
            </a:prstGeom>
            <a:noFill/>
            <a:ln>
              <a:noFill/>
            </a:ln>
          </p:spPr>
        </p:pic>
        <p:pic>
          <p:nvPicPr>
            <p:cNvPr id="85" name="Picture 84"/>
            <p:cNvPicPr>
              <a:picLocks noChangeAspect="1"/>
            </p:cNvPicPr>
            <p:nvPr/>
          </p:nvPicPr>
          <p:blipFill>
            <a:blip r:embed="rId17">
              <a:lum/>
              <a:alphaModFix/>
            </a:blip>
            <a:srcRect/>
            <a:stretch>
              <a:fillRect/>
            </a:stretch>
          </p:blipFill>
          <p:spPr>
            <a:xfrm>
              <a:off x="28457400" y="16087680"/>
              <a:ext cx="1097280" cy="1097280"/>
            </a:xfrm>
            <a:prstGeom prst="rect">
              <a:avLst/>
            </a:prstGeom>
            <a:noFill/>
            <a:ln>
              <a:noFill/>
            </a:ln>
          </p:spPr>
        </p:pic>
        <p:pic>
          <p:nvPicPr>
            <p:cNvPr id="86" name="Picture 85"/>
            <p:cNvPicPr>
              <a:picLocks noChangeAspect="1"/>
            </p:cNvPicPr>
            <p:nvPr/>
          </p:nvPicPr>
          <p:blipFill>
            <a:blip r:embed="rId18">
              <a:lum/>
              <a:alphaModFix/>
            </a:blip>
            <a:srcRect/>
            <a:stretch>
              <a:fillRect/>
            </a:stretch>
          </p:blipFill>
          <p:spPr>
            <a:xfrm>
              <a:off x="29676600" y="16087680"/>
              <a:ext cx="1097280" cy="1097280"/>
            </a:xfrm>
            <a:prstGeom prst="rect">
              <a:avLst/>
            </a:prstGeom>
            <a:noFill/>
            <a:ln>
              <a:noFill/>
            </a:ln>
          </p:spPr>
        </p:pic>
        <p:pic>
          <p:nvPicPr>
            <p:cNvPr id="87" name="Picture 86"/>
            <p:cNvPicPr>
              <a:picLocks noChangeAspect="1"/>
            </p:cNvPicPr>
            <p:nvPr/>
          </p:nvPicPr>
          <p:blipFill>
            <a:blip r:embed="rId19">
              <a:lum/>
              <a:alphaModFix/>
            </a:blip>
            <a:srcRect/>
            <a:stretch>
              <a:fillRect/>
            </a:stretch>
          </p:blipFill>
          <p:spPr>
            <a:xfrm>
              <a:off x="30895800" y="16078320"/>
              <a:ext cx="1097280" cy="1097280"/>
            </a:xfrm>
            <a:prstGeom prst="rect">
              <a:avLst/>
            </a:prstGeom>
            <a:noFill/>
            <a:ln>
              <a:noFill/>
            </a:ln>
          </p:spPr>
        </p:pic>
        <p:pic>
          <p:nvPicPr>
            <p:cNvPr id="88" name="Picture 87"/>
            <p:cNvPicPr>
              <a:picLocks noChangeAspect="1"/>
            </p:cNvPicPr>
            <p:nvPr/>
          </p:nvPicPr>
          <p:blipFill>
            <a:blip r:embed="rId20">
              <a:lum/>
              <a:alphaModFix/>
            </a:blip>
            <a:srcRect/>
            <a:stretch>
              <a:fillRect/>
            </a:stretch>
          </p:blipFill>
          <p:spPr>
            <a:xfrm>
              <a:off x="28457400" y="17268825"/>
              <a:ext cx="1097280" cy="1097280"/>
            </a:xfrm>
            <a:prstGeom prst="rect">
              <a:avLst/>
            </a:prstGeom>
            <a:noFill/>
            <a:ln>
              <a:noFill/>
            </a:ln>
          </p:spPr>
        </p:pic>
        <p:pic>
          <p:nvPicPr>
            <p:cNvPr id="89" name="Picture 88"/>
            <p:cNvPicPr>
              <a:picLocks noChangeAspect="1"/>
            </p:cNvPicPr>
            <p:nvPr/>
          </p:nvPicPr>
          <p:blipFill>
            <a:blip r:embed="rId21">
              <a:lum/>
              <a:alphaModFix/>
            </a:blip>
            <a:srcRect/>
            <a:stretch>
              <a:fillRect/>
            </a:stretch>
          </p:blipFill>
          <p:spPr>
            <a:xfrm>
              <a:off x="29686320" y="17268825"/>
              <a:ext cx="1097280" cy="1097280"/>
            </a:xfrm>
            <a:prstGeom prst="rect">
              <a:avLst/>
            </a:prstGeom>
            <a:noFill/>
            <a:ln>
              <a:noFill/>
            </a:ln>
          </p:spPr>
        </p:pic>
        <p:pic>
          <p:nvPicPr>
            <p:cNvPr id="90" name="Picture 89"/>
            <p:cNvPicPr>
              <a:picLocks noChangeAspect="1"/>
            </p:cNvPicPr>
            <p:nvPr/>
          </p:nvPicPr>
          <p:blipFill>
            <a:blip r:embed="rId22">
              <a:lum/>
              <a:alphaModFix/>
            </a:blip>
            <a:srcRect/>
            <a:stretch>
              <a:fillRect/>
            </a:stretch>
          </p:blipFill>
          <p:spPr>
            <a:xfrm>
              <a:off x="30895800" y="17268825"/>
              <a:ext cx="1097280" cy="1097280"/>
            </a:xfrm>
            <a:prstGeom prst="rect">
              <a:avLst/>
            </a:prstGeom>
            <a:noFill/>
            <a:ln>
              <a:noFill/>
            </a:ln>
          </p:spPr>
        </p:pic>
      </p:grpSp>
      <p:sp>
        <p:nvSpPr>
          <p:cNvPr id="91" name="Freeform 90"/>
          <p:cNvSpPr/>
          <p:nvPr/>
        </p:nvSpPr>
        <p:spPr>
          <a:xfrm>
            <a:off x="28079641" y="18516480"/>
            <a:ext cx="4584600" cy="3812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t" anchorCtr="0" compatLnSpc="0"/>
          <a:lstStyle/>
          <a:p>
            <a:pPr marL="0" marR="0" lvl="0" indent="0" rtl="0" hangingPunct="1">
              <a:lnSpc>
                <a:spcPct val="100000"/>
              </a:lnSpc>
              <a:buNone/>
              <a:tabLst/>
            </a:pPr>
            <a:r>
              <a:rPr lang="en-US" sz="1400" dirty="0">
                <a:solidFill>
                  <a:srgbClr val="343434"/>
                </a:solidFill>
                <a:latin typeface="Verdana" pitchFamily="18"/>
                <a:ea typeface="ＭＳ Ｐゴシック" pitchFamily="2"/>
                <a:cs typeface="ＭＳ Ｐゴシック" pitchFamily="2"/>
              </a:rPr>
              <a:t>Some of the registration applications covered in the 3D Slicer extensive Registration Case Library.</a:t>
            </a:r>
          </a:p>
        </p:txBody>
      </p:sp>
      <p:sp>
        <p:nvSpPr>
          <p:cNvPr id="92" name="Freeform 91"/>
          <p:cNvSpPr/>
          <p:nvPr/>
        </p:nvSpPr>
        <p:spPr>
          <a:xfrm>
            <a:off x="43840440" y="33756480"/>
            <a:ext cx="1523880" cy="15242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w="25560">
            <a:solidFill>
              <a:srgbClr val="FFFFFF"/>
            </a:solidFill>
            <a:prstDash val="solid"/>
            <a:round/>
          </a:ln>
        </p:spPr>
        <p:txBody>
          <a:bodyPr vert="horz" wrap="none" lIns="90000" tIns="46800" rIns="90000" bIns="46800" anchor="ctr" anchorCtr="0" compatLnSpc="0"/>
          <a:lstStyle/>
          <a:p>
            <a:pPr lvl="0" rtl="0" hangingPunct="0">
              <a:buNone/>
              <a:tabLst/>
            </a:pPr>
            <a:endParaRPr lang="en-US" sz="2400">
              <a:latin typeface="Times New Roman" pitchFamily="18"/>
              <a:ea typeface="Andale Sans UI" pitchFamily="2"/>
              <a:cs typeface="Tahoma" pitchFamily="2"/>
            </a:endParaRPr>
          </a:p>
        </p:txBody>
      </p:sp>
      <p:pic>
        <p:nvPicPr>
          <p:cNvPr id="93" name="Picture 92"/>
          <p:cNvPicPr>
            <a:picLocks noChangeAspect="1"/>
          </p:cNvPicPr>
          <p:nvPr/>
        </p:nvPicPr>
        <p:blipFill>
          <a:blip r:embed="rId23">
            <a:lum/>
            <a:alphaModFix/>
          </a:blip>
          <a:srcRect/>
          <a:stretch>
            <a:fillRect/>
          </a:stretch>
        </p:blipFill>
        <p:spPr>
          <a:xfrm>
            <a:off x="43688160" y="33832800"/>
            <a:ext cx="1638000" cy="1168560"/>
          </a:xfrm>
          <a:prstGeom prst="rect">
            <a:avLst/>
          </a:prstGeom>
          <a:noFill/>
          <a:ln>
            <a:noFill/>
          </a:ln>
        </p:spPr>
      </p:pic>
      <p:pic>
        <p:nvPicPr>
          <p:cNvPr id="95" name="Picture 94"/>
          <p:cNvPicPr>
            <a:picLocks noChangeAspect="1"/>
          </p:cNvPicPr>
          <p:nvPr/>
        </p:nvPicPr>
        <p:blipFill>
          <a:blip r:embed="rId24">
            <a:lum/>
            <a:alphaModFix/>
          </a:blip>
          <a:srcRect/>
          <a:stretch>
            <a:fillRect/>
          </a:stretch>
        </p:blipFill>
        <p:spPr>
          <a:xfrm>
            <a:off x="18727561" y="9223200"/>
            <a:ext cx="5732640" cy="3060720"/>
          </a:xfrm>
          <a:prstGeom prst="rect">
            <a:avLst/>
          </a:prstGeom>
          <a:noFill/>
          <a:ln>
            <a:noFill/>
          </a:ln>
        </p:spPr>
      </p:pic>
      <p:sp>
        <p:nvSpPr>
          <p:cNvPr id="110" name="Freeform 109"/>
          <p:cNvSpPr/>
          <p:nvPr/>
        </p:nvSpPr>
        <p:spPr>
          <a:xfrm>
            <a:off x="33963639" y="23623316"/>
            <a:ext cx="7925040" cy="350369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D6E0FF"/>
          </a:solidFill>
          <a:ln w="25560">
            <a:solidFill>
              <a:srgbClr val="81A2DF"/>
            </a:solidFill>
            <a:prstDash val="solid"/>
            <a:round/>
          </a:ln>
        </p:spPr>
        <p:txBody>
          <a:bodyPr vert="horz" wrap="none" lIns="90000" tIns="46800" rIns="90000" bIns="46800" anchor="ctr" anchorCtr="0" compatLnSpc="0"/>
          <a:lstStyle/>
          <a:p>
            <a:pPr lvl="0" rtl="0" hangingPunct="0">
              <a:buNone/>
              <a:tabLst/>
            </a:pPr>
            <a:endParaRPr lang="en-US" sz="2400">
              <a:latin typeface="Times New Roman" pitchFamily="18"/>
              <a:ea typeface="Andale Sans UI" pitchFamily="2"/>
              <a:cs typeface="Tahoma" pitchFamily="2"/>
            </a:endParaRPr>
          </a:p>
        </p:txBody>
      </p:sp>
      <p:sp>
        <p:nvSpPr>
          <p:cNvPr id="46" name="Freeform 45"/>
          <p:cNvSpPr/>
          <p:nvPr/>
        </p:nvSpPr>
        <p:spPr>
          <a:xfrm>
            <a:off x="34009161" y="24207668"/>
            <a:ext cx="7670520" cy="2286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ctr" anchorCtr="0" compatLnSpc="0"/>
          <a:lstStyle/>
          <a:p>
            <a:pPr marL="0" marR="0" lvl="0" indent="0" rtl="0" hangingPunct="1">
              <a:lnSpc>
                <a:spcPct val="100000"/>
              </a:lnSpc>
              <a:buClr>
                <a:srgbClr val="000000"/>
              </a:buClr>
              <a:buSzPct val="125000"/>
              <a:buFont typeface="Verdana" pitchFamily="34"/>
              <a:buChar char="•"/>
              <a:tabLst/>
            </a:pPr>
            <a:r>
              <a:rPr lang="en-US" sz="3000" dirty="0">
                <a:solidFill>
                  <a:srgbClr val="000000"/>
                </a:solidFill>
                <a:latin typeface="Verdana" pitchFamily="18"/>
                <a:ea typeface="ＭＳ Ｐゴシック" pitchFamily="2"/>
                <a:cs typeface="ＭＳ Ｐゴシック" pitchFamily="2"/>
              </a:rPr>
              <a:t>H</a:t>
            </a:r>
            <a:r>
              <a:rPr lang="en-US" sz="3000" dirty="0" smtClean="0">
                <a:solidFill>
                  <a:srgbClr val="000000"/>
                </a:solidFill>
                <a:latin typeface="Verdana" pitchFamily="18"/>
                <a:ea typeface="ＭＳ Ｐゴシック" pitchFamily="2"/>
                <a:cs typeface="ＭＳ Ｐゴシック" pitchFamily="2"/>
              </a:rPr>
              <a:t>ands-on Training Workshops</a:t>
            </a:r>
          </a:p>
          <a:p>
            <a:pPr marL="0" marR="0" lvl="0" indent="0" rtl="0" hangingPunct="1">
              <a:lnSpc>
                <a:spcPct val="100000"/>
              </a:lnSpc>
              <a:buClr>
                <a:srgbClr val="000000"/>
              </a:buClr>
              <a:buSzPct val="125000"/>
              <a:buFont typeface="Verdana" pitchFamily="34"/>
              <a:buChar char="•"/>
              <a:tabLst/>
            </a:pPr>
            <a:r>
              <a:rPr lang="en-US" sz="3000" dirty="0">
                <a:solidFill>
                  <a:srgbClr val="000000"/>
                </a:solidFill>
                <a:latin typeface="Verdana" pitchFamily="18"/>
                <a:ea typeface="ＭＳ Ｐゴシック" pitchFamily="2"/>
                <a:cs typeface="ＭＳ Ｐゴシック" pitchFamily="2"/>
              </a:rPr>
              <a:t>Tutorial Materials &amp; datasets</a:t>
            </a:r>
          </a:p>
          <a:p>
            <a:pPr marL="0" marR="0" lvl="0" indent="0" rtl="0" hangingPunct="1">
              <a:lnSpc>
                <a:spcPct val="100000"/>
              </a:lnSpc>
              <a:buClr>
                <a:srgbClr val="000000"/>
              </a:buClr>
              <a:buSzPct val="125000"/>
              <a:buFont typeface="Verdana" pitchFamily="34"/>
              <a:buChar char="•"/>
              <a:tabLst/>
            </a:pPr>
            <a:r>
              <a:rPr lang="en-US" sz="3000" dirty="0">
                <a:solidFill>
                  <a:srgbClr val="000000"/>
                </a:solidFill>
                <a:latin typeface="Verdana" pitchFamily="18"/>
                <a:ea typeface="ＭＳ Ｐゴシック" pitchFamily="2"/>
                <a:cs typeface="ＭＳ Ｐゴシック" pitchFamily="2"/>
              </a:rPr>
              <a:t>Data store extension for easy upload and download from database of anonymed datasets</a:t>
            </a:r>
            <a:endParaRPr lang="en-US" sz="3000" dirty="0">
              <a:solidFill>
                <a:srgbClr val="000000"/>
              </a:solidFill>
              <a:latin typeface="Verdana" pitchFamily="18"/>
              <a:ea typeface="ＭＳ Ｐゴシック" pitchFamily="2"/>
              <a:cs typeface="ＭＳ Ｐゴシック" pitchFamily="2"/>
            </a:endParaRPr>
          </a:p>
          <a:p>
            <a:pPr marL="0" marR="0" lvl="0" indent="0" rtl="0" hangingPunct="1">
              <a:lnSpc>
                <a:spcPct val="100000"/>
              </a:lnSpc>
              <a:buClr>
                <a:srgbClr val="000000"/>
              </a:buClr>
              <a:buSzPct val="125000"/>
              <a:buFont typeface="Verdana" pitchFamily="34"/>
              <a:buChar char="•"/>
              <a:tabLst/>
            </a:pPr>
            <a:r>
              <a:rPr lang="en-US" sz="3000" dirty="0">
                <a:solidFill>
                  <a:srgbClr val="000000"/>
                </a:solidFill>
                <a:latin typeface="Verdana" pitchFamily="18"/>
                <a:ea typeface="ＭＳ Ｐゴシック" pitchFamily="2"/>
                <a:cs typeface="ＭＳ Ｐゴシック" pitchFamily="2"/>
              </a:rPr>
              <a:t>Reference Style Documentation</a:t>
            </a:r>
          </a:p>
          <a:p>
            <a:pPr marL="0" marR="0" lvl="0" indent="0" rtl="0" hangingPunct="1">
              <a:lnSpc>
                <a:spcPct val="100000"/>
              </a:lnSpc>
              <a:buClr>
                <a:srgbClr val="000000"/>
              </a:buClr>
              <a:buSzPct val="125000"/>
              <a:buFont typeface="Verdana" pitchFamily="34"/>
              <a:buChar char="•"/>
              <a:tabLst/>
            </a:pPr>
            <a:r>
              <a:rPr lang="en-US" sz="3000" dirty="0">
                <a:solidFill>
                  <a:srgbClr val="000000"/>
                </a:solidFill>
                <a:latin typeface="Verdana" pitchFamily="18"/>
                <a:ea typeface="ＭＳ Ｐゴシック" pitchFamily="2"/>
                <a:cs typeface="ＭＳ Ｐゴシック" pitchFamily="2"/>
              </a:rPr>
              <a:t>User and developer mailing lists</a:t>
            </a:r>
          </a:p>
          <a:p>
            <a:pPr marL="0" marR="0" lvl="0" indent="0" rtl="0" hangingPunct="1">
              <a:lnSpc>
                <a:spcPct val="100000"/>
              </a:lnSpc>
              <a:buClr>
                <a:srgbClr val="000000"/>
              </a:buClr>
              <a:buSzPct val="125000"/>
              <a:buFont typeface="Verdana" pitchFamily="34"/>
              <a:buChar char="•"/>
              <a:tabLst/>
            </a:pPr>
            <a:r>
              <a:rPr lang="en-US" sz="3000" dirty="0">
                <a:solidFill>
                  <a:srgbClr val="000000"/>
                </a:solidFill>
                <a:latin typeface="Verdana" pitchFamily="18"/>
                <a:ea typeface="ＭＳ Ｐゴシック" pitchFamily="2"/>
                <a:cs typeface="ＭＳ Ｐゴシック" pitchFamily="2"/>
              </a:rPr>
              <a:t>P</a:t>
            </a:r>
            <a:r>
              <a:rPr lang="en-US" sz="3000" dirty="0">
                <a:solidFill>
                  <a:srgbClr val="000000"/>
                </a:solidFill>
                <a:latin typeface="Verdana" pitchFamily="18"/>
                <a:ea typeface="ＭＳ Ｐゴシック" pitchFamily="2"/>
                <a:cs typeface="ＭＳ Ｐゴシック" pitchFamily="2"/>
              </a:rPr>
              <a:t>roject week events for Developers</a:t>
            </a:r>
          </a:p>
        </p:txBody>
      </p:sp>
      <p:sp>
        <p:nvSpPr>
          <p:cNvPr id="45" name="Freeform 44"/>
          <p:cNvSpPr/>
          <p:nvPr/>
        </p:nvSpPr>
        <p:spPr>
          <a:xfrm>
            <a:off x="33963639" y="27244599"/>
            <a:ext cx="7925040" cy="19035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D6E0FF"/>
          </a:solidFill>
          <a:ln w="25560">
            <a:solidFill>
              <a:srgbClr val="81A2DF"/>
            </a:solidFill>
            <a:prstDash val="solid"/>
            <a:round/>
          </a:ln>
        </p:spPr>
        <p:txBody>
          <a:bodyPr vert="horz" wrap="none" lIns="90000" tIns="46800" rIns="90000" bIns="46800" anchor="ctr" anchorCtr="0" compatLnSpc="0"/>
          <a:lstStyle/>
          <a:p>
            <a:pPr lvl="0" rtl="0" hangingPunct="0">
              <a:buNone/>
              <a:tabLst/>
            </a:pPr>
            <a:endParaRPr lang="en-US" sz="2400">
              <a:latin typeface="Times New Roman" pitchFamily="18"/>
              <a:ea typeface="Andale Sans UI" pitchFamily="2"/>
              <a:cs typeface="Tahoma" pitchFamily="2"/>
            </a:endParaRPr>
          </a:p>
        </p:txBody>
      </p:sp>
      <p:pic>
        <p:nvPicPr>
          <p:cNvPr id="106" name="Picture 105"/>
          <p:cNvPicPr>
            <a:picLocks noChangeAspect="1"/>
          </p:cNvPicPr>
          <p:nvPr/>
        </p:nvPicPr>
        <p:blipFill>
          <a:blip r:embed="rId25"/>
          <a:stretch>
            <a:fillRect/>
          </a:stretch>
        </p:blipFill>
        <p:spPr>
          <a:xfrm>
            <a:off x="36642694" y="27351758"/>
            <a:ext cx="2282849" cy="1730185"/>
          </a:xfrm>
          <a:prstGeom prst="rect">
            <a:avLst/>
          </a:prstGeom>
          <a:ln>
            <a:noFill/>
          </a:ln>
        </p:spPr>
      </p:pic>
      <p:pic>
        <p:nvPicPr>
          <p:cNvPr id="107" name="Picture 106"/>
          <p:cNvPicPr>
            <a:picLocks noChangeAspect="1"/>
          </p:cNvPicPr>
          <p:nvPr/>
        </p:nvPicPr>
        <p:blipFill>
          <a:blip r:embed="rId26"/>
          <a:stretch>
            <a:fillRect/>
          </a:stretch>
        </p:blipFill>
        <p:spPr>
          <a:xfrm>
            <a:off x="39322421" y="27351756"/>
            <a:ext cx="2294929" cy="1709536"/>
          </a:xfrm>
          <a:prstGeom prst="rect">
            <a:avLst/>
          </a:prstGeom>
          <a:ln>
            <a:noFill/>
          </a:ln>
        </p:spPr>
      </p:pic>
      <p:pic>
        <p:nvPicPr>
          <p:cNvPr id="108" name="Picture 107"/>
          <p:cNvPicPr>
            <a:picLocks noChangeAspect="1"/>
          </p:cNvPicPr>
          <p:nvPr/>
        </p:nvPicPr>
        <p:blipFill>
          <a:blip r:embed="rId27"/>
          <a:stretch>
            <a:fillRect/>
          </a:stretch>
        </p:blipFill>
        <p:spPr>
          <a:xfrm>
            <a:off x="34012940" y="27351758"/>
            <a:ext cx="2317373" cy="1730185"/>
          </a:xfrm>
          <a:prstGeom prst="rect">
            <a:avLst/>
          </a:prstGeom>
          <a:ln>
            <a:noFill/>
          </a:ln>
        </p:spPr>
      </p:pic>
      <p:pic>
        <p:nvPicPr>
          <p:cNvPr id="114" name="Picture 113" descr="BIRC_Workshop_Canada_June2011.jpg"/>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33963639" y="29252658"/>
            <a:ext cx="4729239" cy="3162679"/>
          </a:xfrm>
          <a:prstGeom prst="rect">
            <a:avLst/>
          </a:prstGeom>
        </p:spPr>
      </p:pic>
      <p:pic>
        <p:nvPicPr>
          <p:cNvPr id="115" name="Picture 114" descr="NA-MIC_workshop_RSNA2010.JPG"/>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44418168" y="29252657"/>
            <a:ext cx="4216906" cy="3162679"/>
          </a:xfrm>
          <a:prstGeom prst="rect">
            <a:avLst/>
          </a:prstGeom>
        </p:spPr>
      </p:pic>
      <p:pic>
        <p:nvPicPr>
          <p:cNvPr id="22" name="Image 21" descr="Screen Shot 2012-11-02 at 3.17.08 PM.png"/>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8791974" y="9345561"/>
            <a:ext cx="5432615" cy="3240040"/>
          </a:xfrm>
          <a:prstGeom prst="rect">
            <a:avLst/>
          </a:prstGeom>
        </p:spPr>
      </p:pic>
      <p:pic>
        <p:nvPicPr>
          <p:cNvPr id="2" name="Image 1" descr="Screen Shot 2012-11-17 at 12.27.10 AM.png"/>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41431426" y="15327754"/>
            <a:ext cx="3320346" cy="2791390"/>
          </a:xfrm>
          <a:prstGeom prst="rect">
            <a:avLst/>
          </a:prstGeom>
        </p:spPr>
      </p:pic>
      <p:pic>
        <p:nvPicPr>
          <p:cNvPr id="66" name="Image 65" descr="ChangeTrackerModule2.png"/>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9287953" y="24163997"/>
            <a:ext cx="4440657" cy="2624447"/>
          </a:xfrm>
          <a:prstGeom prst="rect">
            <a:avLst/>
          </a:prstGeom>
        </p:spPr>
      </p:pic>
      <p:pic>
        <p:nvPicPr>
          <p:cNvPr id="4" name="Image 3" descr="rsna2013.png"/>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41980461" y="331141"/>
            <a:ext cx="8556741" cy="2650400"/>
          </a:xfrm>
          <a:prstGeom prst="rect">
            <a:avLst/>
          </a:prstGeom>
        </p:spPr>
      </p:pic>
      <p:pic>
        <p:nvPicPr>
          <p:cNvPr id="31" name="Image 30"/>
          <p:cNvPicPr>
            <a:picLocks noChangeAspect="1"/>
          </p:cNvPicPr>
          <p:nvPr/>
        </p:nvPicPr>
        <p:blipFill>
          <a:blip r:embed="rId34"/>
          <a:stretch>
            <a:fillRect/>
          </a:stretch>
        </p:blipFill>
        <p:spPr>
          <a:xfrm>
            <a:off x="33837039" y="15324357"/>
            <a:ext cx="3635621" cy="2731292"/>
          </a:xfrm>
          <a:prstGeom prst="rect">
            <a:avLst/>
          </a:prstGeom>
        </p:spPr>
      </p:pic>
      <p:pic>
        <p:nvPicPr>
          <p:cNvPr id="32" name="Image 31" descr="miccai2012.png.jpeg"/>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38749319" y="29252658"/>
            <a:ext cx="5622541" cy="3162679"/>
          </a:xfrm>
          <a:prstGeom prst="rect">
            <a:avLst/>
          </a:prstGeom>
        </p:spPr>
      </p:pic>
      <p:pic>
        <p:nvPicPr>
          <p:cNvPr id="102" name="Picture 8"/>
          <p:cNvPicPr>
            <a:picLocks noChangeAspect="1"/>
          </p:cNvPicPr>
          <p:nvPr/>
        </p:nvPicPr>
        <p:blipFill>
          <a:blip r:embed="rId36">
            <a:extLst>
              <a:ext uri="{28A0092B-C50C-407E-A947-70E740481C1C}">
                <a14:useLocalDpi xmlns:a14="http://schemas.microsoft.com/office/drawing/2010/main" val="0"/>
              </a:ext>
            </a:extLst>
          </a:blip>
          <a:srcRect/>
          <a:stretch>
            <a:fillRect/>
          </a:stretch>
        </p:blipFill>
        <p:spPr bwMode="auto">
          <a:xfrm>
            <a:off x="42556915" y="23697360"/>
            <a:ext cx="5538490" cy="5186041"/>
          </a:xfrm>
          <a:prstGeom prst="rect">
            <a:avLst/>
          </a:prstGeom>
          <a:noFill/>
          <a:ln w="9525">
            <a:solidFill>
              <a:srgbClr val="BFBFBF"/>
            </a:solidFill>
            <a:miter lim="800000"/>
            <a:headEnd/>
            <a:tailEnd/>
          </a:ln>
          <a:extLst>
            <a:ext uri="{909E8E84-426E-40dd-AFC4-6F175D3DCCD1}">
              <a14:hiddenFill xmlns:a14="http://schemas.microsoft.com/office/drawing/2010/main">
                <a:solidFill>
                  <a:srgbClr val="FFFFFF"/>
                </a:solidFill>
              </a14:hiddenFill>
            </a:ext>
          </a:extLst>
        </p:spPr>
      </p:pic>
      <p:pic>
        <p:nvPicPr>
          <p:cNvPr id="78" name="Image 77" descr="Screen Shot 2013-11-08 at 1.28.01 PM.png"/>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12039995" y="11790249"/>
            <a:ext cx="4562980" cy="2759261"/>
          </a:xfrm>
          <a:prstGeom prst="rect">
            <a:avLst/>
          </a:prstGeom>
        </p:spPr>
      </p:pic>
      <p:sp>
        <p:nvSpPr>
          <p:cNvPr id="79" name="ZoneTexte 78"/>
          <p:cNvSpPr txBox="1"/>
          <p:nvPr/>
        </p:nvSpPr>
        <p:spPr>
          <a:xfrm>
            <a:off x="2471940" y="15749790"/>
            <a:ext cx="8746393" cy="2862323"/>
          </a:xfrm>
          <a:prstGeom prst="rect">
            <a:avLst/>
          </a:prstGeom>
          <a:noFill/>
        </p:spPr>
        <p:txBody>
          <a:bodyPr wrap="square" rtlCol="0">
            <a:spAutoFit/>
          </a:bodyPr>
          <a:lstStyle/>
          <a:p>
            <a:pPr lvl="0"/>
            <a:r>
              <a:rPr lang="en-US" b="1" dirty="0">
                <a:solidFill>
                  <a:srgbClr val="000000"/>
                </a:solidFill>
                <a:latin typeface="Verdana Bold" pitchFamily="18"/>
                <a:ea typeface="ＭＳ Ｐゴシック" pitchFamily="2"/>
                <a:cs typeface="ＭＳ Ｐゴシック" pitchFamily="2"/>
              </a:rPr>
              <a:t>License: </a:t>
            </a:r>
            <a:r>
              <a:rPr lang="en-US" dirty="0">
                <a:solidFill>
                  <a:srgbClr val="000000"/>
                </a:solidFill>
                <a:latin typeface="Verdana" pitchFamily="18"/>
                <a:ea typeface="ＭＳ Ｐゴシック" pitchFamily="2"/>
                <a:cs typeface="ＭＳ Ｐゴシック" pitchFamily="2"/>
              </a:rPr>
              <a:t>Slicer </a:t>
            </a:r>
            <a:r>
              <a:rPr lang="en-US" dirty="0" err="1">
                <a:solidFill>
                  <a:srgbClr val="000000"/>
                </a:solidFill>
                <a:latin typeface="Verdana" pitchFamily="18"/>
                <a:ea typeface="ＭＳ Ｐゴシック" pitchFamily="2"/>
                <a:cs typeface="ＭＳ Ｐゴシック" pitchFamily="2"/>
              </a:rPr>
              <a:t>executables</a:t>
            </a:r>
            <a:r>
              <a:rPr lang="en-US" dirty="0">
                <a:solidFill>
                  <a:srgbClr val="000000"/>
                </a:solidFill>
                <a:latin typeface="Verdana" pitchFamily="18"/>
                <a:ea typeface="ＭＳ Ｐゴシック" pitchFamily="2"/>
                <a:cs typeface="ＭＳ Ｐゴシック" pitchFamily="2"/>
              </a:rPr>
              <a:t> and source code are available under a BSD-style, free open source licensing</a:t>
            </a:r>
            <a:r>
              <a:rPr lang="en-US" dirty="0">
                <a:solidFill>
                  <a:srgbClr val="0000F1"/>
                </a:solidFill>
                <a:latin typeface="Verdana" pitchFamily="18"/>
                <a:ea typeface="ＭＳ Ｐゴシック" pitchFamily="2"/>
                <a:cs typeface="ＭＳ Ｐゴシック" pitchFamily="2"/>
              </a:rPr>
              <a:t> </a:t>
            </a:r>
            <a:r>
              <a:rPr lang="en-US" dirty="0">
                <a:solidFill>
                  <a:srgbClr val="000000"/>
                </a:solidFill>
                <a:latin typeface="Verdana" pitchFamily="18"/>
                <a:ea typeface="ＭＳ Ｐゴシック" pitchFamily="2"/>
                <a:cs typeface="ＭＳ Ｐゴシック" pitchFamily="2"/>
              </a:rPr>
              <a:t>agreement under which there are no reciprocity requirements, </a:t>
            </a:r>
            <a:r>
              <a:rPr lang="en-US" dirty="0">
                <a:solidFill>
                  <a:srgbClr val="000000"/>
                </a:solidFill>
                <a:latin typeface="Verdana Bold" pitchFamily="18"/>
                <a:ea typeface="ＭＳ Ｐゴシック" pitchFamily="2"/>
                <a:cs typeface="ＭＳ Ｐゴシック" pitchFamily="2"/>
              </a:rPr>
              <a:t>no restrictions</a:t>
            </a:r>
            <a:r>
              <a:rPr lang="en-US" dirty="0">
                <a:solidFill>
                  <a:srgbClr val="000000"/>
                </a:solidFill>
                <a:latin typeface="Verdana" pitchFamily="18"/>
                <a:ea typeface="ＭＳ Ｐゴシック" pitchFamily="2"/>
                <a:cs typeface="ＭＳ Ｐゴシック" pitchFamily="2"/>
              </a:rPr>
              <a:t> on use, and no guarantees of performance. Slicer leverages a variety of toolkits and software methodologies that have been labeled the NA-MIC kit. For more information, please visit  </a:t>
            </a:r>
            <a:r>
              <a:rPr lang="en-US" u="sng" dirty="0">
                <a:solidFill>
                  <a:srgbClr val="CCCCFF"/>
                </a:solidFill>
                <a:latin typeface="Verdana" pitchFamily="18"/>
                <a:ea typeface="ＭＳ Ｐゴシック" pitchFamily="2"/>
                <a:cs typeface="ＭＳ Ｐゴシック" pitchFamily="2"/>
                <a:hlinkClick r:id="rId38"/>
              </a:rPr>
              <a:t>http://wiki.na-mic.org/Wiki/index.php/NA-MIC-Kit</a:t>
            </a:r>
            <a:r>
              <a:rPr lang="en-US" u="sng" dirty="0">
                <a:solidFill>
                  <a:srgbClr val="CCCCFF"/>
                </a:solidFill>
                <a:latin typeface="Verdana" pitchFamily="18"/>
                <a:ea typeface="ＭＳ Ｐゴシック" pitchFamily="2"/>
                <a:cs typeface="ＭＳ Ｐゴシック" pitchFamily="2"/>
              </a:rPr>
              <a:t>.</a:t>
            </a:r>
          </a:p>
          <a:p>
            <a:pPr lvl="0"/>
            <a:endParaRPr lang="en-US" u="sng" dirty="0">
              <a:solidFill>
                <a:srgbClr val="CCCCFF"/>
              </a:solidFill>
              <a:latin typeface="Verdana" pitchFamily="18"/>
              <a:ea typeface="ＭＳ Ｐゴシック" pitchFamily="2"/>
              <a:cs typeface="ＭＳ Ｐゴシック" pitchFamily="2"/>
            </a:endParaRPr>
          </a:p>
          <a:p>
            <a:r>
              <a:rPr lang="en-US" b="1">
                <a:solidFill>
                  <a:srgbClr val="000000"/>
                </a:solidFill>
                <a:latin typeface="Verdana" pitchFamily="18"/>
                <a:ea typeface="ＭＳ Ｐゴシック" pitchFamily="2"/>
                <a:cs typeface="ＭＳ Ｐゴシック" pitchFamily="2"/>
              </a:rPr>
              <a:t>Disclaimer</a:t>
            </a:r>
            <a:r>
              <a:rPr lang="en-US">
                <a:solidFill>
                  <a:srgbClr val="000000"/>
                </a:solidFill>
                <a:latin typeface="Verdana" pitchFamily="18"/>
                <a:ea typeface="ＭＳ Ｐゴシック" pitchFamily="2"/>
                <a:cs typeface="ＭＳ Ｐゴシック" pitchFamily="2"/>
              </a:rPr>
              <a:t>: 3D Slicer is not FDA approved or CE marked, and is for research use only.</a:t>
            </a:r>
          </a:p>
        </p:txBody>
      </p:sp>
      <p:sp>
        <p:nvSpPr>
          <p:cNvPr id="109" name="Freeform 90"/>
          <p:cNvSpPr/>
          <p:nvPr/>
        </p:nvSpPr>
        <p:spPr>
          <a:xfrm>
            <a:off x="12023291" y="14696835"/>
            <a:ext cx="4616629" cy="3812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t" anchorCtr="0" compatLnSpc="0"/>
          <a:lstStyle/>
          <a:p>
            <a:pPr marL="0" marR="0" lvl="0" indent="0" rtl="0" hangingPunct="1">
              <a:lnSpc>
                <a:spcPct val="100000"/>
              </a:lnSpc>
              <a:buNone/>
              <a:tabLst/>
            </a:pPr>
            <a:r>
              <a:rPr lang="en-US" sz="1400" dirty="0">
                <a:solidFill>
                  <a:srgbClr val="343434"/>
                </a:solidFill>
                <a:latin typeface="Verdana" pitchFamily="18"/>
                <a:ea typeface="ＭＳ Ｐゴシック" pitchFamily="2"/>
                <a:cs typeface="ＭＳ Ｐゴシック" pitchFamily="2"/>
              </a:rPr>
              <a:t>The Slicer Extension Manager allows the integration of special-purpose code to the platform. </a:t>
            </a:r>
          </a:p>
        </p:txBody>
      </p:sp>
      <p:pic>
        <p:nvPicPr>
          <p:cNvPr id="100" name="Picture 134"/>
          <p:cNvPicPr>
            <a:picLocks noChangeAspect="1"/>
          </p:cNvPicPr>
          <p:nvPr/>
        </p:nvPicPr>
        <p:blipFill>
          <a:blip r:embed="rId39"/>
          <a:stretch>
            <a:fillRect/>
          </a:stretch>
        </p:blipFill>
        <p:spPr>
          <a:xfrm>
            <a:off x="37827865" y="15292539"/>
            <a:ext cx="3341336" cy="2826605"/>
          </a:xfrm>
          <a:prstGeom prst="rect">
            <a:avLst/>
          </a:prstGeom>
        </p:spPr>
      </p:pic>
      <p:pic>
        <p:nvPicPr>
          <p:cNvPr id="11" name="Image 10" descr="Screen Shot 2013-11-09 at 2.12.01 PM.png"/>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11232444" y="15183354"/>
            <a:ext cx="5743547" cy="3714123"/>
          </a:xfrm>
          <a:prstGeom prst="rect">
            <a:avLst/>
          </a:prstGeom>
        </p:spPr>
      </p:pic>
      <p:grpSp>
        <p:nvGrpSpPr>
          <p:cNvPr id="101" name="Group 110"/>
          <p:cNvGrpSpPr/>
          <p:nvPr/>
        </p:nvGrpSpPr>
        <p:grpSpPr>
          <a:xfrm>
            <a:off x="44882823" y="15042987"/>
            <a:ext cx="3648383" cy="3826564"/>
            <a:chOff x="34054618" y="9223200"/>
            <a:chExt cx="5816484" cy="5090144"/>
          </a:xfrm>
        </p:grpSpPr>
        <p:sp>
          <p:nvSpPr>
            <p:cNvPr id="103" name="Freeform 33"/>
            <p:cNvSpPr/>
            <p:nvPr/>
          </p:nvSpPr>
          <p:spPr>
            <a:xfrm>
              <a:off x="34054618" y="13434007"/>
              <a:ext cx="5816484" cy="879337"/>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t" anchorCtr="0" compatLnSpc="0"/>
            <a:lstStyle/>
            <a:p>
              <a:pPr lvl="0"/>
              <a:r>
                <a:rPr lang="en-US" sz="1400" dirty="0" err="1" smtClean="0">
                  <a:solidFill>
                    <a:srgbClr val="343434"/>
                  </a:solidFill>
                  <a:latin typeface="Verdana" pitchFamily="34" charset="0"/>
                  <a:ea typeface="ＭＳ Ｐゴシック" pitchFamily="2"/>
                  <a:cs typeface="ＭＳ Ｐゴシック" pitchFamily="2"/>
                </a:rPr>
                <a:t>Transrectal</a:t>
              </a:r>
              <a:r>
                <a:rPr lang="en-US" sz="1400" dirty="0" smtClean="0">
                  <a:solidFill>
                    <a:srgbClr val="343434"/>
                  </a:solidFill>
                  <a:latin typeface="Verdana" pitchFamily="34" charset="0"/>
                  <a:ea typeface="ＭＳ Ｐゴシック" pitchFamily="2"/>
                  <a:cs typeface="ＭＳ Ｐゴシック" pitchFamily="2"/>
                </a:rPr>
                <a:t> ultrasound of the prostate performed using Public Library for Ultrasound imaging (PLUS) </a:t>
              </a:r>
              <a:r>
                <a:rPr lang="en-US" sz="1400" dirty="0" smtClean="0">
                  <a:solidFill>
                    <a:srgbClr val="343434"/>
                  </a:solidFill>
                  <a:latin typeface="Verdana" pitchFamily="34" charset="0"/>
                  <a:ea typeface="ＭＳ Ｐゴシック" pitchFamily="2"/>
                  <a:cs typeface="ＭＳ Ｐゴシック" pitchFamily="2"/>
                  <a:hlinkClick r:id="rId41"/>
                </a:rPr>
                <a:t>https</a:t>
              </a:r>
              <a:r>
                <a:rPr lang="en-US" sz="1400" dirty="0">
                  <a:solidFill>
                    <a:srgbClr val="343434"/>
                  </a:solidFill>
                  <a:latin typeface="Verdana" pitchFamily="34" charset="0"/>
                  <a:ea typeface="ＭＳ Ｐゴシック" pitchFamily="2"/>
                  <a:cs typeface="ＭＳ Ｐゴシック" pitchFamily="2"/>
                  <a:hlinkClick r:id="rId41"/>
                </a:rPr>
                <a:t>://www.assembla.com/spaces/plus/</a:t>
              </a:r>
              <a:r>
                <a:rPr lang="en-US" sz="1400" dirty="0" smtClean="0">
                  <a:solidFill>
                    <a:srgbClr val="343434"/>
                  </a:solidFill>
                  <a:latin typeface="Verdana" pitchFamily="34" charset="0"/>
                  <a:ea typeface="ＭＳ Ｐゴシック" pitchFamily="2"/>
                  <a:cs typeface="ＭＳ Ｐゴシック" pitchFamily="2"/>
                  <a:hlinkClick r:id="rId41"/>
                </a:rPr>
                <a:t>wiki</a:t>
              </a:r>
              <a:r>
                <a:rPr lang="en-US" sz="1400" dirty="0" smtClean="0">
                  <a:solidFill>
                    <a:srgbClr val="343434"/>
                  </a:solidFill>
                  <a:latin typeface="Verdana" pitchFamily="34" charset="0"/>
                  <a:ea typeface="ＭＳ Ｐゴシック" pitchFamily="2"/>
                  <a:cs typeface="ＭＳ Ｐゴシック" pitchFamily="2"/>
                </a:rPr>
                <a:t>  </a:t>
              </a:r>
              <a:endParaRPr lang="en-US" sz="1400" dirty="0">
                <a:solidFill>
                  <a:srgbClr val="343434"/>
                </a:solidFill>
                <a:latin typeface="Verdana" pitchFamily="34" charset="0"/>
                <a:ea typeface="Verdana" pitchFamily="2"/>
                <a:cs typeface="Verdana" pitchFamily="2"/>
              </a:endParaRPr>
            </a:p>
          </p:txBody>
        </p:sp>
        <p:pic>
          <p:nvPicPr>
            <p:cNvPr id="104" name="Picture 78"/>
            <p:cNvPicPr>
              <a:picLocks noChangeAspect="1"/>
            </p:cNvPicPr>
            <p:nvPr/>
          </p:nvPicPr>
          <p:blipFill>
            <a:blip r:embed="rId42"/>
            <a:stretch>
              <a:fillRect/>
            </a:stretch>
          </p:blipFill>
          <p:spPr>
            <a:xfrm>
              <a:off x="34054618" y="9223200"/>
              <a:ext cx="5816484" cy="4198654"/>
            </a:xfrm>
            <a:prstGeom prst="rect">
              <a:avLst/>
            </a:prstGeom>
          </p:spPr>
        </p:pic>
      </p:grpSp>
      <p:sp>
        <p:nvSpPr>
          <p:cNvPr id="105" name="Freeform 37"/>
          <p:cNvSpPr/>
          <p:nvPr/>
        </p:nvSpPr>
        <p:spPr>
          <a:xfrm>
            <a:off x="41431426" y="10917839"/>
            <a:ext cx="6526170" cy="363167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D6E0FF"/>
          </a:solidFill>
          <a:ln w="25560">
            <a:solidFill>
              <a:srgbClr val="81A2DF"/>
            </a:solidFill>
            <a:prstDash val="solid"/>
            <a:round/>
          </a:ln>
        </p:spPr>
        <p:txBody>
          <a:bodyPr vert="horz" wrap="square" lIns="90000" tIns="46800" rIns="90000" bIns="46800" anchor="ctr" anchorCtr="0" compatLnSpc="0">
            <a:normAutofit/>
          </a:bodyPr>
          <a:lstStyle/>
          <a:p>
            <a:pPr lvl="0">
              <a:lnSpc>
                <a:spcPct val="110000"/>
              </a:lnSpc>
            </a:pPr>
            <a:r>
              <a:rPr lang="en-US" sz="2000" dirty="0" smtClean="0">
                <a:solidFill>
                  <a:srgbClr val="000000"/>
                </a:solidFill>
                <a:latin typeface="Verdana" pitchFamily="18"/>
                <a:ea typeface="ＭＳ Ｐゴシック" pitchFamily="2"/>
                <a:cs typeface="ＭＳ Ｐゴシック" pitchFamily="2"/>
              </a:rPr>
              <a:t>Support of </a:t>
            </a:r>
            <a:r>
              <a:rPr lang="en-US" sz="2000" dirty="0">
                <a:solidFill>
                  <a:srgbClr val="000000"/>
                </a:solidFill>
                <a:latin typeface="Verdana" pitchFamily="18"/>
                <a:ea typeface="ＭＳ Ｐゴシック" pitchFamily="2"/>
                <a:cs typeface="ＭＳ Ｐゴシック" pitchFamily="2"/>
              </a:rPr>
              <a:t>2</a:t>
            </a:r>
            <a:r>
              <a:rPr lang="en-US" sz="2000" dirty="0" smtClean="0">
                <a:solidFill>
                  <a:srgbClr val="000000"/>
                </a:solidFill>
                <a:latin typeface="Verdana" pitchFamily="18"/>
                <a:ea typeface="ＭＳ Ｐゴシック" pitchFamily="2"/>
                <a:cs typeface="ＭＳ Ｐゴシック" pitchFamily="2"/>
              </a:rPr>
              <a:t>-, </a:t>
            </a:r>
            <a:r>
              <a:rPr lang="en-US" sz="2000" dirty="0">
                <a:solidFill>
                  <a:srgbClr val="000000"/>
                </a:solidFill>
                <a:latin typeface="Verdana" pitchFamily="18"/>
                <a:ea typeface="ＭＳ Ｐゴシック" pitchFamily="2"/>
                <a:cs typeface="ＭＳ Ｐゴシック" pitchFamily="2"/>
              </a:rPr>
              <a:t>3</a:t>
            </a:r>
            <a:r>
              <a:rPr lang="en-US" sz="2000" dirty="0" smtClean="0">
                <a:solidFill>
                  <a:srgbClr val="000000"/>
                </a:solidFill>
                <a:latin typeface="Verdana" pitchFamily="18"/>
                <a:ea typeface="ＭＳ Ｐゴシック" pitchFamily="2"/>
                <a:cs typeface="ＭＳ Ｐゴシック" pitchFamily="2"/>
              </a:rPr>
              <a:t>- </a:t>
            </a:r>
            <a:r>
              <a:rPr lang="en-US" sz="2000" dirty="0">
                <a:solidFill>
                  <a:srgbClr val="000000"/>
                </a:solidFill>
                <a:latin typeface="Verdana" pitchFamily="18"/>
                <a:ea typeface="ＭＳ Ｐゴシック" pitchFamily="2"/>
                <a:cs typeface="ＭＳ Ｐゴシック" pitchFamily="2"/>
              </a:rPr>
              <a:t>and 4-D image </a:t>
            </a:r>
            <a:r>
              <a:rPr lang="en-US" sz="2000" dirty="0" smtClean="0">
                <a:solidFill>
                  <a:srgbClr val="000000"/>
                </a:solidFill>
                <a:latin typeface="Verdana" pitchFamily="18"/>
                <a:ea typeface="ＭＳ Ｐゴシック" pitchFamily="2"/>
                <a:cs typeface="ＭＳ Ｐゴシック" pitchFamily="2"/>
              </a:rPr>
              <a:t>data visualization (reformats, volume rendering)</a:t>
            </a:r>
            <a:endParaRPr lang="en-US" sz="2000" dirty="0">
              <a:solidFill>
                <a:srgbClr val="000000"/>
              </a:solidFill>
              <a:latin typeface="Verdana" pitchFamily="18"/>
              <a:ea typeface="ＭＳ Ｐゴシック" pitchFamily="2"/>
              <a:cs typeface="ＭＳ Ｐゴシック" pitchFamily="2"/>
            </a:endParaRPr>
          </a:p>
          <a:p>
            <a:pPr>
              <a:lnSpc>
                <a:spcPct val="110000"/>
              </a:lnSpc>
              <a:buClr>
                <a:srgbClr val="000000"/>
              </a:buClr>
              <a:buSzPct val="125000"/>
              <a:buFont typeface="Verdana" pitchFamily="34"/>
              <a:buChar char="•"/>
            </a:pPr>
            <a:r>
              <a:rPr lang="en-US" sz="2000" dirty="0" smtClean="0">
                <a:solidFill>
                  <a:srgbClr val="000000"/>
                </a:solidFill>
                <a:latin typeface="Verdana" pitchFamily="18"/>
                <a:ea typeface="ＭＳ Ｐゴシック" pitchFamily="2"/>
                <a:cs typeface="ＭＳ Ｐゴシック" pitchFamily="2"/>
              </a:rPr>
              <a:t> modality</a:t>
            </a:r>
            <a:r>
              <a:rPr lang="en-US" sz="2000" dirty="0">
                <a:solidFill>
                  <a:srgbClr val="000000"/>
                </a:solidFill>
                <a:latin typeface="Verdana" pitchFamily="18"/>
                <a:ea typeface="ＭＳ Ｐゴシック" pitchFamily="2"/>
                <a:cs typeface="ＭＳ Ｐゴシック" pitchFamily="2"/>
              </a:rPr>
              <a:t>-independent (MR, CT, PET, US and more)</a:t>
            </a:r>
          </a:p>
          <a:p>
            <a:pPr lvl="0">
              <a:lnSpc>
                <a:spcPct val="110000"/>
              </a:lnSpc>
              <a:buClr>
                <a:srgbClr val="000000"/>
              </a:buClr>
              <a:buSzPct val="125000"/>
              <a:buFont typeface="Verdana" pitchFamily="34"/>
              <a:buChar char="•"/>
            </a:pPr>
            <a:r>
              <a:rPr lang="en-US" sz="2000" dirty="0">
                <a:solidFill>
                  <a:srgbClr val="000000"/>
                </a:solidFill>
                <a:latin typeface="Verdana" pitchFamily="18"/>
                <a:ea typeface="ＭＳ Ｐゴシック" pitchFamily="2"/>
                <a:cs typeface="ＭＳ Ｐゴシック" pitchFamily="2"/>
              </a:rPr>
              <a:t> DICOM data exchange interoperability</a:t>
            </a:r>
          </a:p>
          <a:p>
            <a:pPr lvl="0">
              <a:lnSpc>
                <a:spcPct val="110000"/>
              </a:lnSpc>
              <a:buClr>
                <a:srgbClr val="000000"/>
              </a:buClr>
              <a:buSzPct val="125000"/>
              <a:buFont typeface="Verdana" pitchFamily="34"/>
              <a:buChar char="•"/>
            </a:pPr>
            <a:r>
              <a:rPr lang="en-US" sz="2000" dirty="0">
                <a:solidFill>
                  <a:srgbClr val="000000"/>
                </a:solidFill>
                <a:latin typeface="Verdana" pitchFamily="18"/>
                <a:ea typeface="ＭＳ Ｐゴシック" pitchFamily="2"/>
                <a:cs typeface="ＭＳ Ｐゴシック" pitchFamily="2"/>
              </a:rPr>
              <a:t> parameter maps and VOIs</a:t>
            </a:r>
          </a:p>
          <a:p>
            <a:pPr lvl="0">
              <a:lnSpc>
                <a:spcPct val="110000"/>
              </a:lnSpc>
              <a:buClr>
                <a:srgbClr val="000000"/>
              </a:buClr>
              <a:buSzPct val="125000"/>
              <a:buFont typeface="Verdana" pitchFamily="34"/>
              <a:buChar char="•"/>
            </a:pPr>
            <a:r>
              <a:rPr lang="en-US" sz="2000" dirty="0">
                <a:solidFill>
                  <a:srgbClr val="000000"/>
                </a:solidFill>
                <a:latin typeface="Verdana" pitchFamily="18"/>
                <a:ea typeface="ＭＳ Ｐゴシック" pitchFamily="2"/>
                <a:cs typeface="ＭＳ Ｐゴシック" pitchFamily="2"/>
              </a:rPr>
              <a:t> surface models &amp; glyphs</a:t>
            </a:r>
          </a:p>
          <a:p>
            <a:pPr lvl="0">
              <a:lnSpc>
                <a:spcPct val="110000"/>
              </a:lnSpc>
              <a:buClr>
                <a:srgbClr val="000000"/>
              </a:buClr>
              <a:buSzPct val="125000"/>
              <a:buFont typeface="Verdana" pitchFamily="34"/>
              <a:buChar char="•"/>
            </a:pPr>
            <a:r>
              <a:rPr lang="en-US" sz="2000" dirty="0">
                <a:solidFill>
                  <a:srgbClr val="000000"/>
                </a:solidFill>
                <a:latin typeface="Verdana" pitchFamily="18"/>
                <a:ea typeface="ＭＳ Ｐゴシック" pitchFamily="2"/>
                <a:cs typeface="ＭＳ Ｐゴシック" pitchFamily="2"/>
              </a:rPr>
              <a:t> measurement tools &amp; annotations</a:t>
            </a:r>
          </a:p>
          <a:p>
            <a:pPr lvl="0">
              <a:lnSpc>
                <a:spcPct val="110000"/>
              </a:lnSpc>
              <a:buClr>
                <a:srgbClr val="000000"/>
              </a:buClr>
              <a:buSzPct val="125000"/>
              <a:buFont typeface="Verdana" pitchFamily="34"/>
              <a:buChar char="•"/>
            </a:pPr>
            <a:r>
              <a:rPr lang="en-US" sz="2000" dirty="0">
                <a:solidFill>
                  <a:srgbClr val="000000"/>
                </a:solidFill>
                <a:latin typeface="Verdana" pitchFamily="18"/>
                <a:ea typeface="ＭＳ Ｐゴシック" pitchFamily="2"/>
                <a:cs typeface="ＭＳ Ｐゴシック" pitchFamily="2"/>
              </a:rPr>
              <a:t> charts</a:t>
            </a:r>
          </a:p>
        </p:txBody>
      </p:sp>
      <p:pic>
        <p:nvPicPr>
          <p:cNvPr id="29" name="Image 28" descr="forAlex_DTI-fMRI_golferCase_300ppi.png"/>
          <p:cNvPicPr>
            <a:picLocks noChangeAspect="1"/>
          </p:cNvPicPr>
          <p:nvPr/>
        </p:nvPicPr>
        <p:blipFill>
          <a:blip r:embed="rId43" cstate="print">
            <a:extLst>
              <a:ext uri="{28A0092B-C50C-407E-A947-70E740481C1C}">
                <a14:useLocalDpi xmlns:a14="http://schemas.microsoft.com/office/drawing/2010/main" val="0"/>
              </a:ext>
            </a:extLst>
          </a:blip>
          <a:stretch>
            <a:fillRect/>
          </a:stretch>
        </p:blipFill>
        <p:spPr>
          <a:xfrm>
            <a:off x="17966838" y="26924881"/>
            <a:ext cx="3135643" cy="2497071"/>
          </a:xfrm>
          <a:prstGeom prst="rect">
            <a:avLst/>
          </a:prstGeom>
        </p:spPr>
      </p:pic>
      <p:sp>
        <p:nvSpPr>
          <p:cNvPr id="111" name="Freeform 64"/>
          <p:cNvSpPr/>
          <p:nvPr/>
        </p:nvSpPr>
        <p:spPr>
          <a:xfrm>
            <a:off x="28535521" y="26635439"/>
            <a:ext cx="2705231" cy="2769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0" tIns="0" rIns="40680" bIns="0" anchor="t" anchorCtr="0" compatLnSpc="0">
            <a:spAutoFit/>
          </a:bodyPr>
          <a:lstStyle/>
          <a:p>
            <a:pPr marL="39600" marR="0" lvl="0" indent="0" rtl="0" hangingPunct="1">
              <a:lnSpc>
                <a:spcPct val="100000"/>
              </a:lnSpc>
              <a:buNone/>
              <a:tabLst/>
            </a:pPr>
            <a:r>
              <a:rPr lang="en-US">
                <a:solidFill>
                  <a:srgbClr val="003DCC"/>
                </a:solidFill>
                <a:latin typeface="Verdana" pitchFamily="18"/>
                <a:ea typeface="ＭＳ Ｐゴシック" pitchFamily="2"/>
                <a:cs typeface="ＭＳ Ｐゴシック" pitchFamily="2"/>
              </a:rPr>
              <a:t>Radiotherapy Research </a:t>
            </a:r>
            <a:endParaRPr lang="en-US" sz="1800">
              <a:solidFill>
                <a:srgbClr val="003DCC"/>
              </a:solidFill>
              <a:latin typeface="Verdana" pitchFamily="18"/>
              <a:ea typeface="ＭＳ Ｐゴシック" pitchFamily="2"/>
              <a:cs typeface="ＭＳ Ｐゴシック" pitchFamily="2"/>
            </a:endParaRPr>
          </a:p>
        </p:txBody>
      </p:sp>
      <p:pic>
        <p:nvPicPr>
          <p:cNvPr id="44" name="Image 43" descr="SlicerRT_0.10_Montage.png"/>
          <p:cNvPicPr>
            <a:picLocks noChangeAspect="1"/>
          </p:cNvPicPr>
          <p:nvPr/>
        </p:nvPicPr>
        <p:blipFill>
          <a:blip r:embed="rId44">
            <a:extLst>
              <a:ext uri="{28A0092B-C50C-407E-A947-70E740481C1C}">
                <a14:useLocalDpi xmlns:a14="http://schemas.microsoft.com/office/drawing/2010/main" val="0"/>
              </a:ext>
            </a:extLst>
          </a:blip>
          <a:stretch>
            <a:fillRect/>
          </a:stretch>
        </p:blipFill>
        <p:spPr>
          <a:xfrm>
            <a:off x="28594521" y="26956494"/>
            <a:ext cx="4158639" cy="2790746"/>
          </a:xfrm>
          <a:prstGeom prst="rect">
            <a:avLst/>
          </a:prstGeom>
        </p:spPr>
      </p:pic>
      <p:sp>
        <p:nvSpPr>
          <p:cNvPr id="53" name="ZoneTexte 52"/>
          <p:cNvSpPr txBox="1"/>
          <p:nvPr/>
        </p:nvSpPr>
        <p:spPr>
          <a:xfrm>
            <a:off x="28594521" y="29747240"/>
            <a:ext cx="4069720" cy="1938992"/>
          </a:xfrm>
          <a:prstGeom prst="rect">
            <a:avLst/>
          </a:prstGeom>
          <a:noFill/>
        </p:spPr>
        <p:txBody>
          <a:bodyPr wrap="square" rtlCol="0">
            <a:spAutoFit/>
          </a:bodyPr>
          <a:lstStyle/>
          <a:p>
            <a:r>
              <a:rPr lang="fr-FR" sz="1200">
                <a:solidFill>
                  <a:srgbClr val="000000"/>
                </a:solidFill>
                <a:latin typeface="Verdana" pitchFamily="18"/>
                <a:ea typeface="ＭＳ Ｐゴシック" pitchFamily="2"/>
                <a:cs typeface="ＭＳ Ｐゴシック" pitchFamily="2"/>
              </a:rPr>
              <a:t>SlicerRT was implemented as an extension of 3D Slicer for Radiotherapy Research. The feature set of SlicerRT was defined through consensus discussions with a large pool of RT researchers, including both radiation oncologists and medical physicists. Slicer RT functionalities include importing and loading DICOM-RT data, computing and displaying dose volume histograms, creating accumulated dose volumes, comparing dose volumes, visualizing isodose lines and surfaces. </a:t>
            </a:r>
          </a:p>
        </p:txBody>
      </p:sp>
      <p:sp>
        <p:nvSpPr>
          <p:cNvPr id="117" name="Freeform 41"/>
          <p:cNvSpPr/>
          <p:nvPr/>
        </p:nvSpPr>
        <p:spPr>
          <a:xfrm>
            <a:off x="2471940" y="24066560"/>
            <a:ext cx="6548721" cy="407872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D6E0FF"/>
          </a:solidFill>
          <a:ln w="25560">
            <a:solidFill>
              <a:srgbClr val="81A2DF"/>
            </a:solidFill>
            <a:prstDash val="solid"/>
            <a:round/>
          </a:ln>
        </p:spPr>
        <p:txBody>
          <a:bodyPr vert="horz" wrap="square" lIns="90000" tIns="46800" rIns="90000" bIns="46800" anchor="ctr" anchorCtr="0" compatLnSpc="0">
            <a:noAutofit/>
          </a:bodyPr>
          <a:lstStyle/>
          <a:p>
            <a:r>
              <a:rPr lang="en-US" sz="2800" dirty="0">
                <a:latin typeface="Verdana"/>
                <a:cs typeface="Verdana"/>
              </a:rPr>
              <a:t>3D Slicer includes tools to quantify:</a:t>
            </a:r>
          </a:p>
          <a:p>
            <a:pPr marL="342900" indent="-342900">
              <a:buFont typeface="Arial"/>
              <a:buChar char="•"/>
            </a:pPr>
            <a:r>
              <a:rPr lang="en-US" sz="2800" dirty="0">
                <a:latin typeface="Verdana"/>
                <a:cs typeface="Verdana"/>
              </a:rPr>
              <a:t>PET/CT studies (SUV body weight)</a:t>
            </a:r>
          </a:p>
          <a:p>
            <a:pPr marL="342900" indent="-342900">
              <a:buFont typeface="Arial"/>
              <a:buChar char="•"/>
            </a:pPr>
            <a:r>
              <a:rPr lang="en-US" sz="2800" dirty="0">
                <a:latin typeface="Verdana"/>
                <a:cs typeface="Verdana"/>
              </a:rPr>
              <a:t>Tumor growth (experimental)</a:t>
            </a:r>
          </a:p>
          <a:p>
            <a:pPr marL="342900" indent="-342900">
              <a:buFont typeface="Arial"/>
              <a:buChar char="•"/>
            </a:pPr>
            <a:r>
              <a:rPr lang="en-US" sz="2800" dirty="0">
                <a:latin typeface="Verdana"/>
                <a:cs typeface="Verdana"/>
              </a:rPr>
              <a:t>Tumor response to treatment       (measurements for RECIST)</a:t>
            </a:r>
          </a:p>
          <a:p>
            <a:pPr marL="342900" indent="-342900">
              <a:buFont typeface="Arial"/>
              <a:buChar char="•"/>
            </a:pPr>
            <a:r>
              <a:rPr lang="en-US" sz="2800" dirty="0">
                <a:latin typeface="Verdana"/>
                <a:cs typeface="Verdana"/>
              </a:rPr>
              <a:t>DCE-MRI (pharmacokinetics)</a:t>
            </a:r>
          </a:p>
        </p:txBody>
      </p:sp>
      <p:sp>
        <p:nvSpPr>
          <p:cNvPr id="118" name="Freeform 35"/>
          <p:cNvSpPr/>
          <p:nvPr/>
        </p:nvSpPr>
        <p:spPr>
          <a:xfrm>
            <a:off x="37749675" y="18230873"/>
            <a:ext cx="3419526" cy="3812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t" anchorCtr="0" compatLnSpc="0"/>
          <a:lstStyle/>
          <a:p>
            <a:pPr marL="0" marR="0" lvl="0" indent="0" rtl="0" hangingPunct="1">
              <a:lnSpc>
                <a:spcPct val="100000"/>
              </a:lnSpc>
              <a:buNone/>
              <a:tabLst/>
            </a:pPr>
            <a:r>
              <a:rPr lang="en-US" sz="1400" dirty="0">
                <a:solidFill>
                  <a:srgbClr val="343434"/>
                </a:solidFill>
                <a:latin typeface="Verdana" pitchFamily="18"/>
                <a:ea typeface="ＭＳ Ｐゴシック" pitchFamily="2"/>
                <a:cs typeface="ＭＳ Ｐゴシック" pitchFamily="2"/>
              </a:rPr>
              <a:t>GPU-based Volume Rendering of CT scan of the thorax</a:t>
            </a:r>
          </a:p>
        </p:txBody>
      </p:sp>
      <p:sp>
        <p:nvSpPr>
          <p:cNvPr id="119" name="Freeform 35"/>
          <p:cNvSpPr/>
          <p:nvPr/>
        </p:nvSpPr>
        <p:spPr>
          <a:xfrm>
            <a:off x="41488687" y="18285387"/>
            <a:ext cx="3096799" cy="3812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t" anchorCtr="0" compatLnSpc="0"/>
          <a:lstStyle/>
          <a:p>
            <a:pPr marL="0" marR="0" lvl="0" indent="0" rtl="0" hangingPunct="1">
              <a:lnSpc>
                <a:spcPct val="100000"/>
              </a:lnSpc>
              <a:buNone/>
              <a:tabLst/>
            </a:pPr>
            <a:r>
              <a:rPr lang="en-US" sz="1400" dirty="0">
                <a:solidFill>
                  <a:srgbClr val="343434"/>
                </a:solidFill>
                <a:latin typeface="Verdana" pitchFamily="18"/>
                <a:ea typeface="ＭＳ Ｐゴシック" pitchFamily="2"/>
                <a:cs typeface="ＭＳ Ｐゴシック" pitchFamily="2"/>
              </a:rPr>
              <a:t>PET/CT combined visualization</a:t>
            </a:r>
          </a:p>
        </p:txBody>
      </p:sp>
      <p:pic>
        <p:nvPicPr>
          <p:cNvPr id="67" name="Image 66" descr="Screen Shot 2013-11-09 at 3.32.56 PM.png"/>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34493040" y="10724645"/>
            <a:ext cx="5516390" cy="3972190"/>
          </a:xfrm>
          <a:prstGeom prst="rect">
            <a:avLst/>
          </a:prstGeom>
        </p:spPr>
      </p:pic>
      <p:sp>
        <p:nvSpPr>
          <p:cNvPr id="120" name="Freeform 35"/>
          <p:cNvSpPr/>
          <p:nvPr/>
        </p:nvSpPr>
        <p:spPr>
          <a:xfrm>
            <a:off x="34622428" y="14778088"/>
            <a:ext cx="3415769" cy="3812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t" anchorCtr="0" compatLnSpc="0"/>
          <a:lstStyle/>
          <a:p>
            <a:pPr marL="0" marR="0" lvl="0" indent="0" rtl="0" hangingPunct="1">
              <a:lnSpc>
                <a:spcPct val="100000"/>
              </a:lnSpc>
              <a:buNone/>
              <a:tabLst/>
            </a:pPr>
            <a:r>
              <a:rPr lang="en-US" sz="1400" dirty="0">
                <a:solidFill>
                  <a:srgbClr val="343434"/>
                </a:solidFill>
                <a:latin typeface="Verdana" pitchFamily="18"/>
                <a:ea typeface="ＭＳ Ｐゴシック" pitchFamily="2"/>
                <a:cs typeface="ＭＳ Ｐゴシック" pitchFamily="2"/>
              </a:rPr>
              <a:t>DICOM widget</a:t>
            </a:r>
          </a:p>
        </p:txBody>
      </p:sp>
      <p:pic>
        <p:nvPicPr>
          <p:cNvPr id="134" name="Image 133" descr="PkModelingUI061912.png"/>
          <p:cNvPicPr>
            <a:picLocks noChangeAspect="1"/>
          </p:cNvPicPr>
          <p:nvPr/>
        </p:nvPicPr>
        <p:blipFill>
          <a:blip r:embed="rId46">
            <a:extLst>
              <a:ext uri="{28A0092B-C50C-407E-A947-70E740481C1C}">
                <a14:useLocalDpi xmlns:a14="http://schemas.microsoft.com/office/drawing/2010/main" val="0"/>
              </a:ext>
            </a:extLst>
          </a:blip>
          <a:stretch>
            <a:fillRect/>
          </a:stretch>
        </p:blipFill>
        <p:spPr>
          <a:xfrm>
            <a:off x="11607996" y="29466505"/>
            <a:ext cx="2787129" cy="3108302"/>
          </a:xfrm>
          <a:prstGeom prst="rect">
            <a:avLst/>
          </a:prstGeom>
        </p:spPr>
      </p:pic>
      <p:pic>
        <p:nvPicPr>
          <p:cNvPr id="135" name="Image 134" descr="PkModeling.png"/>
          <p:cNvPicPr>
            <a:picLocks noChangeAspect="1"/>
          </p:cNvPicPr>
          <p:nvPr/>
        </p:nvPicPr>
        <p:blipFill>
          <a:blip r:embed="rId47">
            <a:extLst>
              <a:ext uri="{28A0092B-C50C-407E-A947-70E740481C1C}">
                <a14:useLocalDpi xmlns:a14="http://schemas.microsoft.com/office/drawing/2010/main" val="0"/>
              </a:ext>
            </a:extLst>
          </a:blip>
          <a:stretch>
            <a:fillRect/>
          </a:stretch>
        </p:blipFill>
        <p:spPr>
          <a:xfrm>
            <a:off x="13424330" y="29476201"/>
            <a:ext cx="3105227" cy="3105227"/>
          </a:xfrm>
          <a:prstGeom prst="rect">
            <a:avLst/>
          </a:prstGeom>
        </p:spPr>
      </p:pic>
      <p:pic>
        <p:nvPicPr>
          <p:cNvPr id="33" name="Image 32" descr="PETCTmodule.png"/>
          <p:cNvPicPr>
            <a:picLocks noChangeAspect="1"/>
          </p:cNvPicPr>
          <p:nvPr/>
        </p:nvPicPr>
        <p:blipFill>
          <a:blip r:embed="rId48">
            <a:extLst>
              <a:ext uri="{28A0092B-C50C-407E-A947-70E740481C1C}">
                <a14:useLocalDpi xmlns:a14="http://schemas.microsoft.com/office/drawing/2010/main" val="0"/>
              </a:ext>
            </a:extLst>
          </a:blip>
          <a:stretch>
            <a:fillRect/>
          </a:stretch>
        </p:blipFill>
        <p:spPr>
          <a:xfrm>
            <a:off x="10780786" y="26420956"/>
            <a:ext cx="5103555" cy="3000996"/>
          </a:xfrm>
          <a:prstGeom prst="rect">
            <a:avLst/>
          </a:prstGeom>
        </p:spPr>
      </p:pic>
      <p:pic>
        <p:nvPicPr>
          <p:cNvPr id="80" name="Image 79" descr="MultiVolume-4.3.0-update.png"/>
          <p:cNvPicPr>
            <a:picLocks noChangeAspect="1"/>
          </p:cNvPicPr>
          <p:nvPr/>
        </p:nvPicPr>
        <p:blipFill>
          <a:blip r:embed="rId49">
            <a:extLst>
              <a:ext uri="{28A0092B-C50C-407E-A947-70E740481C1C}">
                <a14:useLocalDpi xmlns:a14="http://schemas.microsoft.com/office/drawing/2010/main" val="0"/>
              </a:ext>
            </a:extLst>
          </a:blip>
          <a:stretch>
            <a:fillRect/>
          </a:stretch>
        </p:blipFill>
        <p:spPr>
          <a:xfrm>
            <a:off x="4807520" y="28393584"/>
            <a:ext cx="4857040" cy="415999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Title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Title10">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Title1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Title1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Title1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itl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itle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itle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itle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Title5">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Title6">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Title7">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Title8">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35571</TotalTime>
  <Words>1277</Words>
  <Application>Microsoft Macintosh PowerPoint</Application>
  <PresentationFormat>Personnalisé</PresentationFormat>
  <Paragraphs>88</Paragraphs>
  <Slides>1</Slides>
  <Notes>1</Notes>
  <HiddenSlides>0</HiddenSlides>
  <MMClips>0</MMClips>
  <ScaleCrop>false</ScaleCrop>
  <HeadingPairs>
    <vt:vector size="4" baseType="variant">
      <vt:variant>
        <vt:lpstr>Thème</vt:lpstr>
      </vt:variant>
      <vt:variant>
        <vt:i4>14</vt:i4>
      </vt:variant>
      <vt:variant>
        <vt:lpstr>Titres des diapositives</vt:lpstr>
      </vt:variant>
      <vt:variant>
        <vt:i4>1</vt:i4>
      </vt:variant>
    </vt:vector>
  </HeadingPairs>
  <TitlesOfParts>
    <vt:vector size="15" baseType="lpstr">
      <vt:lpstr>Default</vt:lpstr>
      <vt:lpstr>Title1</vt:lpstr>
      <vt:lpstr>Title2</vt:lpstr>
      <vt:lpstr>Title3</vt:lpstr>
      <vt:lpstr>Title4</vt:lpstr>
      <vt:lpstr>Title5</vt:lpstr>
      <vt:lpstr>Title6</vt:lpstr>
      <vt:lpstr>Title7</vt:lpstr>
      <vt:lpstr>Title8</vt:lpstr>
      <vt:lpstr>Title9</vt:lpstr>
      <vt:lpstr>Title10</vt:lpstr>
      <vt:lpstr>Title11</vt:lpstr>
      <vt:lpstr>Title12</vt:lpstr>
      <vt:lpstr>Title13</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cp:lastModifiedBy>Sonia Pujol</cp:lastModifiedBy>
  <cp:revision>94</cp:revision>
  <dcterms:modified xsi:type="dcterms:W3CDTF">2013-11-10T04:17:55Z</dcterms:modified>
</cp:coreProperties>
</file>