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A18E7-6A9F-8948-A01E-549B4CF6B4C8}" type="datetimeFigureOut">
              <a:rPr lang="en-US" smtClean="0"/>
              <a:t>1/9/14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51EE8-E94A-3746-B5D3-2B2BE1C1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D85486E-428A-4842-929A-29B0EA9E53E8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51EE8-E94A-3746-B5D3-2B2BE1C1CC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3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91F0-E9B0-6D4B-AE4E-13BA36BF5581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FF9-E179-4A44-897B-F2C305B3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0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91F0-E9B0-6D4B-AE4E-13BA36BF5581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FF9-E179-4A44-897B-F2C305B3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8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91F0-E9B0-6D4B-AE4E-13BA36BF5581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FF9-E179-4A44-897B-F2C305B3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45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676400"/>
            <a:ext cx="7239000" cy="4267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3E3657-6090-F744-8664-A5A08AD94A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73316"/>
      </p:ext>
    </p:extLst>
  </p:cSld>
  <p:clrMapOvr>
    <a:masterClrMapping/>
  </p:clrMapOvr>
  <p:transition xmlns:p14="http://schemas.microsoft.com/office/powerpoint/2010/main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91F0-E9B0-6D4B-AE4E-13BA36BF5581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FF9-E179-4A44-897B-F2C305B3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91F0-E9B0-6D4B-AE4E-13BA36BF5581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FF9-E179-4A44-897B-F2C305B3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2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91F0-E9B0-6D4B-AE4E-13BA36BF5581}" type="datetimeFigureOut">
              <a:rPr lang="en-US" smtClean="0"/>
              <a:t>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FF9-E179-4A44-897B-F2C305B3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9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91F0-E9B0-6D4B-AE4E-13BA36BF5581}" type="datetimeFigureOut">
              <a:rPr lang="en-US" smtClean="0"/>
              <a:t>1/9/14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FF9-E179-4A44-897B-F2C305B3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3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91F0-E9B0-6D4B-AE4E-13BA36BF5581}" type="datetimeFigureOut">
              <a:rPr lang="en-US" smtClean="0"/>
              <a:t>1/9/14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FF9-E179-4A44-897B-F2C305B3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91F0-E9B0-6D4B-AE4E-13BA36BF5581}" type="datetimeFigureOut">
              <a:rPr lang="en-US" smtClean="0"/>
              <a:t>1/9/14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FF9-E179-4A44-897B-F2C305B3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8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91F0-E9B0-6D4B-AE4E-13BA36BF5581}" type="datetimeFigureOut">
              <a:rPr lang="en-US" smtClean="0"/>
              <a:t>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FF9-E179-4A44-897B-F2C305B3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0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91F0-E9B0-6D4B-AE4E-13BA36BF5581}" type="datetimeFigureOut">
              <a:rPr lang="en-US" smtClean="0"/>
              <a:t>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FF9-E179-4A44-897B-F2C305B3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91F0-E9B0-6D4B-AE4E-13BA36BF5581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8CFF9-E179-4A44-897B-F2C305B3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4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MKLWzD0Pi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6"/>
          <p:cNvGrpSpPr>
            <a:grpSpLocks/>
          </p:cNvGrpSpPr>
          <p:nvPr/>
        </p:nvGrpSpPr>
        <p:grpSpPr bwMode="auto">
          <a:xfrm>
            <a:off x="762000" y="6284913"/>
            <a:ext cx="7915275" cy="461962"/>
            <a:chOff x="762000" y="6248400"/>
            <a:chExt cx="7915274" cy="461665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4886324" y="6262678"/>
              <a:ext cx="2200275" cy="242732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ts val="550"/>
                </a:spcBef>
              </a:pPr>
              <a:r>
                <a:rPr lang="en-GB" sz="1000" i="1">
                  <a:solidFill>
                    <a:srgbClr val="7F7F7F"/>
                  </a:solidFill>
                  <a:latin typeface="Arial" charset="0"/>
                  <a:ea typeface="Arial Bold" charset="0"/>
                  <a:cs typeface="Arial Bold" charset="0"/>
                </a:rPr>
                <a:t>© 2011 All Rights Reserved </a:t>
              </a: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7162799" y="6262678"/>
              <a:ext cx="1514475" cy="242732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algn="r">
                <a:spcBef>
                  <a:spcPts val="5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 Bold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" y="6248400"/>
              <a:ext cx="37338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National Alliance for Medical Image Computing</a:t>
              </a:r>
            </a:p>
            <a:p>
              <a:pPr>
                <a:defRPr/>
              </a:pPr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http://www.na-mic.org</a:t>
              </a:r>
            </a:p>
          </p:txBody>
        </p:sp>
      </p:grp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228600"/>
            <a:ext cx="7239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Dissemination Update</a:t>
            </a: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4267200" y="5943600"/>
            <a:ext cx="4724400" cy="914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 b="1" smtClean="0">
                <a:latin typeface="Arial" charset="0"/>
              </a:rPr>
              <a:t>Tina </a:t>
            </a:r>
            <a:r>
              <a:rPr lang="en-US" sz="1600" b="1" dirty="0" err="1">
                <a:latin typeface="Arial" charset="0"/>
              </a:rPr>
              <a:t>Kapur</a:t>
            </a:r>
            <a:r>
              <a:rPr lang="en-US" sz="1600" b="1" dirty="0">
                <a:latin typeface="Arial" charset="0"/>
              </a:rPr>
              <a:t>, Ph.D., Co-PI</a:t>
            </a:r>
            <a:br>
              <a:rPr lang="en-US" sz="1600" b="1" dirty="0">
                <a:latin typeface="Arial" charset="0"/>
              </a:rPr>
            </a:br>
            <a:r>
              <a:rPr lang="en-US" sz="1600" b="1" dirty="0">
                <a:latin typeface="Arial" charset="0"/>
              </a:rPr>
              <a:t>Steve Pieper, Ph.D., Co-PI</a:t>
            </a:r>
          </a:p>
        </p:txBody>
      </p:sp>
      <p:graphicFrame>
        <p:nvGraphicFramePr>
          <p:cNvPr id="13368" name="Group 5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43287295"/>
              </p:ext>
            </p:extLst>
          </p:nvPr>
        </p:nvGraphicFramePr>
        <p:xfrm>
          <a:off x="0" y="1447800"/>
          <a:ext cx="9144000" cy="2195891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817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" algn="ctr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16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th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Project Week: Salt Lake City, Utah, January 2013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514350" algn="ctr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80 attendees: 17 academic institutions, 4 companies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514350" algn="ctr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54 Projects: TBI, Atrial Fibrillation, Slicer 4 Extensions, Huntington’s Disease, Head and Neck Cancer, Stroke, IGT, Radiation Therapy, Medical Robotics, Infrastructure Engineering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65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17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th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Project Week: MIT, Summer June 2013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104 attendees: 22 academic institutions, 13 companies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75 Projects: Huntington’s Disease, TBI, Atrial Fibrillation and Cardiac Image Analysis, Radiation Therapy, IGT and Device Integration with 3D Slicer, COPD, and Infrastructure Engineering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4590" name="Text Box 34"/>
          <p:cNvSpPr txBox="1">
            <a:spLocks noChangeArrowheads="1"/>
          </p:cNvSpPr>
          <p:nvPr/>
        </p:nvSpPr>
        <p:spPr bwMode="auto">
          <a:xfrm>
            <a:off x="2955925" y="5527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" y="3430588"/>
            <a:ext cx="914400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39932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449" y="120328"/>
            <a:ext cx="8660317" cy="591883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Arial"/>
                <a:cs typeface="Arial"/>
              </a:rPr>
              <a:t>Tutorial: Preparing Data for 3D Printing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84092" y="4994181"/>
            <a:ext cx="6822733" cy="69413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900" dirty="0" smtClean="0">
                <a:latin typeface="Arial"/>
                <a:cs typeface="Arial"/>
              </a:rPr>
              <a:t>Download Tutorial</a:t>
            </a:r>
            <a:r>
              <a:rPr lang="en-US" sz="1900" dirty="0" smtClean="0">
                <a:latin typeface="Arial"/>
                <a:cs typeface="Arial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u="sng" dirty="0">
                <a:hlinkClick r:id="rId2"/>
              </a:rPr>
              <a:t>http://www.youtube.com/watch?v=MKLWzD0PiIc</a:t>
            </a:r>
            <a:endParaRPr lang="en-US" sz="1900" dirty="0" smtClean="0">
              <a:latin typeface="Arial"/>
              <a:cs typeface="Ari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900" dirty="0" smtClean="0">
              <a:latin typeface="Arial"/>
              <a:cs typeface="Arial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23954" y="6305044"/>
            <a:ext cx="8229600" cy="546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Acknowledgements: P41EB015898, P41EB015902, U54EB005149</a:t>
            </a:r>
            <a:endParaRPr lang="en-US" sz="1800" dirty="0" smtClean="0">
              <a:latin typeface="Arial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8017" y="1038841"/>
            <a:ext cx="1694238" cy="1593368"/>
            <a:chOff x="5578689" y="1293850"/>
            <a:chExt cx="1792272" cy="1685565"/>
          </a:xfrm>
        </p:grpSpPr>
        <p:sp>
          <p:nvSpPr>
            <p:cNvPr id="9" name="Rounded Rectangle 8"/>
            <p:cNvSpPr/>
            <p:nvPr/>
          </p:nvSpPr>
          <p:spPr>
            <a:xfrm>
              <a:off x="5578689" y="1293850"/>
              <a:ext cx="1792272" cy="1685565"/>
            </a:xfrm>
            <a:prstGeom prst="roundRect">
              <a:avLst>
                <a:gd name="adj" fmla="val 17371"/>
              </a:avLst>
            </a:prstGeom>
            <a:solidFill>
              <a:srgbClr val="00000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Screen Shot 2013-12-02 at 12.14.16 PM.pn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28" t="15683" r="6930" b="11493"/>
            <a:stretch/>
          </p:blipFill>
          <p:spPr>
            <a:xfrm>
              <a:off x="5614295" y="1411025"/>
              <a:ext cx="1649835" cy="1476193"/>
            </a:xfrm>
            <a:prstGeom prst="rect">
              <a:avLst/>
            </a:prstGeom>
          </p:spPr>
        </p:pic>
      </p:grpSp>
      <p:cxnSp>
        <p:nvCxnSpPr>
          <p:cNvPr id="11" name="Straight Arrow Connector 10"/>
          <p:cNvCxnSpPr/>
          <p:nvPr/>
        </p:nvCxnSpPr>
        <p:spPr>
          <a:xfrm>
            <a:off x="1572702" y="2673560"/>
            <a:ext cx="0" cy="54603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12176" y="3718135"/>
            <a:ext cx="1792272" cy="1685565"/>
            <a:chOff x="5572766" y="4202044"/>
            <a:chExt cx="1792272" cy="1685565"/>
          </a:xfrm>
        </p:grpSpPr>
        <p:sp>
          <p:nvSpPr>
            <p:cNvPr id="13" name="Rounded Rectangle 12"/>
            <p:cNvSpPr/>
            <p:nvPr/>
          </p:nvSpPr>
          <p:spPr>
            <a:xfrm>
              <a:off x="5572766" y="4202044"/>
              <a:ext cx="1792272" cy="1685565"/>
            </a:xfrm>
            <a:prstGeom prst="roundRect">
              <a:avLst>
                <a:gd name="adj" fmla="val 17371"/>
              </a:avLst>
            </a:prstGeom>
            <a:solidFill>
              <a:srgbClr val="00000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IMG_2348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37" t="26601" r="23798" b="14524"/>
            <a:stretch/>
          </p:blipFill>
          <p:spPr>
            <a:xfrm>
              <a:off x="5684544" y="4298679"/>
              <a:ext cx="1579585" cy="1494709"/>
            </a:xfrm>
            <a:prstGeom prst="rect">
              <a:avLst/>
            </a:prstGeom>
          </p:spPr>
        </p:pic>
      </p:grpSp>
      <p:pic>
        <p:nvPicPr>
          <p:cNvPr id="16" name="Picture 15" descr="Screen Shot 2014-01-08 at 12.19.1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21" y="1280304"/>
            <a:ext cx="6009982" cy="3836488"/>
          </a:xfrm>
          <a:prstGeom prst="rect">
            <a:avLst/>
          </a:prstGeom>
        </p:spPr>
      </p:pic>
      <p:sp>
        <p:nvSpPr>
          <p:cNvPr id="18" name="Content Placeholder 4"/>
          <p:cNvSpPr txBox="1">
            <a:spLocks/>
          </p:cNvSpPr>
          <p:nvPr/>
        </p:nvSpPr>
        <p:spPr>
          <a:xfrm>
            <a:off x="660975" y="752085"/>
            <a:ext cx="2009675" cy="409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>
                <a:solidFill>
                  <a:srgbClr val="E46C0A"/>
                </a:solidFill>
                <a:latin typeface="Arial"/>
                <a:cs typeface="Arial"/>
              </a:rPr>
              <a:t>Cone Beam CT: Skull</a:t>
            </a:r>
            <a:endParaRPr lang="en-US" sz="1400" dirty="0">
              <a:solidFill>
                <a:srgbClr val="E46C0A"/>
              </a:solidFill>
              <a:latin typeface="Arial"/>
              <a:cs typeface="Arial"/>
            </a:endParaRPr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297462" y="3213656"/>
            <a:ext cx="2574959" cy="506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/>
              <a:buNone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3D Printed Models: </a:t>
            </a:r>
          </a:p>
          <a:p>
            <a:pPr marL="0" indent="0" algn="ctr">
              <a:lnSpc>
                <a:spcPct val="80000"/>
              </a:lnSpc>
              <a:buFont typeface="Arial"/>
              <a:buNone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Temporal Bone and Mandible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8017" y="5894690"/>
            <a:ext cx="7374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Tutorial and Slide courtesy of </a:t>
            </a:r>
            <a:r>
              <a:rPr lang="en-US" dirty="0" err="1" smtClean="0"/>
              <a:t>Nabgha</a:t>
            </a:r>
            <a:r>
              <a:rPr lang="en-US" dirty="0" smtClean="0"/>
              <a:t> </a:t>
            </a:r>
            <a:r>
              <a:rPr lang="en-US" dirty="0" err="1" smtClean="0"/>
              <a:t>Farhat</a:t>
            </a:r>
            <a:r>
              <a:rPr lang="en-US" dirty="0" smtClean="0"/>
              <a:t>, Brigham and Women’s Hospital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0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8"/>
            <a:ext cx="8063993" cy="9411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3D Printing Tutorial on Google Plus</a:t>
            </a:r>
            <a:endParaRPr lang="en-US" dirty="0"/>
          </a:p>
        </p:txBody>
      </p:sp>
      <p:pic>
        <p:nvPicPr>
          <p:cNvPr id="4" name="Content Placeholder 3" descr="Nabgha Tutorial Post Google Plus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7" t="7623" b="1504"/>
          <a:stretch/>
        </p:blipFill>
        <p:spPr>
          <a:xfrm>
            <a:off x="2811451" y="809346"/>
            <a:ext cx="6339333" cy="6048653"/>
          </a:xfrm>
        </p:spPr>
      </p:pic>
      <p:sp>
        <p:nvSpPr>
          <p:cNvPr id="5" name="TextBox 4"/>
          <p:cNvSpPr txBox="1"/>
          <p:nvPr/>
        </p:nvSpPr>
        <p:spPr>
          <a:xfrm>
            <a:off x="0" y="5395455"/>
            <a:ext cx="2729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Tutorial and Slide </a:t>
            </a:r>
            <a:r>
              <a:rPr lang="en-US" dirty="0" smtClean="0"/>
              <a:t>courtesy</a:t>
            </a:r>
          </a:p>
          <a:p>
            <a:pPr algn="ctr"/>
            <a:r>
              <a:rPr lang="en-US" dirty="0" err="1" smtClean="0"/>
              <a:t>Nabgha</a:t>
            </a:r>
            <a:r>
              <a:rPr lang="en-US" dirty="0" smtClean="0"/>
              <a:t> </a:t>
            </a:r>
            <a:r>
              <a:rPr lang="en-US" dirty="0" err="1" smtClean="0"/>
              <a:t>Farhat</a:t>
            </a:r>
            <a:endParaRPr lang="en-US" dirty="0"/>
          </a:p>
          <a:p>
            <a:pPr algn="ctr"/>
            <a:r>
              <a:rPr lang="en-US" dirty="0" smtClean="0"/>
              <a:t>Brigham </a:t>
            </a:r>
            <a:r>
              <a:rPr lang="en-US" dirty="0" smtClean="0"/>
              <a:t>and Women’s </a:t>
            </a:r>
            <a:r>
              <a:rPr lang="en-US" dirty="0" err="1" smtClean="0"/>
              <a:t>Hsp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9852" y="6600180"/>
            <a:ext cx="6470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P.S. 4 Luis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86223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206</Words>
  <Application>Microsoft Macintosh PowerPoint</Application>
  <PresentationFormat>On-screen Show (4:3)</PresentationFormat>
  <Paragraphs>26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Dissemination Update</vt:lpstr>
      <vt:lpstr>Tutorial: Preparing Data for 3D Printing</vt:lpstr>
      <vt:lpstr>3D Printing Tutorial on Google Plus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Dissemination Update</dc:title>
  <dc:creator>Sonia Pujol</dc:creator>
  <cp:lastModifiedBy>Tina Kapur</cp:lastModifiedBy>
  <cp:revision>10</cp:revision>
  <dcterms:created xsi:type="dcterms:W3CDTF">2012-01-10T01:13:14Z</dcterms:created>
  <dcterms:modified xsi:type="dcterms:W3CDTF">2014-01-09T16:23:48Z</dcterms:modified>
</cp:coreProperties>
</file>