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-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83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3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3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7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92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0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7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2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33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9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1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79ADA-D060-4345-BEF3-0860ADABC0C7}" type="datetimeFigureOut">
              <a:rPr lang="en-US" smtClean="0"/>
              <a:t>11/23/12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15C7C-F2BA-44CE-91DF-874E1CE7D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82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7" name="Picture 13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525" y="6191250"/>
            <a:ext cx="396875" cy="482600"/>
          </a:xfrm>
          <a:prstGeom prst="rect">
            <a:avLst/>
          </a:prstGeom>
          <a:noFill/>
          <a:ln w="0">
            <a:noFill/>
            <a:round/>
            <a:headEnd/>
            <a:tailEnd/>
          </a:ln>
          <a:effectLst/>
        </p:spPr>
      </p:pic>
      <p:pic>
        <p:nvPicPr>
          <p:cNvPr id="1036" name="Picture 12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3700" y="6197600"/>
            <a:ext cx="292100" cy="469900"/>
          </a:xfrm>
          <a:prstGeom prst="rect">
            <a:avLst/>
          </a:prstGeom>
          <a:noFill/>
          <a:ln w="0">
            <a:noFill/>
            <a:round/>
            <a:headEnd/>
            <a:tailEnd/>
          </a:ln>
          <a:effectLst/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172200"/>
            <a:ext cx="520700" cy="520700"/>
          </a:xfrm>
          <a:prstGeom prst="rect">
            <a:avLst/>
          </a:prstGeom>
          <a:noFill/>
          <a:ln w="0">
            <a:noFill/>
            <a:round/>
            <a:headEnd/>
            <a:tailEnd/>
          </a:ln>
          <a:effectLst/>
        </p:spPr>
      </p:pic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smtClean="0">
                <a:ln>
                  <a:noFill/>
                </a:ln>
                <a:solidFill>
                  <a:srgbClr val="676767"/>
                </a:solidFill>
                <a:effectLst/>
                <a:latin typeface="Times New Roman" pitchFamily="18" charset="0"/>
                <a:ea typeface="ヒラギノ角ゴ Pro W3" charset="-128"/>
                <a:cs typeface="Times New Roman" pitchFamily="18" charset="0"/>
              </a:rPr>
              <a:t> 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68263" y="1409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ヒラギノ角ゴ Pro W3" charset="-128"/>
                <a:cs typeface="Times New Roman" pitchFamily="18" charset="0"/>
              </a:rPr>
              <a:t>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8600" y="146715"/>
            <a:ext cx="274320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en-US" sz="2000" dirty="0" smtClean="0">
                <a:solidFill>
                  <a:srgbClr val="676767"/>
                </a:solidFill>
                <a:effectLst/>
                <a:latin typeface="Verdana"/>
                <a:ea typeface="ヒラギノ角ゴ Pro W3"/>
                <a:cs typeface="Times New Roman"/>
              </a:rPr>
              <a:t>3D</a:t>
            </a:r>
            <a:r>
              <a:rPr lang="en-US" sz="2000" dirty="0" smtClean="0">
                <a:solidFill>
                  <a:srgbClr val="000000"/>
                </a:solidFill>
                <a:effectLst/>
                <a:latin typeface="Verdana"/>
                <a:ea typeface="ヒラギノ角ゴ Pro W3"/>
                <a:cs typeface="Times New Roman"/>
              </a:rPr>
              <a:t> Slicer</a:t>
            </a:r>
            <a:r>
              <a:rPr lang="en-US" sz="1200" dirty="0" smtClean="0">
                <a:solidFill>
                  <a:srgbClr val="343434"/>
                </a:solidFill>
                <a:effectLst/>
                <a:latin typeface="Verdana"/>
                <a:ea typeface="ヒラギノ角ゴ Pro W3"/>
                <a:cs typeface="Times New Roman"/>
              </a:rPr>
              <a:t>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is free, open source software for visualization and image analysis on Windows, Linux and Mac OSX.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Segmentation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Volume Rendering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Measurement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Multi-Modality </a:t>
            </a: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R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egistration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Diffusion </a:t>
            </a:r>
            <a:r>
              <a:rPr lang="en-US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T</a:t>
            </a:r>
            <a:r>
              <a:rPr lang="en-US" sz="1200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ractography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Compare View and Crosshairs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marR="0" lvl="0" indent="-1714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DICOM I/O and Networking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171450" indent="-1714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Times New Roman"/>
                <a:cs typeface="Times New Roman"/>
              </a:rPr>
              <a:t>Image-Guided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Times New Roman"/>
                <a:cs typeface="Times New Roman"/>
              </a:rPr>
              <a:t>Therapy</a:t>
            </a:r>
          </a:p>
        </p:txBody>
      </p:sp>
      <p:pic>
        <p:nvPicPr>
          <p:cNvPr id="2" name="Image 1" descr="Screen Shot 2012-11-02 at 3.17.08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28600"/>
            <a:ext cx="6068860" cy="36195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19600" y="3962400"/>
            <a:ext cx="4495800" cy="2354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200"/>
              </a:spcAft>
            </a:pPr>
            <a:r>
              <a:rPr lang="en-US" sz="2000" dirty="0" smtClean="0">
                <a:solidFill>
                  <a:srgbClr val="676767"/>
                </a:solidFill>
                <a:effectLst/>
                <a:latin typeface="Verdana"/>
                <a:ea typeface="ヒラギノ角ゴ Pro W3"/>
                <a:cs typeface="Times New Roman"/>
              </a:rPr>
              <a:t>New at </a:t>
            </a:r>
            <a:r>
              <a:rPr lang="en-US" sz="2000" dirty="0" smtClean="0">
                <a:effectLst/>
                <a:latin typeface="Verdana"/>
                <a:ea typeface="ヒラギノ角ゴ Pro W3"/>
                <a:cs typeface="Times New Roman"/>
              </a:rPr>
              <a:t>RSNA 2012: </a:t>
            </a:r>
            <a:r>
              <a:rPr lang="en-US" sz="2000" dirty="0" smtClean="0">
                <a:solidFill>
                  <a:srgbClr val="676767"/>
                </a:solidFill>
                <a:latin typeface="Verdana"/>
                <a:ea typeface="ヒラギノ角ゴ Pro W3"/>
                <a:cs typeface="Times New Roman"/>
              </a:rPr>
              <a:t>Version </a:t>
            </a:r>
            <a:r>
              <a:rPr lang="en-US" sz="2000" dirty="0" smtClean="0">
                <a:latin typeface="Verdana"/>
                <a:ea typeface="ヒラギノ角ゴ Pro W3"/>
                <a:cs typeface="Times New Roman"/>
              </a:rPr>
              <a:t>4.2</a:t>
            </a:r>
            <a:endParaRPr lang="en-US" sz="2000" dirty="0" smtClean="0">
              <a:effectLst/>
              <a:latin typeface="Verdana"/>
              <a:ea typeface="ヒラギノ角ゴ Pro W3"/>
              <a:cs typeface="Times New Roman"/>
            </a:endParaRP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Slicer Extensions</a:t>
            </a: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M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ultivolume support (time series)</a:t>
            </a: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C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harts</a:t>
            </a: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I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mproved DICOM support</a:t>
            </a: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Verdana"/>
                <a:ea typeface="ヒラギノ角ゴ Pro W3"/>
                <a:cs typeface="Times New Roman"/>
              </a:rPr>
              <a:t>Single-file scene archiving: </a:t>
            </a: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MRB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latin typeface="Verdana"/>
              <a:ea typeface="ヒラギノ角ゴ Pro W3"/>
              <a:cs typeface="Times New Roman"/>
            </a:endParaRPr>
          </a:p>
          <a:p>
            <a:pPr marL="171450" indent="-171450">
              <a:lnSpc>
                <a:spcPct val="150000"/>
              </a:lnSpc>
              <a:spcAft>
                <a:spcPts val="200"/>
              </a:spcAft>
              <a:buFont typeface="Arial"/>
              <a:buChar char="•"/>
            </a:pPr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Verdana"/>
                <a:ea typeface="ヒラギノ角ゴ Pro W3"/>
                <a:cs typeface="Times New Roman"/>
              </a:rPr>
              <a:t>Bug fixes and improvements</a:t>
            </a:r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259" y="3886200"/>
            <a:ext cx="2400541" cy="1676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57948" y="4267200"/>
            <a:ext cx="1661652" cy="2209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195" y="5715000"/>
            <a:ext cx="2367605" cy="924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1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77</Words>
  <Application>Microsoft Macintosh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Isomics,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Pieper</dc:creator>
  <cp:lastModifiedBy>Andrey Fedorov</cp:lastModifiedBy>
  <cp:revision>9</cp:revision>
  <dcterms:created xsi:type="dcterms:W3CDTF">2011-11-24T15:48:08Z</dcterms:created>
  <dcterms:modified xsi:type="dcterms:W3CDTF">2012-11-23T13:06:12Z</dcterms:modified>
</cp:coreProperties>
</file>