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4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EC9DE-68AE-3A4F-B3A7-68A9385F1789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AFA63-86B4-CC42-B8BF-CE782D623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77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1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6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5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2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71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64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5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74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90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4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4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053925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446181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99192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73054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9147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3872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49276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16740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114662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104944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69932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37008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2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1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0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F453-8759-9C41-B981-7AE41F0557B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BBD2-FC82-CB44-909F-671CA354A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95029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234314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PV </a:t>
            </a:r>
            <a:r>
              <a:rPr lang="en-US" sz="4200" b="1" dirty="0" err="1" smtClean="0">
                <a:solidFill>
                  <a:srgbClr val="000000"/>
                </a:solidFill>
                <a:latin typeface="Arial" charset="0"/>
              </a:rPr>
              <a:t>Antrum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 Cut Filter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6670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Alan Morris, Salma Bengali, Greg Gardner, 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/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1080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850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4313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9405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4452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2320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your dataset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2901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23" y="1996418"/>
            <a:ext cx="7896852" cy="3894924"/>
          </a:xfrm>
          <a:prstGeom prst="rect">
            <a:avLst/>
          </a:prstGeom>
          <a:ln>
            <a:solidFill>
              <a:srgbClr val="000000"/>
            </a:solidFill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445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</a:t>
            </a:r>
            <a:r>
              <a:rPr lang="en-US" dirty="0" err="1" smtClean="0"/>
              <a:t>Antrum</a:t>
            </a:r>
            <a:r>
              <a:rPr lang="en-US" dirty="0" smtClean="0"/>
              <a:t> Cut</a:t>
            </a:r>
            <a:endParaRPr lang="en-US" dirty="0"/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-106460" y="3094937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Input volumes</a:t>
            </a: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681162" y="2971279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{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476958" y="3997193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Output volume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7010400" y="4136894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140" y="2030011"/>
            <a:ext cx="4901476" cy="242914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2527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68" y="1605097"/>
            <a:ext cx="7017667" cy="461307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</a:t>
            </a:r>
            <a:r>
              <a:rPr lang="en-US" dirty="0" err="1"/>
              <a:t>Antrum</a:t>
            </a:r>
            <a:r>
              <a:rPr lang="en-US" dirty="0"/>
              <a:t> Cut</a:t>
            </a:r>
            <a:endParaRPr lang="en-US" dirty="0"/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10800000">
            <a:off x="3338938" y="5367587"/>
            <a:ext cx="453854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792792" y="5082957"/>
            <a:ext cx="1791187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Apply the filter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6570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34" y="1543088"/>
            <a:ext cx="7078021" cy="463862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</a:t>
            </a:r>
            <a:r>
              <a:rPr lang="en-US" dirty="0" err="1"/>
              <a:t>Antrum</a:t>
            </a:r>
            <a:r>
              <a:rPr lang="en-US" dirty="0"/>
              <a:t> Cut</a:t>
            </a:r>
            <a:endParaRPr lang="en-US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065034" y="3953388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Viewer automatically updates to show the resulting </a:t>
            </a:r>
            <a:r>
              <a:rPr lang="en-US" dirty="0" smtClean="0">
                <a:solidFill>
                  <a:srgbClr val="262626"/>
                </a:solidFill>
              </a:rPr>
              <a:t>output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3390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PV </a:t>
            </a:r>
            <a:r>
              <a:rPr lang="en-US" sz="2800" dirty="0" err="1" smtClean="0">
                <a:solidFill>
                  <a:srgbClr val="000000"/>
                </a:solidFill>
                <a:latin typeface="Arial" charset="0"/>
              </a:rPr>
              <a:t>Antrum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Cut Filter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93" r="-232"/>
          <a:stretch/>
        </p:blipFill>
        <p:spPr>
          <a:xfrm>
            <a:off x="1402780" y="1617577"/>
            <a:ext cx="6104778" cy="3981350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173792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6027" y="5584454"/>
            <a:ext cx="615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module can be used to remove pulmonary veins from the left atrium </a:t>
            </a:r>
            <a:r>
              <a:rPr lang="en-US" dirty="0" err="1" smtClean="0"/>
              <a:t>endo</a:t>
            </a:r>
            <a:r>
              <a:rPr lang="en-US" dirty="0" smtClean="0"/>
              <a:t> layer segmentation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27" y="1651790"/>
            <a:ext cx="5908101" cy="388235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45579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38200" y="5029200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Endo Layer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429000" y="502920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</a:t>
            </a:r>
            <a:r>
              <a:rPr lang="en-US" dirty="0" smtClean="0">
                <a:solidFill>
                  <a:srgbClr val="000000"/>
                </a:solidFill>
              </a:rPr>
              <a:t>Endo Wall </a:t>
            </a:r>
            <a:r>
              <a:rPr lang="en-US" dirty="0" smtClean="0">
                <a:solidFill>
                  <a:srgbClr val="000000"/>
                </a:solidFill>
              </a:rPr>
              <a:t>Layer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6013516" y="5029200"/>
            <a:ext cx="301618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Left Atrium Endo Layer with Pulmonary Veins Removed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3" y="2177157"/>
            <a:ext cx="8301267" cy="2749319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716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509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4392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Pre-requisite 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601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491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59436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622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PV </a:t>
            </a:r>
            <a:r>
              <a:rPr lang="en-US" dirty="0" err="1" smtClean="0">
                <a:solidFill>
                  <a:srgbClr val="000000"/>
                </a:solidFill>
              </a:rPr>
              <a:t>Antrum</a:t>
            </a:r>
            <a:r>
              <a:rPr lang="en-US" dirty="0" smtClean="0">
                <a:solidFill>
                  <a:srgbClr val="000000"/>
                </a:solidFill>
              </a:rPr>
              <a:t> Cut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799534"/>
            <a:ext cx="2949837" cy="145493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071" y="2895567"/>
            <a:ext cx="2522229" cy="1250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8585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1958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404</Words>
  <Application>Microsoft Macintosh PowerPoint</Application>
  <PresentationFormat>On-screen Show (4:3)</PresentationFormat>
  <Paragraphs>78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PV Antrum Cut</vt:lpstr>
      <vt:lpstr>PV Antrum Cut</vt:lpstr>
      <vt:lpstr>PV Antrum Cut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13</cp:revision>
  <dcterms:created xsi:type="dcterms:W3CDTF">2012-12-07T16:59:11Z</dcterms:created>
  <dcterms:modified xsi:type="dcterms:W3CDTF">2012-12-13T17:38:33Z</dcterms:modified>
</cp:coreProperties>
</file>