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89" r:id="rId4"/>
    <p:sldId id="291" r:id="rId5"/>
    <p:sldId id="293" r:id="rId6"/>
    <p:sldId id="295" r:id="rId7"/>
    <p:sldId id="296" r:id="rId8"/>
    <p:sldId id="297" r:id="rId9"/>
    <p:sldId id="301" r:id="rId10"/>
    <p:sldId id="300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4660"/>
  </p:normalViewPr>
  <p:slideViewPr>
    <p:cSldViewPr>
      <p:cViewPr>
        <p:scale>
          <a:sx n="80" d="100"/>
          <a:sy n="80" d="100"/>
        </p:scale>
        <p:origin x="-91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7737C-061B-41F7-BC61-86DD41871BB0}" type="datetimeFigureOut">
              <a:rPr lang="fr-FR" smtClean="0"/>
              <a:pPr/>
              <a:t>25/01/2013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339F9-4E29-4CC7-A98C-861E15D86B0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E6D4-2A61-42F5-89F1-E0E5A99F9955}" type="datetime1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18D0-24E3-443B-A269-E11D9812DDE9}" type="datetime1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0344-8893-4905-BF23-B7933C4B09A9}" type="datetime1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FB2B-9432-4E83-BA77-657F9777C148}" type="datetime1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3D2A-3157-421C-87BE-B91D875B8A5B}" type="datetime1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0FCB-AA12-4E41-8B35-47EAAB6844FE}" type="datetime1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29CA-D9B9-42E5-836D-C89B084AE6BF}" type="datetime1">
              <a:rPr lang="en-US" smtClean="0"/>
              <a:pPr/>
              <a:t>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DF98-3F4D-42B1-9BB9-5A837C2B032E}" type="datetime1">
              <a:rPr lang="en-US" smtClean="0"/>
              <a:pPr/>
              <a:t>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8721-F750-426C-9443-6CBC7F62EDBE}" type="datetime1">
              <a:rPr lang="en-US" smtClean="0"/>
              <a:pPr/>
              <a:t>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62B6-0B8D-465F-B484-E6F0E3F4CA8E}" type="datetime1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810B-B9D5-46C1-B51B-5C41F00AF43C}" type="datetime1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25D7-FCAF-4F76-B4C9-0747F5719AE3}" type="datetime1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ownload.slic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90599"/>
          </a:xfrm>
        </p:spPr>
        <p:txBody>
          <a:bodyPr>
            <a:normAutofit/>
          </a:bodyPr>
          <a:lstStyle/>
          <a:p>
            <a:r>
              <a:rPr lang="fr-FR" sz="5400" b="1" dirty="0" smtClean="0"/>
              <a:t>Slicer DTI Extensions</a:t>
            </a:r>
            <a:endParaRPr lang="fr-F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715000"/>
            <a:ext cx="6400800" cy="1066800"/>
          </a:xfrm>
        </p:spPr>
        <p:txBody>
          <a:bodyPr>
            <a:normAutofit/>
          </a:bodyPr>
          <a:lstStyle/>
          <a:p>
            <a:pPr algn="r"/>
            <a:r>
              <a:rPr lang="en-US" sz="2000" dirty="0" err="1" smtClean="0"/>
              <a:t>Neuro</a:t>
            </a:r>
            <a:r>
              <a:rPr lang="en-US" sz="2000" dirty="0" smtClean="0"/>
              <a:t> Image Research and Analysis Laboratories</a:t>
            </a:r>
          </a:p>
          <a:p>
            <a:pPr algn="r"/>
            <a:r>
              <a:rPr lang="en-US" sz="2000" dirty="0" smtClean="0"/>
              <a:t>University of North Carolina at Chapel Hill</a:t>
            </a:r>
            <a:endParaRPr lang="en-US" sz="2000" dirty="0"/>
          </a:p>
        </p:txBody>
      </p:sp>
      <p:pic>
        <p:nvPicPr>
          <p:cNvPr id="1026" name="Picture 2" descr="C:\Users\Adrien\UNC\UNC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00"/>
            <a:ext cx="2971799" cy="823999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4000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200" noProof="0" dirty="0" smtClean="0"/>
              <a:t>How to use the UNC set of DTI Slicer Extensions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Adrien\USA\UNC\NIRALExtSlicer\Slicer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14600"/>
            <a:ext cx="2667000" cy="2365303"/>
          </a:xfrm>
          <a:prstGeom prst="rect">
            <a:avLst/>
          </a:prstGeom>
          <a:noFill/>
        </p:spPr>
      </p:pic>
      <p:pic>
        <p:nvPicPr>
          <p:cNvPr id="11" name="Picture 2" descr="C:\Users\Adrien\USA\UNC\NIRALExtSlicer\icon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91200" y="2209800"/>
            <a:ext cx="1397000" cy="1397000"/>
          </a:xfrm>
          <a:prstGeom prst="rect">
            <a:avLst/>
          </a:prstGeom>
          <a:noFill/>
          <a:effectLst>
            <a:outerShdw blurRad="50800" dist="63500" dir="2700000" sx="103000" sy="103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2" name="Picture 2" descr="C:\Users\Adrien\USA\UNC\NIRALExtSlicer\icon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22800" y="3200400"/>
            <a:ext cx="1397000" cy="1397000"/>
          </a:xfrm>
          <a:prstGeom prst="rect">
            <a:avLst/>
          </a:prstGeom>
          <a:noFill/>
          <a:effectLst>
            <a:outerShdw blurRad="50800" dist="63500" dir="2700000" sx="103000" sy="103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0" name="Picture 2" descr="C:\Users\Adrien\USA\UNC\NIRALExtSlicer\icon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791200" y="4267200"/>
            <a:ext cx="1397000" cy="1397000"/>
          </a:xfrm>
          <a:prstGeom prst="rect">
            <a:avLst/>
          </a:prstGeom>
          <a:noFill/>
          <a:effectLst>
            <a:outerShdw blurRad="50800" dist="63500" dir="2700000" sx="103000" sy="103000" algn="tl" rotWithShape="0">
              <a:prstClr val="black">
                <a:alpha val="24000"/>
              </a:prstClr>
            </a:outerShdw>
          </a:effectLst>
        </p:spPr>
      </p:pic>
      <p:pic>
        <p:nvPicPr>
          <p:cNvPr id="8" name="Picture 2" descr="C:\Users\Adrien\USA\UNC\NIRALExtSlicer\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276600"/>
            <a:ext cx="1397000" cy="1397000"/>
          </a:xfrm>
          <a:prstGeom prst="rect">
            <a:avLst/>
          </a:prstGeom>
          <a:noFill/>
          <a:effectLst>
            <a:outerShdw blurRad="50800" dist="63500" dir="2700000" sx="103000" sy="103000" algn="tl" rotWithShape="0">
              <a:prstClr val="black">
                <a:alpha val="24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2667000" cy="3810000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/>
              <a:t>You </a:t>
            </a:r>
            <a:r>
              <a:rPr lang="fr-FR" sz="2000" dirty="0" err="1" smtClean="0"/>
              <a:t>can</a:t>
            </a:r>
            <a:r>
              <a:rPr lang="fr-FR" sz="2000" dirty="0" smtClean="0"/>
              <a:t> </a:t>
            </a:r>
            <a:r>
              <a:rPr lang="fr-FR" sz="2000" dirty="0" err="1" smtClean="0"/>
              <a:t>uninstall</a:t>
            </a:r>
            <a:r>
              <a:rPr lang="fr-FR" sz="2000" dirty="0" smtClean="0"/>
              <a:t> an extension </a:t>
            </a:r>
            <a:r>
              <a:rPr lang="fr-FR" sz="2000" dirty="0" err="1" smtClean="0"/>
              <a:t>you</a:t>
            </a:r>
            <a:r>
              <a:rPr lang="fr-FR" sz="2000" dirty="0" smtClean="0"/>
              <a:t> do not </a:t>
            </a:r>
            <a:r>
              <a:rPr lang="fr-FR" sz="2000" dirty="0" err="1" smtClean="0"/>
              <a:t>need</a:t>
            </a:r>
            <a:r>
              <a:rPr lang="fr-FR" sz="2000" dirty="0" smtClean="0"/>
              <a:t> in the Extension Manager (</a:t>
            </a:r>
            <a:r>
              <a:rPr lang="fr-FR" sz="2000" dirty="0" err="1" smtClean="0"/>
              <a:t>View</a:t>
            </a:r>
            <a:r>
              <a:rPr lang="fr-FR" sz="2000" dirty="0" smtClean="0"/>
              <a:t> -&gt; Extension Manager),</a:t>
            </a:r>
          </a:p>
          <a:p>
            <a:pPr algn="just">
              <a:buNone/>
            </a:pPr>
            <a:r>
              <a:rPr lang="fr-FR" sz="2000" dirty="0" smtClean="0"/>
              <a:t>	by </a:t>
            </a:r>
            <a:r>
              <a:rPr lang="fr-FR" sz="2000" dirty="0" err="1" smtClean="0"/>
              <a:t>clicking</a:t>
            </a:r>
            <a:r>
              <a:rPr lang="fr-FR" sz="2000" dirty="0" smtClean="0"/>
              <a:t> the green « UNINSTALL » </a:t>
            </a:r>
            <a:r>
              <a:rPr lang="fr-FR" sz="2000" dirty="0" err="1" smtClean="0"/>
              <a:t>button</a:t>
            </a:r>
            <a:r>
              <a:rPr lang="fr-FR" sz="2000" dirty="0" smtClean="0"/>
              <a:t>.</a:t>
            </a:r>
          </a:p>
        </p:txBody>
      </p:sp>
      <p:pic>
        <p:nvPicPr>
          <p:cNvPr id="4" name="Picture 2" descr="C:\Users\Adrien\UNC\UNC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00"/>
            <a:ext cx="2971799" cy="82399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err="1" smtClean="0"/>
              <a:t>Uninstall</a:t>
            </a:r>
            <a:r>
              <a:rPr lang="fr-FR" sz="4400" dirty="0" smtClean="0"/>
              <a:t> an Extension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Adrien\USA\UNC\NIRALExtSlicer\Screenshot-Extensions Manag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163676"/>
            <a:ext cx="5791200" cy="4703723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5334000" y="27432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val 8"/>
          <p:cNvSpPr/>
          <p:nvPr/>
        </p:nvSpPr>
        <p:spPr>
          <a:xfrm>
            <a:off x="7924800" y="27432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0"/>
          <p:cNvSpPr/>
          <p:nvPr/>
        </p:nvSpPr>
        <p:spPr>
          <a:xfrm>
            <a:off x="6172200" y="53340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val 11"/>
          <p:cNvSpPr/>
          <p:nvPr/>
        </p:nvSpPr>
        <p:spPr>
          <a:xfrm>
            <a:off x="7924800" y="53340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rien\UNC\UNC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00"/>
            <a:ext cx="2971799" cy="82399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8600" y="990600"/>
            <a:ext cx="8763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/>
              <a:t>You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now</a:t>
            </a:r>
            <a:r>
              <a:rPr lang="fr-FR" sz="2000" dirty="0" smtClean="0"/>
              <a:t> </a:t>
            </a:r>
            <a:r>
              <a:rPr lang="fr-FR" sz="2000" dirty="0" err="1" smtClean="0"/>
              <a:t>find</a:t>
            </a:r>
            <a:r>
              <a:rPr lang="fr-FR" sz="2000" dirty="0" smtClean="0"/>
              <a:t> </a:t>
            </a:r>
            <a:r>
              <a:rPr lang="fr-FR" sz="2000" smtClean="0"/>
              <a:t>the </a:t>
            </a:r>
            <a:r>
              <a:rPr lang="fr-FR" sz="2000" smtClean="0"/>
              <a:t>extensions </a:t>
            </a:r>
            <a:r>
              <a:rPr lang="fr-FR" sz="2000" dirty="0" err="1" smtClean="0"/>
              <a:t>just</a:t>
            </a:r>
            <a:r>
              <a:rPr lang="fr-FR" sz="2000" dirty="0" smtClean="0"/>
              <a:t> </a:t>
            </a:r>
            <a:r>
              <a:rPr lang="fr-FR" sz="2000" dirty="0" err="1" smtClean="0"/>
              <a:t>installed</a:t>
            </a:r>
            <a:r>
              <a:rPr lang="fr-FR" sz="2000" dirty="0" smtClean="0"/>
              <a:t> in the </a:t>
            </a:r>
            <a:r>
              <a:rPr lang="fr-FR" sz="2000" dirty="0" err="1" smtClean="0"/>
              <a:t>list</a:t>
            </a:r>
            <a:r>
              <a:rPr lang="fr-FR" sz="2000" dirty="0" smtClean="0"/>
              <a:t> of all </a:t>
            </a:r>
            <a:r>
              <a:rPr lang="fr-FR" sz="2000" dirty="0" smtClean="0"/>
              <a:t>modules:</a:t>
            </a:r>
            <a:endParaRPr lang="fr-FR" sz="20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Use the Extensions</a:t>
            </a:r>
            <a:endParaRPr lang="fr-FR" sz="4400" dirty="0"/>
          </a:p>
        </p:txBody>
      </p:sp>
      <p:pic>
        <p:nvPicPr>
          <p:cNvPr id="1027" name="Picture 3" descr="C:\Users\Adrien\USA\UNC\NIRALExtSlicer\ModuleListmod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7315201" cy="4389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rien\UNC\UNC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00"/>
            <a:ext cx="2971799" cy="82399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219200"/>
            <a:ext cx="4114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dirty="0" err="1" smtClean="0"/>
              <a:t>Download</a:t>
            </a:r>
            <a:r>
              <a:rPr lang="fr-FR" sz="2400" dirty="0" smtClean="0"/>
              <a:t> Slicer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dirty="0" smtClean="0"/>
              <a:t>Install Slicer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dirty="0" smtClean="0"/>
              <a:t>Start Slicer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dirty="0" smtClean="0"/>
              <a:t>Extension Manager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dirty="0" smtClean="0"/>
              <a:t>Install the DTI Extensions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dirty="0" err="1" smtClean="0"/>
              <a:t>Uninstall</a:t>
            </a:r>
            <a:r>
              <a:rPr lang="fr-FR" sz="2400" dirty="0" smtClean="0"/>
              <a:t> an </a:t>
            </a:r>
            <a:r>
              <a:rPr lang="fr-FR" sz="2400" dirty="0" smtClean="0"/>
              <a:t>Extension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dirty="0" smtClean="0"/>
              <a:t>Use the Extensions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:\Users\Adrien\USA\UNC\NIRALExtSlicer\Slicer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2667000" cy="2365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fr-FR" dirty="0" err="1" smtClean="0"/>
              <a:t>Download</a:t>
            </a:r>
            <a:r>
              <a:rPr lang="fr-FR" dirty="0" smtClean="0"/>
              <a:t> Slicer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2971800" cy="39624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Go to:</a:t>
            </a:r>
          </a:p>
          <a:p>
            <a:pPr>
              <a:buNone/>
            </a:pPr>
            <a:r>
              <a:rPr lang="fr-FR" sz="2000" dirty="0" smtClean="0"/>
              <a:t> </a:t>
            </a:r>
            <a:r>
              <a:rPr lang="fr-FR" sz="2000" dirty="0" smtClean="0">
                <a:hlinkClick r:id="rId2"/>
              </a:rPr>
              <a:t>http://download.slicer.org</a:t>
            </a:r>
            <a:endParaRPr lang="fr-FR" sz="2000" dirty="0" smtClean="0"/>
          </a:p>
        </p:txBody>
      </p:sp>
      <p:pic>
        <p:nvPicPr>
          <p:cNvPr id="4" name="Picture 2" descr="C:\Users\Adrien\UNC\UNC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715000"/>
            <a:ext cx="2971799" cy="82399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C:\Users\Adrien\USA\UNC\download.slicer.or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295400"/>
            <a:ext cx="5677995" cy="4458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9144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Click on the </a:t>
            </a:r>
            <a:r>
              <a:rPr lang="fr-FR" sz="2000" b="1" dirty="0" smtClean="0"/>
              <a:t>stable release </a:t>
            </a:r>
            <a:r>
              <a:rPr lang="fr-FR" sz="2000" dirty="0" smtClean="0"/>
              <a:t>for the </a:t>
            </a:r>
            <a:r>
              <a:rPr lang="fr-FR" sz="2000" dirty="0" err="1" smtClean="0"/>
              <a:t>platform</a:t>
            </a:r>
            <a:r>
              <a:rPr lang="fr-FR" sz="2000" dirty="0" smtClean="0"/>
              <a:t> </a:t>
            </a:r>
            <a:r>
              <a:rPr lang="fr-FR" sz="2000" dirty="0" err="1" smtClean="0"/>
              <a:t>you</a:t>
            </a:r>
            <a:r>
              <a:rPr lang="fr-FR" sz="2000" dirty="0" smtClean="0"/>
              <a:t> </a:t>
            </a:r>
            <a:r>
              <a:rPr lang="fr-FR" sz="2000" dirty="0" err="1" smtClean="0"/>
              <a:t>need</a:t>
            </a:r>
            <a:r>
              <a:rPr lang="fr-FR" sz="2000" dirty="0" smtClean="0"/>
              <a:t> : Windows, Mac or </a:t>
            </a:r>
            <a:r>
              <a:rPr lang="fr-FR" sz="2000" dirty="0" smtClean="0"/>
              <a:t>Linux</a:t>
            </a:r>
          </a:p>
          <a:p>
            <a:r>
              <a:rPr lang="fr-FR" sz="2000" dirty="0" smtClean="0"/>
              <a:t>The version </a:t>
            </a:r>
            <a:r>
              <a:rPr lang="fr-FR" sz="2000" dirty="0" err="1" smtClean="0"/>
              <a:t>name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: </a:t>
            </a:r>
            <a:r>
              <a:rPr lang="fr-FR" sz="2000" b="1" dirty="0" smtClean="0"/>
              <a:t>Slicer4.2.2-1 </a:t>
            </a:r>
            <a:r>
              <a:rPr lang="fr-FR" sz="2000" b="1" dirty="0" smtClean="0"/>
              <a:t>2012-12-08 r21513</a:t>
            </a:r>
            <a:endParaRPr lang="fr-FR" sz="2000" b="1" dirty="0" smtClean="0"/>
          </a:p>
        </p:txBody>
      </p:sp>
      <p:pic>
        <p:nvPicPr>
          <p:cNvPr id="4" name="Picture 2" descr="C:\Users\Adrien\UNC\UNC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00"/>
            <a:ext cx="2971799" cy="82399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C:\Users\Adrien\USA\UNC\SlicerDLVers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00287"/>
            <a:ext cx="8419208" cy="310991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2590800"/>
            <a:ext cx="88392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Download Slicer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3352800"/>
          </a:xfrm>
        </p:spPr>
        <p:txBody>
          <a:bodyPr>
            <a:normAutofit fontScale="92500" lnSpcReduction="20000"/>
          </a:bodyPr>
          <a:lstStyle/>
          <a:p>
            <a:pPr lvl="0">
              <a:defRPr/>
            </a:pPr>
            <a:r>
              <a:rPr lang="fr-FR" sz="2000" dirty="0" smtClean="0"/>
              <a:t>Windows:</a:t>
            </a:r>
          </a:p>
          <a:p>
            <a:pPr lvl="0">
              <a:buNone/>
              <a:defRPr/>
            </a:pPr>
            <a:r>
              <a:rPr lang="fr-FR" sz="2000" dirty="0" smtClean="0"/>
              <a:t>	</a:t>
            </a:r>
            <a:r>
              <a:rPr lang="fr-FR" sz="2000" dirty="0" err="1" smtClean="0"/>
              <a:t>When</a:t>
            </a:r>
            <a:r>
              <a:rPr lang="fr-FR" sz="2000" dirty="0" smtClean="0"/>
              <a:t> the </a:t>
            </a:r>
            <a:r>
              <a:rPr lang="fr-FR" sz="2000" dirty="0" err="1" smtClean="0"/>
              <a:t>download</a:t>
            </a:r>
            <a:r>
              <a:rPr lang="fr-FR" sz="2000" dirty="0" smtClean="0"/>
              <a:t>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done</a:t>
            </a:r>
            <a:r>
              <a:rPr lang="fr-FR" sz="2000" dirty="0" smtClean="0"/>
              <a:t>, the installer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launch</a:t>
            </a:r>
            <a:r>
              <a:rPr lang="fr-FR" sz="2000" dirty="0" smtClean="0"/>
              <a:t> and Slicer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installed</a:t>
            </a:r>
            <a:r>
              <a:rPr lang="fr-FR" sz="2000" dirty="0" smtClean="0"/>
              <a:t> on </a:t>
            </a:r>
            <a:r>
              <a:rPr lang="fr-FR" sz="2000" dirty="0" err="1" smtClean="0"/>
              <a:t>your</a:t>
            </a:r>
            <a:r>
              <a:rPr lang="fr-FR" sz="2000" dirty="0" smtClean="0"/>
              <a:t> computer</a:t>
            </a:r>
          </a:p>
          <a:p>
            <a:pPr lvl="0">
              <a:defRPr/>
            </a:pPr>
            <a:endParaRPr lang="fr-FR" sz="2000" dirty="0" smtClean="0"/>
          </a:p>
          <a:p>
            <a:r>
              <a:rPr lang="fr-FR" sz="2000" dirty="0" smtClean="0"/>
              <a:t>Mac:</a:t>
            </a:r>
          </a:p>
          <a:p>
            <a:pPr>
              <a:buNone/>
            </a:pPr>
            <a:r>
              <a:rPr lang="fr-FR" sz="2000" dirty="0" smtClean="0"/>
              <a:t>	As the .</a:t>
            </a:r>
            <a:r>
              <a:rPr lang="fr-FR" sz="2000" dirty="0" err="1" smtClean="0"/>
              <a:t>dmg</a:t>
            </a:r>
            <a:r>
              <a:rPr lang="fr-FR" sz="2000" dirty="0" smtClean="0"/>
              <a:t> file has been </a:t>
            </a:r>
            <a:r>
              <a:rPr lang="fr-FR" sz="2000" dirty="0" err="1" smtClean="0"/>
              <a:t>downloaded</a:t>
            </a:r>
            <a:r>
              <a:rPr lang="fr-FR" sz="2000" dirty="0" smtClean="0"/>
              <a:t>, </a:t>
            </a:r>
            <a:r>
              <a:rPr lang="fr-FR" sz="2000" dirty="0" err="1" smtClean="0"/>
              <a:t>uncompress</a:t>
            </a:r>
            <a:r>
              <a:rPr lang="fr-FR" sz="2000" dirty="0" smtClean="0"/>
              <a:t> </a:t>
            </a:r>
            <a:r>
              <a:rPr lang="fr-FR" sz="2000" dirty="0" err="1" smtClean="0"/>
              <a:t>it</a:t>
            </a:r>
            <a:r>
              <a:rPr lang="fr-FR" sz="2000" dirty="0" smtClean="0"/>
              <a:t> and move </a:t>
            </a:r>
            <a:r>
              <a:rPr lang="fr-FR" sz="2000" dirty="0" err="1" smtClean="0"/>
              <a:t>it</a:t>
            </a:r>
            <a:r>
              <a:rPr lang="fr-FR" sz="2000" dirty="0" smtClean="0"/>
              <a:t> the </a:t>
            </a:r>
            <a:r>
              <a:rPr lang="fr-FR" sz="2000" dirty="0" err="1" smtClean="0"/>
              <a:t>the</a:t>
            </a:r>
            <a:r>
              <a:rPr lang="fr-FR" sz="2000" dirty="0" smtClean="0"/>
              <a:t> « Applications » </a:t>
            </a:r>
            <a:r>
              <a:rPr lang="fr-FR" sz="2000" dirty="0" err="1" smtClean="0"/>
              <a:t>folder</a:t>
            </a:r>
            <a:endParaRPr lang="fr-FR" sz="2000" dirty="0" smtClean="0"/>
          </a:p>
          <a:p>
            <a:endParaRPr lang="fr-FR" sz="2000" dirty="0" smtClean="0"/>
          </a:p>
          <a:p>
            <a:pPr lvl="0"/>
            <a:r>
              <a:rPr lang="fr-FR" sz="2000" dirty="0" smtClean="0"/>
              <a:t>Linux:</a:t>
            </a:r>
          </a:p>
          <a:p>
            <a:pPr lvl="0"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Unzip</a:t>
            </a:r>
            <a:r>
              <a:rPr lang="fr-FR" sz="2000" dirty="0" smtClean="0"/>
              <a:t> the .</a:t>
            </a:r>
            <a:r>
              <a:rPr lang="fr-FR" sz="2000" dirty="0" err="1" smtClean="0"/>
              <a:t>tar.gz</a:t>
            </a:r>
            <a:r>
              <a:rPr lang="fr-FR" sz="2000" dirty="0" smtClean="0"/>
              <a:t> file </a:t>
            </a:r>
            <a:r>
              <a:rPr lang="fr-FR" sz="2000" dirty="0" err="1" smtClean="0"/>
              <a:t>just</a:t>
            </a:r>
            <a:r>
              <a:rPr lang="fr-FR" sz="2000" dirty="0" smtClean="0"/>
              <a:t> </a:t>
            </a:r>
            <a:r>
              <a:rPr lang="fr-FR" sz="2000" dirty="0" err="1" smtClean="0"/>
              <a:t>downloaded</a:t>
            </a:r>
            <a:r>
              <a:rPr lang="fr-FR" sz="2000" dirty="0" smtClean="0"/>
              <a:t> and copy the </a:t>
            </a:r>
            <a:r>
              <a:rPr lang="fr-FR" sz="2000" dirty="0" err="1" smtClean="0"/>
              <a:t>extracted</a:t>
            </a:r>
            <a:r>
              <a:rPr lang="fr-FR" sz="2000" dirty="0" smtClean="0"/>
              <a:t> </a:t>
            </a:r>
            <a:r>
              <a:rPr lang="fr-FR" sz="2000" dirty="0" err="1" smtClean="0"/>
              <a:t>folder</a:t>
            </a:r>
            <a:r>
              <a:rPr lang="fr-FR" sz="2000" dirty="0" smtClean="0"/>
              <a:t> </a:t>
            </a:r>
            <a:r>
              <a:rPr lang="fr-FR" sz="2000" dirty="0" err="1" smtClean="0"/>
              <a:t>wherever</a:t>
            </a:r>
            <a:r>
              <a:rPr lang="fr-FR" sz="2000" dirty="0" smtClean="0"/>
              <a:t> </a:t>
            </a:r>
            <a:r>
              <a:rPr lang="fr-FR" sz="2000" dirty="0" err="1" smtClean="0"/>
              <a:t>you</a:t>
            </a:r>
            <a:r>
              <a:rPr lang="fr-FR" sz="2000" dirty="0" smtClean="0"/>
              <a:t> </a:t>
            </a:r>
            <a:r>
              <a:rPr lang="fr-FR" sz="2000" dirty="0" err="1" smtClean="0"/>
              <a:t>need</a:t>
            </a:r>
            <a:r>
              <a:rPr lang="fr-FR" sz="2000" dirty="0" smtClean="0"/>
              <a:t> </a:t>
            </a:r>
            <a:r>
              <a:rPr lang="fr-FR" sz="2000" dirty="0" err="1" smtClean="0"/>
              <a:t>it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pic>
        <p:nvPicPr>
          <p:cNvPr id="4" name="Picture 2" descr="C:\Users\Adrien\UNC\UNC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00"/>
            <a:ext cx="2971799" cy="82399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Install Slicer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Start Slicer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28956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On Windows and Mac, </a:t>
            </a:r>
            <a:r>
              <a:rPr lang="fr-FR" sz="2000" dirty="0" err="1" smtClean="0"/>
              <a:t>start</a:t>
            </a:r>
            <a:r>
              <a:rPr lang="fr-FR" sz="2000" dirty="0" smtClean="0"/>
              <a:t> Slicer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wherever</a:t>
            </a:r>
            <a:r>
              <a:rPr lang="fr-FR" sz="2000" dirty="0" smtClean="0"/>
              <a:t> </a:t>
            </a:r>
            <a:r>
              <a:rPr lang="fr-FR" sz="2000" dirty="0" err="1" smtClean="0"/>
              <a:t>it</a:t>
            </a:r>
            <a:r>
              <a:rPr lang="fr-FR" sz="2000" dirty="0" smtClean="0"/>
              <a:t> has been </a:t>
            </a:r>
            <a:r>
              <a:rPr lang="fr-FR" sz="2000" dirty="0" err="1" smtClean="0"/>
              <a:t>installed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On Linux, </a:t>
            </a:r>
            <a:r>
              <a:rPr lang="fr-FR" sz="2000" dirty="0" err="1" smtClean="0"/>
              <a:t>launch</a:t>
            </a:r>
            <a:r>
              <a:rPr lang="fr-FR" sz="2000" dirty="0" smtClean="0"/>
              <a:t> the Slicer </a:t>
            </a:r>
            <a:r>
              <a:rPr lang="fr-FR" sz="2000" dirty="0" err="1" smtClean="0"/>
              <a:t>exectuable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</a:t>
            </a:r>
            <a:r>
              <a:rPr lang="fr-FR" sz="2000" dirty="0" err="1" smtClean="0"/>
              <a:t>folder</a:t>
            </a:r>
            <a:r>
              <a:rPr lang="fr-FR" sz="2000" dirty="0" smtClean="0"/>
              <a:t> </a:t>
            </a:r>
            <a:r>
              <a:rPr lang="fr-FR" sz="2000" dirty="0" err="1" smtClean="0"/>
              <a:t>where</a:t>
            </a:r>
            <a:r>
              <a:rPr lang="fr-FR" sz="2000" dirty="0" smtClean="0"/>
              <a:t> the archive has been </a:t>
            </a:r>
            <a:r>
              <a:rPr lang="fr-FR" sz="2000" dirty="0" err="1" smtClean="0"/>
              <a:t>uncompressed</a:t>
            </a:r>
            <a:endParaRPr lang="fr-FR" sz="2000" dirty="0" smtClean="0"/>
          </a:p>
          <a:p>
            <a:endParaRPr lang="fr-FR" sz="2000" dirty="0" smtClean="0"/>
          </a:p>
        </p:txBody>
      </p:sp>
      <p:pic>
        <p:nvPicPr>
          <p:cNvPr id="4" name="Picture 2" descr="C:\Users\Adrien\UNC\UNC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00"/>
            <a:ext cx="2971799" cy="82399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33399"/>
          </a:xfrm>
        </p:spPr>
        <p:txBody>
          <a:bodyPr>
            <a:normAutofit/>
          </a:bodyPr>
          <a:lstStyle/>
          <a:p>
            <a:r>
              <a:rPr lang="fr-FR" sz="2000" dirty="0" smtClean="0"/>
              <a:t>Open the Extension Manager in </a:t>
            </a:r>
            <a:r>
              <a:rPr lang="fr-FR" sz="2000" b="1" dirty="0" err="1" smtClean="0"/>
              <a:t>View</a:t>
            </a:r>
            <a:r>
              <a:rPr lang="fr-FR" sz="2000" b="1" dirty="0" smtClean="0"/>
              <a:t> -&gt; Extension Manager</a:t>
            </a:r>
          </a:p>
        </p:txBody>
      </p:sp>
      <p:pic>
        <p:nvPicPr>
          <p:cNvPr id="4" name="Picture 2" descr="C:\Users\Adrien\UNC\UNC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00"/>
            <a:ext cx="2971799" cy="82399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C:\Users\Adrien\USA\UNC\NIRALExtSlicer\WhereExtManag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7800"/>
            <a:ext cx="6683390" cy="4344988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Extension Manager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62200" y="1447800"/>
            <a:ext cx="1752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2819400" cy="4343400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/>
              <a:t>To </a:t>
            </a:r>
            <a:r>
              <a:rPr lang="fr-FR" sz="2000" dirty="0" err="1" smtClean="0"/>
              <a:t>install</a:t>
            </a:r>
            <a:r>
              <a:rPr lang="fr-FR" sz="2000" dirty="0" smtClean="0"/>
              <a:t> an extension, click on the </a:t>
            </a:r>
            <a:r>
              <a:rPr lang="fr-FR" sz="2000" dirty="0" err="1" smtClean="0"/>
              <a:t>blue</a:t>
            </a:r>
            <a:r>
              <a:rPr lang="fr-FR" sz="2000" dirty="0" smtClean="0"/>
              <a:t> « INSTALL » </a:t>
            </a:r>
            <a:r>
              <a:rPr lang="fr-FR" sz="2000" dirty="0" err="1" smtClean="0"/>
              <a:t>button</a:t>
            </a:r>
            <a:endParaRPr lang="fr-FR" sz="2000" dirty="0" smtClean="0"/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The DTI Extension </a:t>
            </a:r>
            <a:r>
              <a:rPr lang="fr-FR" sz="2000" dirty="0" err="1" smtClean="0"/>
              <a:t>developped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UNC are:</a:t>
            </a:r>
          </a:p>
          <a:p>
            <a:pPr lvl="1" algn="just"/>
            <a:r>
              <a:rPr lang="fr-FR" sz="1600" b="1" dirty="0" err="1" smtClean="0"/>
              <a:t>FiberViewerLight</a:t>
            </a:r>
            <a:endParaRPr lang="fr-FR" sz="1600" b="1" dirty="0" smtClean="0"/>
          </a:p>
          <a:p>
            <a:pPr lvl="1" algn="just"/>
            <a:r>
              <a:rPr lang="fr-FR" sz="1600" b="1" dirty="0" err="1" smtClean="0"/>
              <a:t>DTIProcess</a:t>
            </a:r>
            <a:endParaRPr lang="fr-FR" sz="1600" b="1" dirty="0" smtClean="0"/>
          </a:p>
          <a:p>
            <a:pPr lvl="1" algn="just"/>
            <a:r>
              <a:rPr lang="fr-FR" sz="1600" b="1" dirty="0" err="1" smtClean="0"/>
              <a:t>DTIAtlasFiberAnalyzer</a:t>
            </a:r>
            <a:endParaRPr lang="fr-FR" sz="1600" b="1" dirty="0" smtClean="0"/>
          </a:p>
          <a:p>
            <a:pPr lvl="1" algn="just"/>
            <a:r>
              <a:rPr lang="fr-FR" sz="1600" b="1" dirty="0" err="1" smtClean="0"/>
              <a:t>DTIAtlasBuilder</a:t>
            </a:r>
            <a:endParaRPr lang="fr-FR" sz="1600" b="1" dirty="0" smtClean="0"/>
          </a:p>
        </p:txBody>
      </p:sp>
      <p:pic>
        <p:nvPicPr>
          <p:cNvPr id="4" name="Picture 2" descr="C:\Users\Adrien\UNC\UNC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00"/>
            <a:ext cx="2971799" cy="82399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Install the DTI Extensions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Adrien\USA\UNC\NIRALExtSlicer\Screenshot-Extensions Manager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143000"/>
            <a:ext cx="5816657" cy="47244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5334000" y="27432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val 8"/>
          <p:cNvSpPr/>
          <p:nvPr/>
        </p:nvSpPr>
        <p:spPr>
          <a:xfrm>
            <a:off x="7924800" y="27432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val 9"/>
          <p:cNvSpPr/>
          <p:nvPr/>
        </p:nvSpPr>
        <p:spPr>
          <a:xfrm>
            <a:off x="6172200" y="53340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0"/>
          <p:cNvSpPr/>
          <p:nvPr/>
        </p:nvSpPr>
        <p:spPr>
          <a:xfrm>
            <a:off x="7924800" y="53340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rien\UNC\UNC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00"/>
            <a:ext cx="2971799" cy="82399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Install the DTI Extensions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C:\Users\Adrien\USA\UNC\NIRALExtSlicer\Screenshot-Extensions Manager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2994" y="1033527"/>
            <a:ext cx="5763806" cy="4681473"/>
          </a:xfrm>
          <a:prstGeom prst="rect">
            <a:avLst/>
          </a:prstGeom>
          <a:noFill/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2590800" cy="3429000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/>
              <a:t>The extension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downloaded</a:t>
            </a:r>
            <a:r>
              <a:rPr lang="fr-FR" sz="2000" dirty="0" smtClean="0"/>
              <a:t> and </a:t>
            </a:r>
            <a:r>
              <a:rPr lang="fr-FR" sz="2000" dirty="0" err="1" smtClean="0"/>
              <a:t>you</a:t>
            </a:r>
            <a:r>
              <a:rPr lang="fr-FR" sz="2000" dirty="0" smtClean="0"/>
              <a:t>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need</a:t>
            </a:r>
            <a:r>
              <a:rPr lang="fr-FR" sz="2000" dirty="0" smtClean="0"/>
              <a:t> to restart Slicer.</a:t>
            </a:r>
          </a:p>
          <a:p>
            <a:pPr algn="just"/>
            <a:endParaRPr lang="fr-FR" sz="2000" dirty="0" smtClean="0"/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err="1" smtClean="0"/>
              <a:t>When</a:t>
            </a:r>
            <a:r>
              <a:rPr lang="fr-FR" sz="2000" dirty="0" smtClean="0"/>
              <a:t> </a:t>
            </a:r>
            <a:r>
              <a:rPr lang="fr-FR" sz="2000" dirty="0" err="1" smtClean="0"/>
              <a:t>restarted</a:t>
            </a:r>
            <a:r>
              <a:rPr lang="fr-FR" sz="2000" dirty="0" smtClean="0"/>
              <a:t>, </a:t>
            </a:r>
            <a:r>
              <a:rPr lang="fr-FR" sz="2000" dirty="0" err="1" smtClean="0"/>
              <a:t>you</a:t>
            </a:r>
            <a:r>
              <a:rPr lang="fr-FR" sz="2000" dirty="0" smtClean="0"/>
              <a:t>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find</a:t>
            </a:r>
            <a:r>
              <a:rPr lang="fr-FR" sz="2000" dirty="0" smtClean="0"/>
              <a:t> the </a:t>
            </a:r>
            <a:r>
              <a:rPr lang="fr-FR" sz="2000" dirty="0" err="1" smtClean="0"/>
              <a:t>installed</a:t>
            </a:r>
            <a:r>
              <a:rPr lang="fr-FR" sz="2000" dirty="0" smtClean="0"/>
              <a:t> extension in the module </a:t>
            </a:r>
            <a:r>
              <a:rPr lang="fr-FR" sz="2000" dirty="0" err="1" smtClean="0"/>
              <a:t>list</a:t>
            </a:r>
            <a:r>
              <a:rPr lang="fr-FR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220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Slicer DTI Extensions</vt:lpstr>
      <vt:lpstr>Slide 2</vt:lpstr>
      <vt:lpstr>Download Slicer</vt:lpstr>
      <vt:lpstr>Slide 4</vt:lpstr>
      <vt:lpstr>Slide 5</vt:lpstr>
      <vt:lpstr>Start Slicer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DTIAtlasBuilder</dc:title>
  <dc:creator>Adrien</dc:creator>
  <cp:lastModifiedBy>Adrien</cp:lastModifiedBy>
  <cp:revision>113</cp:revision>
  <dcterms:created xsi:type="dcterms:W3CDTF">2006-08-16T00:00:00Z</dcterms:created>
  <dcterms:modified xsi:type="dcterms:W3CDTF">2013-01-25T22:03:36Z</dcterms:modified>
</cp:coreProperties>
</file>