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92B6-F523-D441-812B-0BC685FB15A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6B56-6648-1942-A963-9CA56296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qiicr.or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/>
          </p:cNvSpPr>
          <p:nvPr/>
        </p:nvSpPr>
        <p:spPr bwMode="auto">
          <a:xfrm>
            <a:off x="776883" y="79251"/>
            <a:ext cx="7036594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3D Slicer and QIN</a:t>
            </a:r>
          </a:p>
        </p:txBody>
      </p:sp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793627" y="794742"/>
            <a:ext cx="8219777" cy="0"/>
          </a:xfrm>
          <a:prstGeom prst="line">
            <a:avLst/>
          </a:prstGeom>
          <a:noFill/>
          <a:ln w="19050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" y="114970"/>
            <a:ext cx="859482" cy="93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92906" y="945431"/>
            <a:ext cx="7893844" cy="53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20900" bIns="35717" numCol="1" anchor="t" anchorCtr="0" compatLnSpc="1">
            <a:prstTxWarp prst="textNoShape">
              <a:avLst/>
            </a:prstTxWarp>
          </a:bodyPr>
          <a:lstStyle>
            <a:lvl1pPr marL="1054100" indent="-7874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498600" indent="-7874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943100" indent="-7874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387600" indent="-7874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832100" indent="-7874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289300" indent="-7874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746500" indent="-7874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203700" indent="-7874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660900" indent="-7874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7905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US" sz="1800" dirty="0" smtClean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  <a:hlinkClick r:id="rId3"/>
              </a:rPr>
              <a:t>http://qiicr.org</a:t>
            </a:r>
            <a:r>
              <a:rPr lang="en-US" sz="1800" dirty="0" smtClean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U01 CA180918 </a:t>
            </a:r>
          </a:p>
          <a:p>
            <a:pPr marL="27905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800" dirty="0">
              <a:latin typeface="Verdana" charset="0"/>
              <a:ea typeface="ヒラギノ角ゴ ProN W3" charset="0"/>
              <a:cs typeface="ヒラギノ角ゴ ProN W3" charset="0"/>
              <a:sym typeface="Verdana" charset="0"/>
            </a:endParaRPr>
          </a:p>
          <a:p>
            <a:pPr marL="27905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Quantitative Image Informatics for Cancer Research (QIICR)</a:t>
            </a:r>
          </a:p>
          <a:p>
            <a:pPr marL="27905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Support the needs of the active project in NCI Quantitative Imaging Network (QIN): 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processing workflows, data and tool sharing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brain cancer (MGH)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head and neck cancer (U. of Iowa)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prostate cancer (BWH)</a:t>
            </a:r>
          </a:p>
          <a:p>
            <a:pPr marL="27905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Investigate the use of DICOM for results sharing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longitudinal and multi-modality analysis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segmentation and registration results</a:t>
            </a:r>
          </a:p>
          <a:p>
            <a:pPr marL="340433" lvl="1" indent="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latin typeface="Verdana" charset="0"/>
                <a:ea typeface="ヒラギノ角ゴ ProN W3" charset="0"/>
                <a:cs typeface="ヒラギノ角ゴ ProN W3" charset="0"/>
                <a:sym typeface="Verdana" charset="0"/>
              </a:rPr>
              <a:t> structured reporting and custom templates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19" y="153859"/>
            <a:ext cx="3235316" cy="107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84" y="4607719"/>
            <a:ext cx="2544961" cy="2048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657" y="3000375"/>
            <a:ext cx="2553154" cy="313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953" y="4714875"/>
            <a:ext cx="3178969" cy="18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96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Brigham and Women's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Fedorov</dc:creator>
  <cp:lastModifiedBy>Andrey Fedorov</cp:lastModifiedBy>
  <cp:revision>1</cp:revision>
  <dcterms:created xsi:type="dcterms:W3CDTF">2013-11-10T18:53:04Z</dcterms:created>
  <dcterms:modified xsi:type="dcterms:W3CDTF">2013-11-10T18:54:19Z</dcterms:modified>
</cp:coreProperties>
</file>